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523" r:id="rId3"/>
    <p:sldId id="1012" r:id="rId5"/>
    <p:sldId id="1129" r:id="rId6"/>
    <p:sldId id="1130" r:id="rId7"/>
    <p:sldId id="1131" r:id="rId8"/>
    <p:sldId id="1132" r:id="rId9"/>
    <p:sldId id="1133" r:id="rId10"/>
    <p:sldId id="1134" r:id="rId11"/>
  </p:sldIdLst>
  <p:sldSz cx="9144000" cy="5143500" type="screen16x9"/>
  <p:notesSz cx="6858000" cy="9144000"/>
  <p:embeddedFontLst>
    <p:embeddedFont>
      <p:font typeface="黑体" pitchFamily="49" charset="-122"/>
      <p:regular r:id="rId16"/>
    </p:embeddedFont>
    <p:embeddedFont>
      <p:font typeface="楷体" pitchFamily="49" charset="-122"/>
      <p:regular r:id="rId17"/>
    </p:embeddedFont>
    <p:embeddedFont>
      <p:font typeface="Times New Roman" pitchFamily="18" charset="0"/>
      <p:regular r:id="rId18"/>
    </p:embeddedFont>
    <p:embeddedFont>
      <p:font typeface="微软雅黑" charset="-122"/>
      <p:regular r:id="rId1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134" y="-55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jpeg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6" name="Picture 6"/>
          <p:cNvPicPr>
            <a:picLocks noChangeAspect="1" noChangeArrowheads="1"/>
          </p:cNvPicPr>
          <p:nvPr userDrawn="1"/>
        </p:nvPicPr>
        <p:blipFill>
          <a:blip r:embed="rId9" cstate="print"/>
          <a:srcRect l="5126" r="4079" b="21777"/>
          <a:stretch>
            <a:fillRect/>
          </a:stretch>
        </p:blipFill>
        <p:spPr bwMode="auto">
          <a:xfrm>
            <a:off x="1" y="4371950"/>
            <a:ext cx="9143999" cy="7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683568" y="3810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 smtClean="0">
                <a:latin typeface="黑体" pitchFamily="49" charset="-122"/>
                <a:ea typeface="黑体" pitchFamily="49" charset="-122"/>
              </a:rPr>
              <a:t>习作</a:t>
            </a:r>
            <a:endParaRPr kumimoji="1" lang="zh-CN" altLang="en-US" sz="14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9266" name="Picture 2" descr="http://imgsrc.baidu.com/imgad/pic/item/f3d3572c11dfa9ec4c5c3ae368d0f703908fc1d0.jpg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25389"/>
            <a:ext cx="1080120" cy="718111"/>
          </a:xfrm>
          <a:prstGeom prst="rect">
            <a:avLst/>
          </a:prstGeom>
          <a:noFill/>
        </p:spPr>
      </p:pic>
      <p:pic>
        <p:nvPicPr>
          <p:cNvPr id="139268" name="Picture 4" descr="http://img2.imgtn.bdimg.com/it/u=771971912,3001118328&amp;fm=200&amp;gp=0.jpg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4587974"/>
            <a:ext cx="998095" cy="55552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10716" y="0"/>
            <a:ext cx="2771800" cy="4115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48"/>
          <p:cNvSpPr txBox="1"/>
          <p:nvPr/>
        </p:nvSpPr>
        <p:spPr>
          <a:xfrm>
            <a:off x="4860032" y="1419622"/>
            <a:ext cx="2264081" cy="1084912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习 作</a:t>
            </a:r>
            <a:endParaRPr lang="zh-CN" altLang="en-US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1"/>
          <a:stretch>
            <a:fillRect/>
          </a:stretch>
        </p:blipFill>
        <p:spPr>
          <a:xfrm>
            <a:off x="15776" y="1131590"/>
            <a:ext cx="3363139" cy="324036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7" name="文本框 1"/>
          <p:cNvSpPr txBox="1"/>
          <p:nvPr/>
        </p:nvSpPr>
        <p:spPr>
          <a:xfrm>
            <a:off x="23086" y="123478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长春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版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语文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三年级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192367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好书伴我成长    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（把印象深刻的内容写清楚）</a:t>
            </a:r>
            <a:endParaRPr lang="zh-CN" altLang="en-US" sz="28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容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91630"/>
            <a:ext cx="4262874" cy="288032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27584" y="1203598"/>
            <a:ext cx="7352061" cy="318548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7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选择自己喜欢的、读过的书来写。</a:t>
            </a:r>
            <a:endParaRPr lang="en-US" altLang="zh-CN" sz="2700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700" dirty="0" smtClean="0">
                <a:latin typeface="楷体" pitchFamily="49" charset="-122"/>
                <a:ea typeface="楷体" pitchFamily="49" charset="-122"/>
              </a:rPr>
              <a:t>   2.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从自己读过的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书中选一本喜欢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的，填写读书报告单</a:t>
            </a:r>
            <a:endParaRPr lang="en-US" altLang="zh-CN" sz="2700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700" dirty="0" smtClean="0">
                <a:latin typeface="楷体" pitchFamily="49" charset="-122"/>
                <a:ea typeface="楷体" pitchFamily="49" charset="-122"/>
              </a:rPr>
              <a:t>   3.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注意一定要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把书中吸引你的片段和你喜欢它的原因写清楚。</a:t>
            </a:r>
            <a:endParaRPr lang="en-US" altLang="zh-CN" sz="2700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771550"/>
            <a:ext cx="7488832" cy="2586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写完习作后，注意先读一读自己的习作，把描写人物动作的词句用彩色笔画出来。然后读一读同学的习作，用三角号标出场面描写生动的段落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571750"/>
            <a:ext cx="1755503" cy="17067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"/>
          <p:cNvGraphicFramePr>
            <a:graphicFrameLocks noGrp="1"/>
          </p:cNvGraphicFramePr>
          <p:nvPr/>
        </p:nvGraphicFramePr>
        <p:xfrm>
          <a:off x="323528" y="555526"/>
          <a:ext cx="8174280" cy="3895945"/>
        </p:xfrm>
        <a:graphic>
          <a:graphicData uri="http://schemas.openxmlformats.org/drawingml/2006/table">
            <a:tbl>
              <a:tblPr/>
              <a:tblGrid>
                <a:gridCol w="864096"/>
                <a:gridCol w="3816424"/>
                <a:gridCol w="793460"/>
                <a:gridCol w="2700300"/>
              </a:tblGrid>
              <a:tr h="47451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读书报告单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615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书名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Times New Roman" pitchFamily="18" charset="0"/>
                        </a:rPr>
                        <a:t>作者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  <a:cs typeface="Times New Roman" pitchFamily="18" charset="0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4096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主要内容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79208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印象深刻的内容：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1295644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对我的影响：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范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1563638"/>
            <a:ext cx="77554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书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是我的老师，它带给我知识；书是我的朋友，在我不高兴时它带给我快乐。我很喜欢读书，我有很多书，它们陈列在我的书柜里，只要有空闲时间我就会去找它们去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98757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我最喜欢的一本书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9542"/>
            <a:ext cx="79928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我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最喜欢的书是神奇校车系列的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迷失在太阳系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。这本书讲的是：一位老师给同学们上科学课，他们的校车变成了一架飞船，带着他们飞进了太空。他们来到了月球上，在那里做跳绳游戏；他们还在又干又热的金星上着陆，感觉就像面包炉，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。参观了所有星球后，他们飞回了地球，随着“砰”的一声巨响，他们降落到了学校车场的旁边，又回到了课堂中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27534"/>
            <a:ext cx="8064896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我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最喜欢这本书，它带着我探访了宇宙，看见了太阳系中大大小小、五颜六色的星球，尤其是我看到了我最喜欢的星球</a:t>
            </a:r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海王星。我想：长大以后我要当一名宇航员，亲自驾驶着我们国家自己的飞船去看看这些星球。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652</Words>
  <Application>WPS 演示</Application>
  <PresentationFormat>全屏显示(16:9)</PresentationFormat>
  <Paragraphs>87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宋体 </vt:lpstr>
      <vt:lpstr>黑体</vt:lpstr>
      <vt:lpstr>楷体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98</cp:revision>
  <dcterms:created xsi:type="dcterms:W3CDTF">2017-03-17T02:28:00Z</dcterms:created>
  <dcterms:modified xsi:type="dcterms:W3CDTF">2019-01-08T05:19:31Z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