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1073" r:id="rId4"/>
    <p:sldId id="1074" r:id="rId5"/>
    <p:sldId id="1075" r:id="rId6"/>
    <p:sldId id="1076" r:id="rId7"/>
    <p:sldId id="1077" r:id="rId8"/>
    <p:sldId id="1078" r:id="rId9"/>
    <p:sldId id="107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B835097-7C2A-406B-A37D-9C8F78263E1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EB9AB-121F-46B3-B80A-364842DE0E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36C89-85A3-44E5-BEC0-9053784951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14BCE7D-AEDD-455F-870F-E075CC9625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771775"/>
            <a:ext cx="44196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175" y="1203325"/>
            <a:ext cx="6513513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152525"/>
            <a:ext cx="64198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900113"/>
            <a:ext cx="63912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25" y="1633538"/>
            <a:ext cx="6456363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44638"/>
            <a:ext cx="64008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822325"/>
            <a:ext cx="637222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6675" y="1423988"/>
            <a:ext cx="6391275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200" y="1200150"/>
            <a:ext cx="639921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