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257" r:id="rId2"/>
    <p:sldId id="258" r:id="rId3"/>
    <p:sldId id="259" r:id="rId4"/>
    <p:sldId id="291" r:id="rId5"/>
    <p:sldId id="260" r:id="rId6"/>
    <p:sldId id="262" r:id="rId7"/>
    <p:sldId id="264" r:id="rId8"/>
    <p:sldId id="265" r:id="rId9"/>
    <p:sldId id="294" r:id="rId10"/>
    <p:sldId id="266" r:id="rId11"/>
    <p:sldId id="324" r:id="rId12"/>
    <p:sldId id="346" r:id="rId13"/>
    <p:sldId id="267" r:id="rId14"/>
    <p:sldId id="269" r:id="rId15"/>
    <p:sldId id="270" r:id="rId16"/>
    <p:sldId id="271" r:id="rId17"/>
    <p:sldId id="272" r:id="rId18"/>
    <p:sldId id="273" r:id="rId19"/>
    <p:sldId id="274" r:id="rId20"/>
    <p:sldId id="276" r:id="rId21"/>
    <p:sldId id="277" r:id="rId22"/>
    <p:sldId id="278" r:id="rId23"/>
    <p:sldId id="279" r:id="rId24"/>
    <p:sldId id="280" r:id="rId25"/>
    <p:sldId id="281" r:id="rId26"/>
    <p:sldId id="282" r:id="rId27"/>
    <p:sldId id="283" r:id="rId28"/>
    <p:sldId id="284" r:id="rId29"/>
    <p:sldId id="285" r:id="rId30"/>
    <p:sldId id="286" r:id="rId31"/>
    <p:sldId id="288" r:id="rId32"/>
    <p:sldId id="289" r:id="rId33"/>
    <p:sldId id="290" r:id="rId34"/>
  </p:sldIdLst>
  <p:sldSz cx="9144000" cy="6858000" type="screen4x3"/>
  <p:notesSz cx="6858000" cy="9144000"/>
  <p:defaultTextStyle>
    <a:defPPr>
      <a:defRPr lang="en-US"/>
    </a:defPPr>
    <a:lvl1pPr marL="0" lvl="0" indent="0" algn="l" defTabSz="914400" eaLnBrk="1" fontAlgn="base" latinLnBrk="0" hangingPunct="1">
      <a:lnSpc>
        <a:spcPct val="100000"/>
      </a:lnSpc>
      <a:spcBef>
        <a:spcPct val="0"/>
      </a:spcBef>
      <a:spcAft>
        <a:spcPct val="0"/>
      </a:spcAft>
      <a:buNone/>
      <a:defRPr sz="1800" b="1" i="0" u="none" kern="1200" baseline="0">
        <a:solidFill>
          <a:schemeClr val="tx2"/>
        </a:solidFill>
        <a:latin typeface="Times New Roman" panose="02020603050405020304" pitchFamily="2"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1" i="0" u="none" kern="1200" baseline="0">
        <a:solidFill>
          <a:schemeClr val="tx2"/>
        </a:solidFill>
        <a:latin typeface="Times New Roman" panose="02020603050405020304" pitchFamily="2"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1" i="0" u="none" kern="1200" baseline="0">
        <a:solidFill>
          <a:schemeClr val="tx2"/>
        </a:solidFill>
        <a:latin typeface="Times New Roman" panose="02020603050405020304" pitchFamily="2"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1" i="0" u="none" kern="1200" baseline="0">
        <a:solidFill>
          <a:schemeClr val="tx2"/>
        </a:solidFill>
        <a:latin typeface="Times New Roman" panose="02020603050405020304" pitchFamily="2"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1" i="0" u="none" kern="1200" baseline="0">
        <a:solidFill>
          <a:schemeClr val="tx2"/>
        </a:solidFill>
        <a:latin typeface="Times New Roman" panose="02020603050405020304" pitchFamily="2"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1" i="0" u="none" kern="1200" baseline="0">
        <a:solidFill>
          <a:schemeClr val="tx2"/>
        </a:solidFill>
        <a:latin typeface="Times New Roman" panose="02020603050405020304" pitchFamily="2"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1" i="0" u="none" kern="1200" baseline="0">
        <a:solidFill>
          <a:schemeClr val="tx2"/>
        </a:solidFill>
        <a:latin typeface="Times New Roman" panose="02020603050405020304" pitchFamily="2"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1" i="0" u="none" kern="1200" baseline="0">
        <a:solidFill>
          <a:schemeClr val="tx2"/>
        </a:solidFill>
        <a:latin typeface="Times New Roman" panose="02020603050405020304" pitchFamily="2"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1" i="0" u="none" kern="1200" baseline="0">
        <a:solidFill>
          <a:schemeClr val="tx2"/>
        </a:solidFill>
        <a:latin typeface="Times New Roman" panose="02020603050405020304" pitchFamily="2"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FF6600"/>
    <a:srgbClr val="FF0000"/>
    <a:srgbClr val="645516"/>
    <a:srgbClr val="001615"/>
    <a:srgbClr val="007A77"/>
    <a:srgbClr val="001A19"/>
    <a:srgbClr val="00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04" d="100"/>
          <a:sy n="104" d="100"/>
        </p:scale>
        <p:origin x="-1824" y="-96"/>
      </p:cViewPr>
      <p:guideLst>
        <p:guide orient="horz" pos="2160"/>
        <p:guide pos="2880"/>
      </p:guideLst>
    </p:cSldViewPr>
  </p:slideViewPr>
  <p:notesTextViewPr>
    <p:cViewPr>
      <p:scale>
        <a:sx n="100" d="100"/>
        <a:sy n="100" d="100"/>
      </p:scale>
      <p:origin x="0" y="0"/>
    </p:cViewPr>
  </p:notesTextViewPr>
  <p:gridSpacing cx="46083538" cy="4608353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sp>
        <p:nvSpPr>
          <p:cNvPr id="2050" name="页眉占位符 2049"/>
          <p:cNvSpPr>
            <a:spLocks noGrp="1"/>
          </p:cNvSpPr>
          <p:nvPr>
            <p:ph type="hdr" sz="quarter"/>
          </p:nvPr>
        </p:nvSpPr>
        <p:spPr>
          <a:xfrm>
            <a:off x="0" y="0"/>
            <a:ext cx="2970213" cy="457200"/>
          </a:xfrm>
          <a:prstGeom prst="rect">
            <a:avLst/>
          </a:prstGeom>
          <a:noFill/>
          <a:ln w="9525">
            <a:noFill/>
          </a:ln>
        </p:spPr>
        <p:txBody>
          <a:bodyPr/>
          <a:lstStyle/>
          <a:p>
            <a:pPr lvl="0"/>
            <a:endParaRPr lang="zh-CN" altLang="en-US" sz="1200" b="0" dirty="0"/>
          </a:p>
        </p:txBody>
      </p:sp>
      <p:sp>
        <p:nvSpPr>
          <p:cNvPr id="2051" name="日期占位符 2050"/>
          <p:cNvSpPr>
            <a:spLocks noGrp="1"/>
          </p:cNvSpPr>
          <p:nvPr>
            <p:ph type="dt" idx="1"/>
          </p:nvPr>
        </p:nvSpPr>
        <p:spPr>
          <a:xfrm>
            <a:off x="3883025" y="0"/>
            <a:ext cx="2973388" cy="457200"/>
          </a:xfrm>
          <a:prstGeom prst="rect">
            <a:avLst/>
          </a:prstGeom>
          <a:noFill/>
          <a:ln w="9525">
            <a:noFill/>
          </a:ln>
        </p:spPr>
        <p:txBody>
          <a:bodyPr/>
          <a:lstStyle/>
          <a:p>
            <a:pPr lvl="0" algn="r"/>
            <a:endParaRPr lang="zh-CN" altLang="en-US" sz="1200" b="0" dirty="0"/>
          </a:p>
        </p:txBody>
      </p:sp>
      <p:sp>
        <p:nvSpPr>
          <p:cNvPr id="2052" name="幻灯片图像占位符 2051"/>
          <p:cNvSpPr>
            <a:spLocks noGrp="1" noRot="1" noChangeAspect="1"/>
          </p:cNvSpPr>
          <p:nvPr>
            <p:ph type="sldImg" idx="2"/>
          </p:nvPr>
        </p:nvSpPr>
        <p:spPr>
          <a:xfrm>
            <a:off x="1143000" y="685800"/>
            <a:ext cx="4572000" cy="3429000"/>
          </a:xfrm>
          <a:prstGeom prst="rect">
            <a:avLst/>
          </a:prstGeom>
          <a:noFill/>
          <a:ln w="9525">
            <a:noFill/>
          </a:ln>
        </p:spPr>
      </p:sp>
      <p:sp>
        <p:nvSpPr>
          <p:cNvPr id="2053" name="文本占位符 2052"/>
          <p:cNvSpPr>
            <a:spLocks noGrp="1" noRot="1"/>
          </p:cNvSpPr>
          <p:nvPr>
            <p:ph type="body" sz="quarter" idx="3"/>
          </p:nvPr>
        </p:nvSpPr>
        <p:spPr>
          <a:xfrm>
            <a:off x="685800" y="4343400"/>
            <a:ext cx="5486400" cy="4114800"/>
          </a:xfrm>
          <a:prstGeom prst="rect">
            <a:avLst/>
          </a:prstGeom>
          <a:noFill/>
          <a:ln w="9525">
            <a:noFill/>
          </a:ln>
        </p:spPr>
        <p:txBody>
          <a:bodyPr anchor="ct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54" name="页脚占位符 2053"/>
          <p:cNvSpPr>
            <a:spLocks noGrp="1"/>
          </p:cNvSpPr>
          <p:nvPr>
            <p:ph type="ftr" sz="quarter" idx="4"/>
          </p:nvPr>
        </p:nvSpPr>
        <p:spPr>
          <a:xfrm>
            <a:off x="0" y="8685213"/>
            <a:ext cx="2970213" cy="457200"/>
          </a:xfrm>
          <a:prstGeom prst="rect">
            <a:avLst/>
          </a:prstGeom>
          <a:noFill/>
          <a:ln w="9525">
            <a:noFill/>
          </a:ln>
        </p:spPr>
        <p:txBody>
          <a:bodyPr anchor="b"/>
          <a:lstStyle/>
          <a:p>
            <a:pPr lvl="0"/>
            <a:endParaRPr lang="zh-CN" altLang="en-US" sz="1200" b="0" dirty="0"/>
          </a:p>
        </p:txBody>
      </p:sp>
      <p:sp>
        <p:nvSpPr>
          <p:cNvPr id="2055" name="灯片编号占位符 2054"/>
          <p:cNvSpPr>
            <a:spLocks noGrp="1"/>
          </p:cNvSpPr>
          <p:nvPr>
            <p:ph type="sldNum" sz="quarter" idx="5"/>
          </p:nvPr>
        </p:nvSpPr>
        <p:spPr>
          <a:xfrm>
            <a:off x="3883025" y="8685213"/>
            <a:ext cx="2973388" cy="457200"/>
          </a:xfrm>
          <a:prstGeom prst="rect">
            <a:avLst/>
          </a:prstGeom>
          <a:noFill/>
          <a:ln w="9525">
            <a:noFill/>
          </a:ln>
        </p:spPr>
        <p:txBody>
          <a:bodyPr anchor="b"/>
          <a:lstStyle/>
          <a:p>
            <a:pPr lvl="0" algn="r"/>
            <a:fld id="{9A0DB2DC-4C9A-4742-B13C-FB6460FD3503}" type="slidenum">
              <a:rPr lang="zh-CN" altLang="en-US" sz="1200" b="0" dirty="0"/>
              <a:pPr lvl="0" algn="r"/>
              <a:t>‹#›</a:t>
            </a:fld>
            <a:endParaRPr lang="zh-CN" altLang="en-US" sz="1200" b="0" dirty="0"/>
          </a:p>
        </p:txBody>
      </p:sp>
    </p:spTree>
  </p:cSld>
  <p:clrMap bg1="lt1" tx1="dk1" bg2="lt2" tx2="dk2" accent1="accent1" accent2="accent2" accent3="accent3" accent4="accent4" accent5="accent5" accent6="accent6" hlink="hlink" folHlink="folHlink"/>
  <p:hf hdr="0" ftr="0" dt="0"/>
  <p:notesStyle>
    <a:lvl1pPr marL="0" lvl="0"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1pPr>
    <a:lvl2pPr marL="457200" lvl="1"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2pPr>
    <a:lvl3pPr marL="9144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3pPr>
    <a:lvl4pPr marL="13716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4pPr>
    <a:lvl5pPr marL="18288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en-US"/>
          </a:p>
        </p:txBody>
      </p:sp>
      <p:sp>
        <p:nvSpPr>
          <p:cNvPr id="5" name="页脚占位符 4"/>
          <p:cNvSpPr>
            <a:spLocks noGrp="1"/>
          </p:cNvSpPr>
          <p:nvPr>
            <p:ph type="ftr" sz="quarter" idx="11"/>
          </p:nvPr>
        </p:nvSpPr>
        <p:spPr/>
        <p:txBody>
          <a:bodyPr/>
          <a:lstStyle/>
          <a:p>
            <a:pPr lvl="0"/>
            <a:endParaRPr lang="en-US"/>
          </a:p>
        </p:txBody>
      </p:sp>
      <p:sp>
        <p:nvSpPr>
          <p:cNvPr id="6" name="灯片编号占位符 5"/>
          <p:cNvSpPr>
            <a:spLocks noGrp="1"/>
          </p:cNvSpPr>
          <p:nvPr>
            <p:ph type="sldNum" sz="quarter" idx="12"/>
          </p:nvPr>
        </p:nvSpPr>
        <p:spPr/>
        <p:txBody>
          <a:bodyPr/>
          <a:lstStyle/>
          <a:p>
            <a:pPr lvl="0"/>
            <a:fld id="{9A0DB2DC-4C9A-4742-B13C-FB6460FD3503}" type="slidenum">
              <a:rPr lang="en-US"/>
              <a:pPr lvl="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en-US"/>
          </a:p>
        </p:txBody>
      </p:sp>
      <p:sp>
        <p:nvSpPr>
          <p:cNvPr id="5" name="页脚占位符 4"/>
          <p:cNvSpPr>
            <a:spLocks noGrp="1"/>
          </p:cNvSpPr>
          <p:nvPr>
            <p:ph type="ftr" sz="quarter" idx="11"/>
          </p:nvPr>
        </p:nvSpPr>
        <p:spPr/>
        <p:txBody>
          <a:bodyPr/>
          <a:lstStyle/>
          <a:p>
            <a:pPr lvl="0"/>
            <a:endParaRPr lang="en-US"/>
          </a:p>
        </p:txBody>
      </p:sp>
      <p:sp>
        <p:nvSpPr>
          <p:cNvPr id="6" name="灯片编号占位符 5"/>
          <p:cNvSpPr>
            <a:spLocks noGrp="1"/>
          </p:cNvSpPr>
          <p:nvPr>
            <p:ph type="sldNum" sz="quarter" idx="12"/>
          </p:nvPr>
        </p:nvSpPr>
        <p:spPr/>
        <p:txBody>
          <a:bodyPr/>
          <a:lstStyle/>
          <a:p>
            <a:pPr lvl="0"/>
            <a:fld id="{9A0DB2DC-4C9A-4742-B13C-FB6460FD3503}" type="slidenum">
              <a:rPr lang="en-US"/>
              <a:pPr lvl="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en-US"/>
          </a:p>
        </p:txBody>
      </p:sp>
      <p:sp>
        <p:nvSpPr>
          <p:cNvPr id="5" name="页脚占位符 4"/>
          <p:cNvSpPr>
            <a:spLocks noGrp="1"/>
          </p:cNvSpPr>
          <p:nvPr>
            <p:ph type="ftr" sz="quarter" idx="11"/>
          </p:nvPr>
        </p:nvSpPr>
        <p:spPr/>
        <p:txBody>
          <a:bodyPr/>
          <a:lstStyle/>
          <a:p>
            <a:pPr lvl="0"/>
            <a:endParaRPr lang="en-US"/>
          </a:p>
        </p:txBody>
      </p:sp>
      <p:sp>
        <p:nvSpPr>
          <p:cNvPr id="6" name="灯片编号占位符 5"/>
          <p:cNvSpPr>
            <a:spLocks noGrp="1"/>
          </p:cNvSpPr>
          <p:nvPr>
            <p:ph type="sldNum" sz="quarter" idx="12"/>
          </p:nvPr>
        </p:nvSpPr>
        <p:spPr/>
        <p:txBody>
          <a:bodyPr/>
          <a:lstStyle/>
          <a:p>
            <a:pPr lvl="0"/>
            <a:fld id="{9A0DB2DC-4C9A-4742-B13C-FB6460FD3503}" type="slidenum">
              <a:rPr lang="en-US"/>
              <a:pPr lvl="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联机映像占位符 3"/>
          <p:cNvSpPr>
            <a:spLocks noGrp="1"/>
          </p:cNvSpPr>
          <p:nvPr>
            <p:ph type="clipArt" sz="half" idx="2"/>
          </p:nvPr>
        </p:nvSpPr>
        <p:spPr>
          <a:xfrm>
            <a:off x="4629150" y="1825625"/>
            <a:ext cx="3886200" cy="4351338"/>
          </a:xfrm>
        </p:spPr>
        <p:txBody>
          <a:bodyPr/>
          <a:lstStyle/>
          <a:p>
            <a:endParaRPr lang="zh-CN" altLang="en-US"/>
          </a:p>
        </p:txBody>
      </p:sp>
      <p:sp>
        <p:nvSpPr>
          <p:cNvPr id="5" name="日期占位符 4"/>
          <p:cNvSpPr>
            <a:spLocks noGrp="1"/>
          </p:cNvSpPr>
          <p:nvPr>
            <p:ph type="dt" sz="half" idx="10"/>
          </p:nvPr>
        </p:nvSpPr>
        <p:spPr/>
        <p:txBody>
          <a:bodyPr/>
          <a:lstStyle/>
          <a:p>
            <a:pPr lvl="0"/>
            <a:endParaRPr lang="en-US"/>
          </a:p>
        </p:txBody>
      </p:sp>
      <p:sp>
        <p:nvSpPr>
          <p:cNvPr id="6" name="页脚占位符 5"/>
          <p:cNvSpPr>
            <a:spLocks noGrp="1"/>
          </p:cNvSpPr>
          <p:nvPr>
            <p:ph type="ftr" sz="quarter" idx="11"/>
          </p:nvPr>
        </p:nvSpPr>
        <p:spPr/>
        <p:txBody>
          <a:bodyPr/>
          <a:lstStyle/>
          <a:p>
            <a:pPr lvl="0"/>
            <a:endParaRPr lang="en-US"/>
          </a:p>
        </p:txBody>
      </p:sp>
      <p:sp>
        <p:nvSpPr>
          <p:cNvPr id="7" name="灯片编号占位符 6"/>
          <p:cNvSpPr>
            <a:spLocks noGrp="1"/>
          </p:cNvSpPr>
          <p:nvPr>
            <p:ph type="sldNum" sz="quarter" idx="12"/>
          </p:nvPr>
        </p:nvSpPr>
        <p:spPr/>
        <p:txBody>
          <a:bodyPr/>
          <a:lstStyle/>
          <a:p>
            <a:pPr lvl="0"/>
            <a:fld id="{9A0DB2DC-4C9A-4742-B13C-FB6460FD3503}" type="slidenum">
              <a:rPr lang="en-US"/>
              <a:pPr lvl="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Media" preserve="1">
  <p:cSld name="标题，文本与媒体剪辑">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媒体占位符 3"/>
          <p:cNvSpPr>
            <a:spLocks noGrp="1"/>
          </p:cNvSpPr>
          <p:nvPr>
            <p:ph type="media" sz="half" idx="2"/>
          </p:nvPr>
        </p:nvSpPr>
        <p:spPr>
          <a:xfrm>
            <a:off x="4629150" y="1825625"/>
            <a:ext cx="3886200" cy="4351338"/>
          </a:xfrm>
        </p:spPr>
        <p:txBody>
          <a:bodyPr/>
          <a:lstStyle/>
          <a:p>
            <a:endParaRPr lang="zh-CN" altLang="en-US"/>
          </a:p>
        </p:txBody>
      </p:sp>
      <p:sp>
        <p:nvSpPr>
          <p:cNvPr id="5" name="日期占位符 4"/>
          <p:cNvSpPr>
            <a:spLocks noGrp="1"/>
          </p:cNvSpPr>
          <p:nvPr>
            <p:ph type="dt" sz="half" idx="10"/>
          </p:nvPr>
        </p:nvSpPr>
        <p:spPr/>
        <p:txBody>
          <a:bodyPr/>
          <a:lstStyle/>
          <a:p>
            <a:pPr lvl="0"/>
            <a:endParaRPr lang="en-US"/>
          </a:p>
        </p:txBody>
      </p:sp>
      <p:sp>
        <p:nvSpPr>
          <p:cNvPr id="6" name="页脚占位符 5"/>
          <p:cNvSpPr>
            <a:spLocks noGrp="1"/>
          </p:cNvSpPr>
          <p:nvPr>
            <p:ph type="ftr" sz="quarter" idx="11"/>
          </p:nvPr>
        </p:nvSpPr>
        <p:spPr/>
        <p:txBody>
          <a:bodyPr/>
          <a:lstStyle/>
          <a:p>
            <a:pPr lvl="0"/>
            <a:endParaRPr lang="en-US"/>
          </a:p>
        </p:txBody>
      </p:sp>
      <p:sp>
        <p:nvSpPr>
          <p:cNvPr id="7" name="灯片编号占位符 6"/>
          <p:cNvSpPr>
            <a:spLocks noGrp="1"/>
          </p:cNvSpPr>
          <p:nvPr>
            <p:ph type="sldNum" sz="quarter" idx="12"/>
          </p:nvPr>
        </p:nvSpPr>
        <p:spPr/>
        <p:txBody>
          <a:bodyPr/>
          <a:lstStyle/>
          <a:p>
            <a:pPr lvl="0"/>
            <a:fld id="{9A0DB2DC-4C9A-4742-B13C-FB6460FD3503}" type="slidenum">
              <a:rPr lang="en-US"/>
              <a:pPr lvl="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en-US"/>
          </a:p>
        </p:txBody>
      </p:sp>
      <p:sp>
        <p:nvSpPr>
          <p:cNvPr id="5" name="页脚占位符 4"/>
          <p:cNvSpPr>
            <a:spLocks noGrp="1"/>
          </p:cNvSpPr>
          <p:nvPr>
            <p:ph type="ftr" sz="quarter" idx="11"/>
          </p:nvPr>
        </p:nvSpPr>
        <p:spPr/>
        <p:txBody>
          <a:bodyPr/>
          <a:lstStyle/>
          <a:p>
            <a:pPr lvl="0"/>
            <a:endParaRPr lang="en-US"/>
          </a:p>
        </p:txBody>
      </p:sp>
      <p:sp>
        <p:nvSpPr>
          <p:cNvPr id="6" name="灯片编号占位符 5"/>
          <p:cNvSpPr>
            <a:spLocks noGrp="1"/>
          </p:cNvSpPr>
          <p:nvPr>
            <p:ph type="sldNum" sz="quarter" idx="12"/>
          </p:nvPr>
        </p:nvSpPr>
        <p:spPr/>
        <p:txBody>
          <a:bodyPr/>
          <a:lstStyle/>
          <a:p>
            <a:pPr lvl="0"/>
            <a:fld id="{9A0DB2DC-4C9A-4742-B13C-FB6460FD3503}" type="slidenum">
              <a:rPr lang="en-US"/>
              <a:pPr lvl="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en-US"/>
          </a:p>
        </p:txBody>
      </p:sp>
      <p:sp>
        <p:nvSpPr>
          <p:cNvPr id="5" name="页脚占位符 4"/>
          <p:cNvSpPr>
            <a:spLocks noGrp="1"/>
          </p:cNvSpPr>
          <p:nvPr>
            <p:ph type="ftr" sz="quarter" idx="11"/>
          </p:nvPr>
        </p:nvSpPr>
        <p:spPr/>
        <p:txBody>
          <a:bodyPr/>
          <a:lstStyle/>
          <a:p>
            <a:pPr lvl="0"/>
            <a:endParaRPr lang="en-US"/>
          </a:p>
        </p:txBody>
      </p:sp>
      <p:sp>
        <p:nvSpPr>
          <p:cNvPr id="6" name="灯片编号占位符 5"/>
          <p:cNvSpPr>
            <a:spLocks noGrp="1"/>
          </p:cNvSpPr>
          <p:nvPr>
            <p:ph type="sldNum" sz="quarter" idx="12"/>
          </p:nvPr>
        </p:nvSpPr>
        <p:spPr/>
        <p:txBody>
          <a:bodyPr/>
          <a:lstStyle/>
          <a:p>
            <a:pPr lvl="0"/>
            <a:fld id="{9A0DB2DC-4C9A-4742-B13C-FB6460FD3503}" type="slidenum">
              <a:rPr lang="en-US"/>
              <a:pPr lvl="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en-US"/>
          </a:p>
        </p:txBody>
      </p:sp>
      <p:sp>
        <p:nvSpPr>
          <p:cNvPr id="6" name="页脚占位符 5"/>
          <p:cNvSpPr>
            <a:spLocks noGrp="1"/>
          </p:cNvSpPr>
          <p:nvPr>
            <p:ph type="ftr" sz="quarter" idx="11"/>
          </p:nvPr>
        </p:nvSpPr>
        <p:spPr/>
        <p:txBody>
          <a:bodyPr/>
          <a:lstStyle/>
          <a:p>
            <a:pPr lvl="0"/>
            <a:endParaRPr lang="en-US"/>
          </a:p>
        </p:txBody>
      </p:sp>
      <p:sp>
        <p:nvSpPr>
          <p:cNvPr id="7" name="灯片编号占位符 6"/>
          <p:cNvSpPr>
            <a:spLocks noGrp="1"/>
          </p:cNvSpPr>
          <p:nvPr>
            <p:ph type="sldNum" sz="quarter" idx="12"/>
          </p:nvPr>
        </p:nvSpPr>
        <p:spPr/>
        <p:txBody>
          <a:bodyPr/>
          <a:lstStyle/>
          <a:p>
            <a:pPr lvl="0"/>
            <a:fld id="{9A0DB2DC-4C9A-4742-B13C-FB6460FD3503}" type="slidenum">
              <a:rPr lang="en-US"/>
              <a:pPr lvl="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en-US"/>
          </a:p>
        </p:txBody>
      </p:sp>
      <p:sp>
        <p:nvSpPr>
          <p:cNvPr id="8" name="页脚占位符 7"/>
          <p:cNvSpPr>
            <a:spLocks noGrp="1"/>
          </p:cNvSpPr>
          <p:nvPr>
            <p:ph type="ftr" sz="quarter" idx="11"/>
          </p:nvPr>
        </p:nvSpPr>
        <p:spPr/>
        <p:txBody>
          <a:bodyPr/>
          <a:lstStyle/>
          <a:p>
            <a:pPr lvl="0"/>
            <a:endParaRPr lang="en-US"/>
          </a:p>
        </p:txBody>
      </p:sp>
      <p:sp>
        <p:nvSpPr>
          <p:cNvPr id="9" name="灯片编号占位符 8"/>
          <p:cNvSpPr>
            <a:spLocks noGrp="1"/>
          </p:cNvSpPr>
          <p:nvPr>
            <p:ph type="sldNum" sz="quarter" idx="12"/>
          </p:nvPr>
        </p:nvSpPr>
        <p:spPr/>
        <p:txBody>
          <a:bodyPr/>
          <a:lstStyle/>
          <a:p>
            <a:pPr lvl="0"/>
            <a:fld id="{9A0DB2DC-4C9A-4742-B13C-FB6460FD3503}" type="slidenum">
              <a:rPr lang="en-US"/>
              <a:pPr lvl="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en-US"/>
          </a:p>
        </p:txBody>
      </p:sp>
      <p:sp>
        <p:nvSpPr>
          <p:cNvPr id="4" name="页脚占位符 3"/>
          <p:cNvSpPr>
            <a:spLocks noGrp="1"/>
          </p:cNvSpPr>
          <p:nvPr>
            <p:ph type="ftr" sz="quarter" idx="11"/>
          </p:nvPr>
        </p:nvSpPr>
        <p:spPr/>
        <p:txBody>
          <a:bodyPr/>
          <a:lstStyle/>
          <a:p>
            <a:pPr lvl="0"/>
            <a:endParaRPr lang="en-US"/>
          </a:p>
        </p:txBody>
      </p:sp>
      <p:sp>
        <p:nvSpPr>
          <p:cNvPr id="5" name="灯片编号占位符 4"/>
          <p:cNvSpPr>
            <a:spLocks noGrp="1"/>
          </p:cNvSpPr>
          <p:nvPr>
            <p:ph type="sldNum" sz="quarter" idx="12"/>
          </p:nvPr>
        </p:nvSpPr>
        <p:spPr/>
        <p:txBody>
          <a:bodyPr/>
          <a:lstStyle/>
          <a:p>
            <a:pPr lvl="0"/>
            <a:fld id="{9A0DB2DC-4C9A-4742-B13C-FB6460FD3503}" type="slidenum">
              <a:rPr lang="en-US"/>
              <a:pPr lvl="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en-US"/>
          </a:p>
        </p:txBody>
      </p:sp>
      <p:sp>
        <p:nvSpPr>
          <p:cNvPr id="3" name="页脚占位符 2"/>
          <p:cNvSpPr>
            <a:spLocks noGrp="1"/>
          </p:cNvSpPr>
          <p:nvPr>
            <p:ph type="ftr" sz="quarter" idx="11"/>
          </p:nvPr>
        </p:nvSpPr>
        <p:spPr/>
        <p:txBody>
          <a:bodyPr/>
          <a:lstStyle/>
          <a:p>
            <a:pPr lvl="0"/>
            <a:endParaRPr lang="en-US"/>
          </a:p>
        </p:txBody>
      </p:sp>
      <p:sp>
        <p:nvSpPr>
          <p:cNvPr id="4" name="灯片编号占位符 3"/>
          <p:cNvSpPr>
            <a:spLocks noGrp="1"/>
          </p:cNvSpPr>
          <p:nvPr>
            <p:ph type="sldNum" sz="quarter" idx="12"/>
          </p:nvPr>
        </p:nvSpPr>
        <p:spPr/>
        <p:txBody>
          <a:bodyPr/>
          <a:lstStyle/>
          <a:p>
            <a:pPr lvl="0"/>
            <a:fld id="{9A0DB2DC-4C9A-4742-B13C-FB6460FD3503}" type="slidenum">
              <a:rPr lang="en-US"/>
              <a:pPr lvl="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en-US"/>
          </a:p>
        </p:txBody>
      </p:sp>
      <p:sp>
        <p:nvSpPr>
          <p:cNvPr id="6" name="页脚占位符 5"/>
          <p:cNvSpPr>
            <a:spLocks noGrp="1"/>
          </p:cNvSpPr>
          <p:nvPr>
            <p:ph type="ftr" sz="quarter" idx="11"/>
          </p:nvPr>
        </p:nvSpPr>
        <p:spPr/>
        <p:txBody>
          <a:bodyPr/>
          <a:lstStyle/>
          <a:p>
            <a:pPr lvl="0"/>
            <a:endParaRPr lang="en-US"/>
          </a:p>
        </p:txBody>
      </p:sp>
      <p:sp>
        <p:nvSpPr>
          <p:cNvPr id="7" name="灯片编号占位符 6"/>
          <p:cNvSpPr>
            <a:spLocks noGrp="1"/>
          </p:cNvSpPr>
          <p:nvPr>
            <p:ph type="sldNum" sz="quarter" idx="12"/>
          </p:nvPr>
        </p:nvSpPr>
        <p:spPr/>
        <p:txBody>
          <a:bodyPr/>
          <a:lstStyle/>
          <a:p>
            <a:pPr lvl="0"/>
            <a:fld id="{9A0DB2DC-4C9A-4742-B13C-FB6460FD3503}" type="slidenum">
              <a:rPr lang="en-US"/>
              <a:pPr lvl="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en-US"/>
          </a:p>
        </p:txBody>
      </p:sp>
      <p:sp>
        <p:nvSpPr>
          <p:cNvPr id="6" name="页脚占位符 5"/>
          <p:cNvSpPr>
            <a:spLocks noGrp="1"/>
          </p:cNvSpPr>
          <p:nvPr>
            <p:ph type="ftr" sz="quarter" idx="11"/>
          </p:nvPr>
        </p:nvSpPr>
        <p:spPr/>
        <p:txBody>
          <a:bodyPr/>
          <a:lstStyle/>
          <a:p>
            <a:pPr lvl="0"/>
            <a:endParaRPr lang="en-US"/>
          </a:p>
        </p:txBody>
      </p:sp>
      <p:sp>
        <p:nvSpPr>
          <p:cNvPr id="7" name="灯片编号占位符 6"/>
          <p:cNvSpPr>
            <a:spLocks noGrp="1"/>
          </p:cNvSpPr>
          <p:nvPr>
            <p:ph type="sldNum" sz="quarter" idx="12"/>
          </p:nvPr>
        </p:nvSpPr>
        <p:spPr/>
        <p:txBody>
          <a:bodyPr/>
          <a:lstStyle/>
          <a:p>
            <a:pPr lvl="0"/>
            <a:fld id="{9A0DB2DC-4C9A-4742-B13C-FB6460FD3503}" type="slidenum">
              <a:rPr lang="en-US"/>
              <a:pPr lvl="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b="0"/>
            </a:lvl1pPr>
          </a:lstStyle>
          <a:p>
            <a:pPr lvl="0"/>
            <a:endParaRPr lang="en-US"/>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b="0"/>
            </a:lvl1pPr>
          </a:lstStyle>
          <a:p>
            <a:pPr lvl="0"/>
            <a:endParaRPr lang="en-US"/>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b="0"/>
            </a:lvl1pPr>
          </a:lstStyle>
          <a:p>
            <a:pPr lvl="0"/>
            <a:fld id="{9A0DB2DC-4C9A-4742-B13C-FB6460FD3503}" type="slidenum">
              <a:rPr lang="en-US"/>
              <a:pPr lvl="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1" i="0" u="none" kern="1200" baseline="0">
          <a:solidFill>
            <a:schemeClr val="tx2"/>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1" i="0" u="none" kern="1200" baseline="0">
          <a:solidFill>
            <a:schemeClr val="tx2"/>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1" i="0" u="none" kern="1200" baseline="0">
          <a:solidFill>
            <a:schemeClr val="tx2"/>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1" i="0" u="none" kern="1200" baseline="0">
          <a:solidFill>
            <a:schemeClr val="tx2"/>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1" i="0" u="none" kern="1200" baseline="0">
          <a:solidFill>
            <a:schemeClr val="tx2"/>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1" i="0" u="none" kern="1200" baseline="0">
          <a:solidFill>
            <a:schemeClr val="tx2"/>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1" i="0" u="none" kern="1200" baseline="0">
          <a:solidFill>
            <a:schemeClr val="tx2"/>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1" i="0" u="none" kern="1200" baseline="0">
          <a:solidFill>
            <a:schemeClr val="tx2"/>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slide" Target="slide8.xml"/><Relationship Id="rId7" Type="http://schemas.openxmlformats.org/officeDocument/2006/relationships/slide" Target="slide22.xml"/><Relationship Id="rId2" Type="http://schemas.openxmlformats.org/officeDocument/2006/relationships/slide" Target="slide25.xml"/><Relationship Id="rId1" Type="http://schemas.openxmlformats.org/officeDocument/2006/relationships/slideLayout" Target="../slideLayouts/slideLayout7.xml"/><Relationship Id="rId6" Type="http://schemas.openxmlformats.org/officeDocument/2006/relationships/slide" Target="slide1.xml"/><Relationship Id="rId5" Type="http://schemas.openxmlformats.org/officeDocument/2006/relationships/slide" Target="slide16.xml"/><Relationship Id="rId4" Type="http://schemas.openxmlformats.org/officeDocument/2006/relationships/slide" Target="slide28.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22.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28.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FFFF66"/>
        </a:solidFill>
        <a:effectLst/>
      </p:bgPr>
    </p:bg>
    <p:spTree>
      <p:nvGrpSpPr>
        <p:cNvPr id="1" name=""/>
        <p:cNvGrpSpPr/>
        <p:nvPr/>
      </p:nvGrpSpPr>
      <p:grpSpPr>
        <a:xfrm>
          <a:off x="0" y="0"/>
          <a:ext cx="0" cy="0"/>
          <a:chOff x="0" y="0"/>
          <a:chExt cx="0" cy="0"/>
        </a:xfrm>
      </p:grpSpPr>
      <p:sp>
        <p:nvSpPr>
          <p:cNvPr id="3074" name="文本框 3073"/>
          <p:cNvSpPr txBox="1"/>
          <p:nvPr/>
        </p:nvSpPr>
        <p:spPr>
          <a:xfrm>
            <a:off x="762000" y="0"/>
            <a:ext cx="3657600" cy="762000"/>
          </a:xfrm>
          <a:prstGeom prst="rect">
            <a:avLst/>
          </a:prstGeom>
          <a:noFill/>
          <a:ln w="9525">
            <a:noFill/>
          </a:ln>
        </p:spPr>
        <p:txBody>
          <a:bodyPr>
            <a:spAutoFit/>
          </a:bodyPr>
          <a:lstStyle/>
          <a:p>
            <a:pPr lvl="0"/>
            <a:r>
              <a:rPr lang="zh-CN" altLang="en-US" sz="4400" b="1" dirty="0">
                <a:solidFill>
                  <a:srgbClr val="FF3300"/>
                </a:solidFill>
                <a:latin typeface="Times New Roman" panose="02020603050405020304" pitchFamily="2" charset="0"/>
                <a:ea typeface="隶书" pitchFamily="1" charset="-122"/>
              </a:rPr>
              <a:t>小说常识：</a:t>
            </a:r>
            <a:endParaRPr lang="zh-CN" altLang="en-US" sz="2400" b="1" dirty="0">
              <a:solidFill>
                <a:srgbClr val="FF3300"/>
              </a:solidFill>
              <a:latin typeface="Times New Roman" panose="02020603050405020304" pitchFamily="2" charset="0"/>
              <a:ea typeface="宋体" panose="02010600030101010101" pitchFamily="2" charset="-122"/>
            </a:endParaRPr>
          </a:p>
        </p:txBody>
      </p:sp>
      <p:sp>
        <p:nvSpPr>
          <p:cNvPr id="3075" name="文本框 3074"/>
          <p:cNvSpPr txBox="1"/>
          <p:nvPr/>
        </p:nvSpPr>
        <p:spPr>
          <a:xfrm>
            <a:off x="1066800" y="914400"/>
            <a:ext cx="7620000" cy="944563"/>
          </a:xfrm>
          <a:prstGeom prst="rect">
            <a:avLst/>
          </a:prstGeom>
          <a:noFill/>
          <a:ln w="9525">
            <a:noFill/>
          </a:ln>
        </p:spPr>
        <p:txBody>
          <a:bodyPr>
            <a:spAutoFit/>
          </a:bodyPr>
          <a:lstStyle/>
          <a:p>
            <a:pPr lvl="0"/>
            <a:r>
              <a:rPr lang="zh-CN" altLang="en-US" sz="2400" b="1" dirty="0">
                <a:solidFill>
                  <a:schemeClr val="tx1"/>
                </a:solidFill>
                <a:latin typeface="Times New Roman" panose="02020603050405020304" pitchFamily="2" charset="0"/>
                <a:ea typeface="宋体" panose="02010600030101010101" pitchFamily="2" charset="-122"/>
              </a:rPr>
              <a:t>        </a:t>
            </a:r>
            <a:r>
              <a:rPr lang="zh-CN" altLang="en-US" sz="2800" b="1" dirty="0">
                <a:solidFill>
                  <a:schemeClr val="tx1"/>
                </a:solidFill>
                <a:latin typeface="Times New Roman" panose="02020603050405020304" pitchFamily="2" charset="0"/>
                <a:ea typeface="宋体" panose="02010600030101010101" pitchFamily="2" charset="-122"/>
              </a:rPr>
              <a:t>小说是一种通过人物、情节和环境的具体描写来反映现实生活的文学体裁</a:t>
            </a:r>
          </a:p>
        </p:txBody>
      </p:sp>
      <p:sp>
        <p:nvSpPr>
          <p:cNvPr id="3076" name="文本框 3075"/>
          <p:cNvSpPr txBox="1"/>
          <p:nvPr/>
        </p:nvSpPr>
        <p:spPr>
          <a:xfrm>
            <a:off x="1600200" y="2819400"/>
            <a:ext cx="671513" cy="2084388"/>
          </a:xfrm>
          <a:prstGeom prst="rect">
            <a:avLst/>
          </a:prstGeom>
          <a:noFill/>
          <a:ln w="9525">
            <a:noFill/>
          </a:ln>
        </p:spPr>
        <p:txBody>
          <a:bodyPr vert="eaVert" wrap="none" anchor="t">
            <a:spAutoFit/>
          </a:bodyPr>
          <a:lstStyle/>
          <a:p>
            <a:pPr lvl="0"/>
            <a:r>
              <a:rPr lang="zh-CN" altLang="en-US" sz="3200" b="1" dirty="0">
                <a:solidFill>
                  <a:srgbClr val="FF3300"/>
                </a:solidFill>
                <a:latin typeface="Times New Roman" panose="02020603050405020304" pitchFamily="2" charset="0"/>
                <a:ea typeface="宋体" panose="02010600030101010101" pitchFamily="2" charset="-122"/>
              </a:rPr>
              <a:t>小说三要素</a:t>
            </a:r>
            <a:endParaRPr lang="zh-CN" altLang="en-US" sz="2400" b="0" dirty="0">
              <a:solidFill>
                <a:srgbClr val="FF3300"/>
              </a:solidFill>
              <a:latin typeface="Times New Roman" panose="02020603050405020304" pitchFamily="2" charset="0"/>
              <a:ea typeface="宋体" panose="02010600030101010101" pitchFamily="2" charset="-122"/>
            </a:endParaRPr>
          </a:p>
        </p:txBody>
      </p:sp>
      <p:sp>
        <p:nvSpPr>
          <p:cNvPr id="3077" name="左大括号 3076"/>
          <p:cNvSpPr/>
          <p:nvPr/>
        </p:nvSpPr>
        <p:spPr>
          <a:xfrm>
            <a:off x="2133600" y="2209800"/>
            <a:ext cx="609600" cy="3429000"/>
          </a:xfrm>
          <a:prstGeom prst="leftBrace">
            <a:avLst>
              <a:gd name="adj1" fmla="val 46875"/>
              <a:gd name="adj2" fmla="val 50000"/>
            </a:avLst>
          </a:prstGeom>
          <a:noFill/>
          <a:ln w="12700" cap="sq" cmpd="sng">
            <a:solidFill>
              <a:schemeClr val="tx1"/>
            </a:solidFill>
            <a:prstDash val="solid"/>
            <a:headEnd type="none" w="med" len="med"/>
            <a:tailEnd type="none" w="med" len="med"/>
          </a:ln>
        </p:spPr>
        <p:txBody>
          <a:bodyPr/>
          <a:lstStyle/>
          <a:p>
            <a:endParaRPr lang="zh-CN" altLang="en-US"/>
          </a:p>
        </p:txBody>
      </p:sp>
      <p:sp>
        <p:nvSpPr>
          <p:cNvPr id="3078" name="文本框 3077"/>
          <p:cNvSpPr txBox="1"/>
          <p:nvPr/>
        </p:nvSpPr>
        <p:spPr>
          <a:xfrm>
            <a:off x="2727325" y="1897063"/>
            <a:ext cx="4264025" cy="579437"/>
          </a:xfrm>
          <a:prstGeom prst="rect">
            <a:avLst/>
          </a:prstGeom>
          <a:noFill/>
          <a:ln w="9525">
            <a:noFill/>
          </a:ln>
        </p:spPr>
        <p:txBody>
          <a:bodyPr wrap="none" anchor="t">
            <a:spAutoFit/>
          </a:bodyPr>
          <a:lstStyle/>
          <a:p>
            <a:pPr lvl="0"/>
            <a:r>
              <a:rPr lang="zh-CN" altLang="en-US" sz="3200" b="1" dirty="0">
                <a:solidFill>
                  <a:schemeClr val="tx1"/>
                </a:solidFill>
                <a:latin typeface="Times New Roman" panose="02020603050405020304" pitchFamily="2" charset="0"/>
                <a:ea typeface="宋体" panose="02010600030101010101" pitchFamily="2" charset="-122"/>
              </a:rPr>
              <a:t>人物：典型的艺术形象</a:t>
            </a:r>
            <a:endParaRPr lang="zh-CN" altLang="en-US" sz="2400" b="1" dirty="0">
              <a:solidFill>
                <a:schemeClr val="tx1"/>
              </a:solidFill>
              <a:latin typeface="Times New Roman" panose="02020603050405020304" pitchFamily="2" charset="0"/>
              <a:ea typeface="宋体" panose="02010600030101010101" pitchFamily="2" charset="-122"/>
            </a:endParaRPr>
          </a:p>
        </p:txBody>
      </p:sp>
      <p:sp>
        <p:nvSpPr>
          <p:cNvPr id="3079" name="文本框 3078"/>
          <p:cNvSpPr txBox="1"/>
          <p:nvPr/>
        </p:nvSpPr>
        <p:spPr>
          <a:xfrm>
            <a:off x="2727325" y="3497263"/>
            <a:ext cx="1000125" cy="579437"/>
          </a:xfrm>
          <a:prstGeom prst="rect">
            <a:avLst/>
          </a:prstGeom>
          <a:noFill/>
          <a:ln w="9525">
            <a:noFill/>
          </a:ln>
        </p:spPr>
        <p:txBody>
          <a:bodyPr wrap="none" anchor="t">
            <a:spAutoFit/>
          </a:bodyPr>
          <a:lstStyle/>
          <a:p>
            <a:pPr lvl="0"/>
            <a:r>
              <a:rPr lang="zh-CN" altLang="en-US" sz="3200" b="1" dirty="0">
                <a:solidFill>
                  <a:schemeClr val="tx1"/>
                </a:solidFill>
                <a:latin typeface="Times New Roman" panose="02020603050405020304" pitchFamily="2" charset="0"/>
                <a:ea typeface="宋体" panose="02010600030101010101" pitchFamily="2" charset="-122"/>
              </a:rPr>
              <a:t>情节</a:t>
            </a:r>
            <a:endParaRPr lang="zh-CN" altLang="en-US" sz="2400" b="1" dirty="0">
              <a:solidFill>
                <a:schemeClr val="tx1"/>
              </a:solidFill>
              <a:latin typeface="Times New Roman" panose="02020603050405020304" pitchFamily="2" charset="0"/>
              <a:ea typeface="宋体" panose="02010600030101010101" pitchFamily="2" charset="-122"/>
            </a:endParaRPr>
          </a:p>
        </p:txBody>
      </p:sp>
      <p:sp>
        <p:nvSpPr>
          <p:cNvPr id="3080" name="文本框 3079"/>
          <p:cNvSpPr txBox="1"/>
          <p:nvPr/>
        </p:nvSpPr>
        <p:spPr>
          <a:xfrm>
            <a:off x="2727325" y="5249863"/>
            <a:ext cx="6035675" cy="579437"/>
          </a:xfrm>
          <a:prstGeom prst="rect">
            <a:avLst/>
          </a:prstGeom>
          <a:noFill/>
          <a:ln w="9525">
            <a:noFill/>
          </a:ln>
        </p:spPr>
        <p:txBody>
          <a:bodyPr>
            <a:spAutoFit/>
          </a:bodyPr>
          <a:lstStyle/>
          <a:p>
            <a:pPr lvl="0"/>
            <a:r>
              <a:rPr lang="zh-CN" altLang="en-US" sz="3200" b="1" dirty="0">
                <a:solidFill>
                  <a:schemeClr val="tx1"/>
                </a:solidFill>
                <a:latin typeface="Times New Roman" panose="02020603050405020304" pitchFamily="2" charset="0"/>
                <a:ea typeface="宋体" panose="02010600030101010101" pitchFamily="2" charset="-122"/>
              </a:rPr>
              <a:t>环境：自然环境、社会环境</a:t>
            </a:r>
          </a:p>
        </p:txBody>
      </p:sp>
      <p:sp>
        <p:nvSpPr>
          <p:cNvPr id="3081" name="左大括号 3080"/>
          <p:cNvSpPr/>
          <p:nvPr/>
        </p:nvSpPr>
        <p:spPr>
          <a:xfrm>
            <a:off x="3657600" y="2667000"/>
            <a:ext cx="457200" cy="2362200"/>
          </a:xfrm>
          <a:prstGeom prst="leftBrace">
            <a:avLst>
              <a:gd name="adj1" fmla="val 43055"/>
              <a:gd name="adj2" fmla="val 50000"/>
            </a:avLst>
          </a:prstGeom>
          <a:noFill/>
          <a:ln w="12700" cap="sq" cmpd="sng">
            <a:solidFill>
              <a:schemeClr val="tx1"/>
            </a:solidFill>
            <a:prstDash val="solid"/>
            <a:headEnd type="none" w="med" len="med"/>
            <a:tailEnd type="none" w="med" len="med"/>
          </a:ln>
        </p:spPr>
        <p:txBody>
          <a:bodyPr/>
          <a:lstStyle/>
          <a:p>
            <a:endParaRPr lang="zh-CN" altLang="en-US"/>
          </a:p>
        </p:txBody>
      </p:sp>
      <p:sp>
        <p:nvSpPr>
          <p:cNvPr id="3082" name="文本框 3081"/>
          <p:cNvSpPr txBox="1"/>
          <p:nvPr/>
        </p:nvSpPr>
        <p:spPr>
          <a:xfrm>
            <a:off x="4098925" y="2362200"/>
            <a:ext cx="1403350" cy="457200"/>
          </a:xfrm>
          <a:prstGeom prst="rect">
            <a:avLst/>
          </a:prstGeom>
          <a:noFill/>
          <a:ln w="9525">
            <a:noFill/>
          </a:ln>
        </p:spPr>
        <p:txBody>
          <a:bodyPr>
            <a:spAutoFit/>
          </a:bodyPr>
          <a:lstStyle/>
          <a:p>
            <a:pPr lvl="0"/>
            <a:r>
              <a:rPr lang="zh-CN" altLang="en-US" sz="2400" b="1" dirty="0">
                <a:solidFill>
                  <a:srgbClr val="FF3300"/>
                </a:solidFill>
                <a:latin typeface="Times New Roman" panose="02020603050405020304" pitchFamily="2" charset="0"/>
                <a:ea typeface="黑体" panose="02010609060101010101" pitchFamily="2" charset="-122"/>
              </a:rPr>
              <a:t>（序幕）</a:t>
            </a:r>
          </a:p>
        </p:txBody>
      </p:sp>
      <p:sp>
        <p:nvSpPr>
          <p:cNvPr id="3083" name="文本框 3082"/>
          <p:cNvSpPr txBox="1"/>
          <p:nvPr/>
        </p:nvSpPr>
        <p:spPr>
          <a:xfrm>
            <a:off x="4419600" y="2840038"/>
            <a:ext cx="990600" cy="457200"/>
          </a:xfrm>
          <a:prstGeom prst="rect">
            <a:avLst/>
          </a:prstGeom>
          <a:noFill/>
          <a:ln w="9525">
            <a:noFill/>
          </a:ln>
        </p:spPr>
        <p:txBody>
          <a:bodyPr>
            <a:spAutoFit/>
          </a:bodyPr>
          <a:lstStyle/>
          <a:p>
            <a:pPr lvl="0"/>
            <a:r>
              <a:rPr lang="zh-CN" altLang="en-US" sz="2400" b="1" dirty="0">
                <a:solidFill>
                  <a:srgbClr val="FF3300"/>
                </a:solidFill>
                <a:latin typeface="Times New Roman" panose="02020603050405020304" pitchFamily="2" charset="0"/>
                <a:ea typeface="黑体" panose="02010609060101010101" pitchFamily="2" charset="-122"/>
              </a:rPr>
              <a:t>开端</a:t>
            </a:r>
          </a:p>
        </p:txBody>
      </p:sp>
      <p:sp>
        <p:nvSpPr>
          <p:cNvPr id="3084" name="文本框 3083"/>
          <p:cNvSpPr txBox="1"/>
          <p:nvPr/>
        </p:nvSpPr>
        <p:spPr>
          <a:xfrm>
            <a:off x="4403725" y="3352800"/>
            <a:ext cx="1387475" cy="457200"/>
          </a:xfrm>
          <a:prstGeom prst="rect">
            <a:avLst/>
          </a:prstGeom>
          <a:noFill/>
          <a:ln w="9525">
            <a:noFill/>
          </a:ln>
        </p:spPr>
        <p:txBody>
          <a:bodyPr>
            <a:spAutoFit/>
          </a:bodyPr>
          <a:lstStyle/>
          <a:p>
            <a:pPr lvl="0"/>
            <a:r>
              <a:rPr lang="zh-CN" altLang="en-US" sz="2400" b="1" dirty="0">
                <a:solidFill>
                  <a:srgbClr val="FF3300"/>
                </a:solidFill>
                <a:latin typeface="Times New Roman" panose="02020603050405020304" pitchFamily="2" charset="0"/>
                <a:ea typeface="黑体" panose="02010609060101010101" pitchFamily="2" charset="-122"/>
              </a:rPr>
              <a:t>发展</a:t>
            </a:r>
          </a:p>
        </p:txBody>
      </p:sp>
      <p:sp>
        <p:nvSpPr>
          <p:cNvPr id="3085" name="文本框 3084"/>
          <p:cNvSpPr txBox="1"/>
          <p:nvPr/>
        </p:nvSpPr>
        <p:spPr>
          <a:xfrm>
            <a:off x="4419600" y="3810000"/>
            <a:ext cx="854075" cy="457200"/>
          </a:xfrm>
          <a:prstGeom prst="rect">
            <a:avLst/>
          </a:prstGeom>
          <a:noFill/>
          <a:ln w="9525">
            <a:noFill/>
          </a:ln>
        </p:spPr>
        <p:txBody>
          <a:bodyPr>
            <a:spAutoFit/>
          </a:bodyPr>
          <a:lstStyle/>
          <a:p>
            <a:pPr lvl="0"/>
            <a:r>
              <a:rPr lang="zh-CN" altLang="en-US" sz="2400" b="1" dirty="0">
                <a:solidFill>
                  <a:srgbClr val="FF3300"/>
                </a:solidFill>
                <a:latin typeface="Times New Roman" panose="02020603050405020304" pitchFamily="2" charset="0"/>
                <a:ea typeface="黑体" panose="02010609060101010101" pitchFamily="2" charset="-122"/>
              </a:rPr>
              <a:t>高潮</a:t>
            </a:r>
          </a:p>
        </p:txBody>
      </p:sp>
      <p:sp>
        <p:nvSpPr>
          <p:cNvPr id="3086" name="文本框 3085"/>
          <p:cNvSpPr txBox="1"/>
          <p:nvPr/>
        </p:nvSpPr>
        <p:spPr>
          <a:xfrm>
            <a:off x="4403725" y="4267200"/>
            <a:ext cx="1387475" cy="457200"/>
          </a:xfrm>
          <a:prstGeom prst="rect">
            <a:avLst/>
          </a:prstGeom>
          <a:noFill/>
          <a:ln w="9525">
            <a:noFill/>
          </a:ln>
        </p:spPr>
        <p:txBody>
          <a:bodyPr>
            <a:spAutoFit/>
          </a:bodyPr>
          <a:lstStyle/>
          <a:p>
            <a:pPr lvl="0"/>
            <a:r>
              <a:rPr lang="zh-CN" altLang="en-US" sz="2400" b="1" dirty="0">
                <a:solidFill>
                  <a:srgbClr val="FF3300"/>
                </a:solidFill>
                <a:latin typeface="Times New Roman" panose="02020603050405020304" pitchFamily="2" charset="0"/>
                <a:ea typeface="黑体" panose="02010609060101010101" pitchFamily="2" charset="-122"/>
              </a:rPr>
              <a:t>结局</a:t>
            </a:r>
          </a:p>
        </p:txBody>
      </p:sp>
      <p:sp>
        <p:nvSpPr>
          <p:cNvPr id="3087" name="文本框 3086"/>
          <p:cNvSpPr txBox="1"/>
          <p:nvPr/>
        </p:nvSpPr>
        <p:spPr>
          <a:xfrm>
            <a:off x="4038600" y="4745038"/>
            <a:ext cx="1539875" cy="457200"/>
          </a:xfrm>
          <a:prstGeom prst="rect">
            <a:avLst/>
          </a:prstGeom>
          <a:noFill/>
          <a:ln w="9525">
            <a:noFill/>
          </a:ln>
        </p:spPr>
        <p:txBody>
          <a:bodyPr>
            <a:spAutoFit/>
          </a:bodyPr>
          <a:lstStyle/>
          <a:p>
            <a:pPr lvl="0"/>
            <a:r>
              <a:rPr lang="zh-CN" altLang="en-US" sz="2400" b="1" dirty="0">
                <a:solidFill>
                  <a:srgbClr val="FF3300"/>
                </a:solidFill>
                <a:latin typeface="Times New Roman" panose="02020603050405020304" pitchFamily="2" charset="0"/>
                <a:ea typeface="黑体" panose="02010609060101010101" pitchFamily="2" charset="-122"/>
              </a:rPr>
              <a:t>（尾声）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1+#ppt_w/2"/>
                                          </p:val>
                                        </p:tav>
                                        <p:tav tm="100000">
                                          <p:val>
                                            <p:strVal val="#ppt_x"/>
                                          </p:val>
                                        </p:tav>
                                      </p:tavLst>
                                    </p:anim>
                                    <p:anim calcmode="lin" valueType="num">
                                      <p:cBhvr additive="base">
                                        <p:cTn id="8" dur="500" fill="hold"/>
                                        <p:tgtEl>
                                          <p:spTgt spid="307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3075"/>
                                        </p:tgtEl>
                                        <p:attrNameLst>
                                          <p:attrName>style.visibility</p:attrName>
                                        </p:attrNameLst>
                                      </p:cBhvr>
                                      <p:to>
                                        <p:strVal val="visible"/>
                                      </p:to>
                                    </p:set>
                                    <p:animEffect transition="in" filter="dissolve">
                                      <p:cBhvr>
                                        <p:cTn id="13" dur="500"/>
                                        <p:tgtEl>
                                          <p:spTgt spid="307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076"/>
                                        </p:tgtEl>
                                        <p:attrNameLst>
                                          <p:attrName>style.visibility</p:attrName>
                                        </p:attrNameLst>
                                      </p:cBhvr>
                                      <p:to>
                                        <p:strVal val="visible"/>
                                      </p:to>
                                    </p:set>
                                    <p:anim calcmode="lin" valueType="num">
                                      <p:cBhvr additive="base">
                                        <p:cTn id="18" dur="500" fill="hold"/>
                                        <p:tgtEl>
                                          <p:spTgt spid="3076"/>
                                        </p:tgtEl>
                                        <p:attrNameLst>
                                          <p:attrName>ppt_x</p:attrName>
                                        </p:attrNameLst>
                                      </p:cBhvr>
                                      <p:tavLst>
                                        <p:tav tm="0">
                                          <p:val>
                                            <p:strVal val="#ppt_x"/>
                                          </p:val>
                                        </p:tav>
                                        <p:tav tm="100000">
                                          <p:val>
                                            <p:strVal val="#ppt_x"/>
                                          </p:val>
                                        </p:tav>
                                      </p:tavLst>
                                    </p:anim>
                                    <p:anim calcmode="lin" valueType="num">
                                      <p:cBhvr additive="base">
                                        <p:cTn id="19"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077"/>
                                        </p:tgtEl>
                                        <p:attrNameLst>
                                          <p:attrName>style.visibility</p:attrName>
                                        </p:attrNameLst>
                                      </p:cBhvr>
                                      <p:to>
                                        <p:strVal val="visible"/>
                                      </p:to>
                                    </p:set>
                                    <p:anim calcmode="lin" valueType="num">
                                      <p:cBhvr additive="base">
                                        <p:cTn id="24" dur="500" fill="hold"/>
                                        <p:tgtEl>
                                          <p:spTgt spid="3077"/>
                                        </p:tgtEl>
                                        <p:attrNameLst>
                                          <p:attrName>ppt_x</p:attrName>
                                        </p:attrNameLst>
                                      </p:cBhvr>
                                      <p:tavLst>
                                        <p:tav tm="0">
                                          <p:val>
                                            <p:strVal val="#ppt_x"/>
                                          </p:val>
                                        </p:tav>
                                        <p:tav tm="100000">
                                          <p:val>
                                            <p:strVal val="#ppt_x"/>
                                          </p:val>
                                        </p:tav>
                                      </p:tavLst>
                                    </p:anim>
                                    <p:anim calcmode="lin" valueType="num">
                                      <p:cBhvr additive="base">
                                        <p:cTn id="25" dur="500" fill="hold"/>
                                        <p:tgtEl>
                                          <p:spTgt spid="307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3078"/>
                                        </p:tgtEl>
                                        <p:attrNameLst>
                                          <p:attrName>style.visibility</p:attrName>
                                        </p:attrNameLst>
                                      </p:cBhvr>
                                      <p:to>
                                        <p:strVal val="visible"/>
                                      </p:to>
                                    </p:set>
                                    <p:anim calcmode="lin" valueType="num">
                                      <p:cBhvr additive="base">
                                        <p:cTn id="30" dur="500" fill="hold"/>
                                        <p:tgtEl>
                                          <p:spTgt spid="3078"/>
                                        </p:tgtEl>
                                        <p:attrNameLst>
                                          <p:attrName>ppt_x</p:attrName>
                                        </p:attrNameLst>
                                      </p:cBhvr>
                                      <p:tavLst>
                                        <p:tav tm="0">
                                          <p:val>
                                            <p:strVal val="1+#ppt_w/2"/>
                                          </p:val>
                                        </p:tav>
                                        <p:tav tm="100000">
                                          <p:val>
                                            <p:strVal val="#ppt_x"/>
                                          </p:val>
                                        </p:tav>
                                      </p:tavLst>
                                    </p:anim>
                                    <p:anim calcmode="lin" valueType="num">
                                      <p:cBhvr additive="base">
                                        <p:cTn id="31" dur="500" fill="hold"/>
                                        <p:tgtEl>
                                          <p:spTgt spid="3078"/>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3079"/>
                                        </p:tgtEl>
                                        <p:attrNameLst>
                                          <p:attrName>style.visibility</p:attrName>
                                        </p:attrNameLst>
                                      </p:cBhvr>
                                      <p:to>
                                        <p:strVal val="visible"/>
                                      </p:to>
                                    </p:set>
                                    <p:anim calcmode="lin" valueType="num">
                                      <p:cBhvr additive="base">
                                        <p:cTn id="36" dur="500" fill="hold"/>
                                        <p:tgtEl>
                                          <p:spTgt spid="3079"/>
                                        </p:tgtEl>
                                        <p:attrNameLst>
                                          <p:attrName>ppt_x</p:attrName>
                                        </p:attrNameLst>
                                      </p:cBhvr>
                                      <p:tavLst>
                                        <p:tav tm="0">
                                          <p:val>
                                            <p:strVal val="1+#ppt_w/2"/>
                                          </p:val>
                                        </p:tav>
                                        <p:tav tm="100000">
                                          <p:val>
                                            <p:strVal val="#ppt_x"/>
                                          </p:val>
                                        </p:tav>
                                      </p:tavLst>
                                    </p:anim>
                                    <p:anim calcmode="lin" valueType="num">
                                      <p:cBhvr additive="base">
                                        <p:cTn id="37" dur="500" fill="hold"/>
                                        <p:tgtEl>
                                          <p:spTgt spid="3079"/>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grpId="0" nodeType="clickEffect">
                                  <p:stCondLst>
                                    <p:cond delay="0"/>
                                  </p:stCondLst>
                                  <p:childTnLst>
                                    <p:set>
                                      <p:cBhvr>
                                        <p:cTn id="41" dur="1" fill="hold">
                                          <p:stCondLst>
                                            <p:cond delay="0"/>
                                          </p:stCondLst>
                                        </p:cTn>
                                        <p:tgtEl>
                                          <p:spTgt spid="3080"/>
                                        </p:tgtEl>
                                        <p:attrNameLst>
                                          <p:attrName>style.visibility</p:attrName>
                                        </p:attrNameLst>
                                      </p:cBhvr>
                                      <p:to>
                                        <p:strVal val="visible"/>
                                      </p:to>
                                    </p:set>
                                    <p:anim calcmode="lin" valueType="num">
                                      <p:cBhvr additive="base">
                                        <p:cTn id="42" dur="500" fill="hold"/>
                                        <p:tgtEl>
                                          <p:spTgt spid="3080"/>
                                        </p:tgtEl>
                                        <p:attrNameLst>
                                          <p:attrName>ppt_x</p:attrName>
                                        </p:attrNameLst>
                                      </p:cBhvr>
                                      <p:tavLst>
                                        <p:tav tm="0">
                                          <p:val>
                                            <p:strVal val="1+#ppt_w/2"/>
                                          </p:val>
                                        </p:tav>
                                        <p:tav tm="100000">
                                          <p:val>
                                            <p:strVal val="#ppt_x"/>
                                          </p:val>
                                        </p:tav>
                                      </p:tavLst>
                                    </p:anim>
                                    <p:anim calcmode="lin" valueType="num">
                                      <p:cBhvr additive="base">
                                        <p:cTn id="43" dur="500" fill="hold"/>
                                        <p:tgtEl>
                                          <p:spTgt spid="3080"/>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3081"/>
                                        </p:tgtEl>
                                        <p:attrNameLst>
                                          <p:attrName>style.visibility</p:attrName>
                                        </p:attrNameLst>
                                      </p:cBhvr>
                                      <p:to>
                                        <p:strVal val="visible"/>
                                      </p:to>
                                    </p:set>
                                    <p:anim calcmode="lin" valueType="num">
                                      <p:cBhvr additive="base">
                                        <p:cTn id="48" dur="500" fill="hold"/>
                                        <p:tgtEl>
                                          <p:spTgt spid="3081"/>
                                        </p:tgtEl>
                                        <p:attrNameLst>
                                          <p:attrName>ppt_x</p:attrName>
                                        </p:attrNameLst>
                                      </p:cBhvr>
                                      <p:tavLst>
                                        <p:tav tm="0">
                                          <p:val>
                                            <p:strVal val="1+#ppt_w/2"/>
                                          </p:val>
                                        </p:tav>
                                        <p:tav tm="100000">
                                          <p:val>
                                            <p:strVal val="#ppt_x"/>
                                          </p:val>
                                        </p:tav>
                                      </p:tavLst>
                                    </p:anim>
                                    <p:anim calcmode="lin" valueType="num">
                                      <p:cBhvr additive="base">
                                        <p:cTn id="49" dur="500" fill="hold"/>
                                        <p:tgtEl>
                                          <p:spTgt spid="3081"/>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2" fill="hold" grpId="0" nodeType="clickEffect">
                                  <p:stCondLst>
                                    <p:cond delay="0"/>
                                  </p:stCondLst>
                                  <p:childTnLst>
                                    <p:set>
                                      <p:cBhvr>
                                        <p:cTn id="53" dur="1" fill="hold">
                                          <p:stCondLst>
                                            <p:cond delay="0"/>
                                          </p:stCondLst>
                                        </p:cTn>
                                        <p:tgtEl>
                                          <p:spTgt spid="3082"/>
                                        </p:tgtEl>
                                        <p:attrNameLst>
                                          <p:attrName>style.visibility</p:attrName>
                                        </p:attrNameLst>
                                      </p:cBhvr>
                                      <p:to>
                                        <p:strVal val="visible"/>
                                      </p:to>
                                    </p:set>
                                    <p:anim calcmode="lin" valueType="num">
                                      <p:cBhvr additive="base">
                                        <p:cTn id="54" dur="500" fill="hold"/>
                                        <p:tgtEl>
                                          <p:spTgt spid="3082"/>
                                        </p:tgtEl>
                                        <p:attrNameLst>
                                          <p:attrName>ppt_x</p:attrName>
                                        </p:attrNameLst>
                                      </p:cBhvr>
                                      <p:tavLst>
                                        <p:tav tm="0">
                                          <p:val>
                                            <p:strVal val="1+#ppt_w/2"/>
                                          </p:val>
                                        </p:tav>
                                        <p:tav tm="100000">
                                          <p:val>
                                            <p:strVal val="#ppt_x"/>
                                          </p:val>
                                        </p:tav>
                                      </p:tavLst>
                                    </p:anim>
                                    <p:anim calcmode="lin" valueType="num">
                                      <p:cBhvr additive="base">
                                        <p:cTn id="55" dur="500" fill="hold"/>
                                        <p:tgtEl>
                                          <p:spTgt spid="3082"/>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2" fill="hold" grpId="0" nodeType="clickEffect">
                                  <p:stCondLst>
                                    <p:cond delay="0"/>
                                  </p:stCondLst>
                                  <p:childTnLst>
                                    <p:set>
                                      <p:cBhvr>
                                        <p:cTn id="59" dur="1" fill="hold">
                                          <p:stCondLst>
                                            <p:cond delay="0"/>
                                          </p:stCondLst>
                                        </p:cTn>
                                        <p:tgtEl>
                                          <p:spTgt spid="3083"/>
                                        </p:tgtEl>
                                        <p:attrNameLst>
                                          <p:attrName>style.visibility</p:attrName>
                                        </p:attrNameLst>
                                      </p:cBhvr>
                                      <p:to>
                                        <p:strVal val="visible"/>
                                      </p:to>
                                    </p:set>
                                    <p:anim calcmode="lin" valueType="num">
                                      <p:cBhvr additive="base">
                                        <p:cTn id="60" dur="500" fill="hold"/>
                                        <p:tgtEl>
                                          <p:spTgt spid="3083"/>
                                        </p:tgtEl>
                                        <p:attrNameLst>
                                          <p:attrName>ppt_x</p:attrName>
                                        </p:attrNameLst>
                                      </p:cBhvr>
                                      <p:tavLst>
                                        <p:tav tm="0">
                                          <p:val>
                                            <p:strVal val="1+#ppt_w/2"/>
                                          </p:val>
                                        </p:tav>
                                        <p:tav tm="100000">
                                          <p:val>
                                            <p:strVal val="#ppt_x"/>
                                          </p:val>
                                        </p:tav>
                                      </p:tavLst>
                                    </p:anim>
                                    <p:anim calcmode="lin" valueType="num">
                                      <p:cBhvr additive="base">
                                        <p:cTn id="61" dur="500" fill="hold"/>
                                        <p:tgtEl>
                                          <p:spTgt spid="3083"/>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2" fill="hold" grpId="0" nodeType="clickEffect">
                                  <p:stCondLst>
                                    <p:cond delay="0"/>
                                  </p:stCondLst>
                                  <p:childTnLst>
                                    <p:set>
                                      <p:cBhvr>
                                        <p:cTn id="65" dur="1" fill="hold">
                                          <p:stCondLst>
                                            <p:cond delay="0"/>
                                          </p:stCondLst>
                                        </p:cTn>
                                        <p:tgtEl>
                                          <p:spTgt spid="3084"/>
                                        </p:tgtEl>
                                        <p:attrNameLst>
                                          <p:attrName>style.visibility</p:attrName>
                                        </p:attrNameLst>
                                      </p:cBhvr>
                                      <p:to>
                                        <p:strVal val="visible"/>
                                      </p:to>
                                    </p:set>
                                    <p:anim calcmode="lin" valueType="num">
                                      <p:cBhvr additive="base">
                                        <p:cTn id="66" dur="500" fill="hold"/>
                                        <p:tgtEl>
                                          <p:spTgt spid="3084"/>
                                        </p:tgtEl>
                                        <p:attrNameLst>
                                          <p:attrName>ppt_x</p:attrName>
                                        </p:attrNameLst>
                                      </p:cBhvr>
                                      <p:tavLst>
                                        <p:tav tm="0">
                                          <p:val>
                                            <p:strVal val="1+#ppt_w/2"/>
                                          </p:val>
                                        </p:tav>
                                        <p:tav tm="100000">
                                          <p:val>
                                            <p:strVal val="#ppt_x"/>
                                          </p:val>
                                        </p:tav>
                                      </p:tavLst>
                                    </p:anim>
                                    <p:anim calcmode="lin" valueType="num">
                                      <p:cBhvr additive="base">
                                        <p:cTn id="67" dur="500" fill="hold"/>
                                        <p:tgtEl>
                                          <p:spTgt spid="3084"/>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2" fill="hold" grpId="0" nodeType="clickEffect">
                                  <p:stCondLst>
                                    <p:cond delay="0"/>
                                  </p:stCondLst>
                                  <p:childTnLst>
                                    <p:set>
                                      <p:cBhvr>
                                        <p:cTn id="71" dur="1" fill="hold">
                                          <p:stCondLst>
                                            <p:cond delay="0"/>
                                          </p:stCondLst>
                                        </p:cTn>
                                        <p:tgtEl>
                                          <p:spTgt spid="3085"/>
                                        </p:tgtEl>
                                        <p:attrNameLst>
                                          <p:attrName>style.visibility</p:attrName>
                                        </p:attrNameLst>
                                      </p:cBhvr>
                                      <p:to>
                                        <p:strVal val="visible"/>
                                      </p:to>
                                    </p:set>
                                    <p:anim calcmode="lin" valueType="num">
                                      <p:cBhvr additive="base">
                                        <p:cTn id="72" dur="500" fill="hold"/>
                                        <p:tgtEl>
                                          <p:spTgt spid="3085"/>
                                        </p:tgtEl>
                                        <p:attrNameLst>
                                          <p:attrName>ppt_x</p:attrName>
                                        </p:attrNameLst>
                                      </p:cBhvr>
                                      <p:tavLst>
                                        <p:tav tm="0">
                                          <p:val>
                                            <p:strVal val="1+#ppt_w/2"/>
                                          </p:val>
                                        </p:tav>
                                        <p:tav tm="100000">
                                          <p:val>
                                            <p:strVal val="#ppt_x"/>
                                          </p:val>
                                        </p:tav>
                                      </p:tavLst>
                                    </p:anim>
                                    <p:anim calcmode="lin" valueType="num">
                                      <p:cBhvr additive="base">
                                        <p:cTn id="73" dur="500" fill="hold"/>
                                        <p:tgtEl>
                                          <p:spTgt spid="3085"/>
                                        </p:tgtEl>
                                        <p:attrNameLst>
                                          <p:attrName>ppt_y</p:attrName>
                                        </p:attrNameLst>
                                      </p:cBhvr>
                                      <p:tavLst>
                                        <p:tav tm="0">
                                          <p:val>
                                            <p:strVal val="#ppt_y"/>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2" fill="hold" grpId="0" nodeType="clickEffect">
                                  <p:stCondLst>
                                    <p:cond delay="0"/>
                                  </p:stCondLst>
                                  <p:childTnLst>
                                    <p:set>
                                      <p:cBhvr>
                                        <p:cTn id="77" dur="1" fill="hold">
                                          <p:stCondLst>
                                            <p:cond delay="0"/>
                                          </p:stCondLst>
                                        </p:cTn>
                                        <p:tgtEl>
                                          <p:spTgt spid="3086"/>
                                        </p:tgtEl>
                                        <p:attrNameLst>
                                          <p:attrName>style.visibility</p:attrName>
                                        </p:attrNameLst>
                                      </p:cBhvr>
                                      <p:to>
                                        <p:strVal val="visible"/>
                                      </p:to>
                                    </p:set>
                                    <p:anim calcmode="lin" valueType="num">
                                      <p:cBhvr additive="base">
                                        <p:cTn id="78" dur="500" fill="hold"/>
                                        <p:tgtEl>
                                          <p:spTgt spid="3086"/>
                                        </p:tgtEl>
                                        <p:attrNameLst>
                                          <p:attrName>ppt_x</p:attrName>
                                        </p:attrNameLst>
                                      </p:cBhvr>
                                      <p:tavLst>
                                        <p:tav tm="0">
                                          <p:val>
                                            <p:strVal val="1+#ppt_w/2"/>
                                          </p:val>
                                        </p:tav>
                                        <p:tav tm="100000">
                                          <p:val>
                                            <p:strVal val="#ppt_x"/>
                                          </p:val>
                                        </p:tav>
                                      </p:tavLst>
                                    </p:anim>
                                    <p:anim calcmode="lin" valueType="num">
                                      <p:cBhvr additive="base">
                                        <p:cTn id="79" dur="500" fill="hold"/>
                                        <p:tgtEl>
                                          <p:spTgt spid="3086"/>
                                        </p:tgtEl>
                                        <p:attrNameLst>
                                          <p:attrName>ppt_y</p:attrName>
                                        </p:attrNameLst>
                                      </p:cBhvr>
                                      <p:tavLst>
                                        <p:tav tm="0">
                                          <p:val>
                                            <p:strVal val="#ppt_y"/>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2" fill="hold" grpId="0" nodeType="clickEffect">
                                  <p:stCondLst>
                                    <p:cond delay="0"/>
                                  </p:stCondLst>
                                  <p:childTnLst>
                                    <p:set>
                                      <p:cBhvr>
                                        <p:cTn id="83" dur="1" fill="hold">
                                          <p:stCondLst>
                                            <p:cond delay="0"/>
                                          </p:stCondLst>
                                        </p:cTn>
                                        <p:tgtEl>
                                          <p:spTgt spid="3087"/>
                                        </p:tgtEl>
                                        <p:attrNameLst>
                                          <p:attrName>style.visibility</p:attrName>
                                        </p:attrNameLst>
                                      </p:cBhvr>
                                      <p:to>
                                        <p:strVal val="visible"/>
                                      </p:to>
                                    </p:set>
                                    <p:anim calcmode="lin" valueType="num">
                                      <p:cBhvr additive="base">
                                        <p:cTn id="84" dur="500" fill="hold"/>
                                        <p:tgtEl>
                                          <p:spTgt spid="3087"/>
                                        </p:tgtEl>
                                        <p:attrNameLst>
                                          <p:attrName>ppt_x</p:attrName>
                                        </p:attrNameLst>
                                      </p:cBhvr>
                                      <p:tavLst>
                                        <p:tav tm="0">
                                          <p:val>
                                            <p:strVal val="1+#ppt_w/2"/>
                                          </p:val>
                                        </p:tav>
                                        <p:tav tm="100000">
                                          <p:val>
                                            <p:strVal val="#ppt_x"/>
                                          </p:val>
                                        </p:tav>
                                      </p:tavLst>
                                    </p:anim>
                                    <p:anim calcmode="lin" valueType="num">
                                      <p:cBhvr additive="base">
                                        <p:cTn id="85" dur="500" fill="hold"/>
                                        <p:tgtEl>
                                          <p:spTgt spid="30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P spid="3075" grpId="0"/>
      <p:bldP spid="3076" grpId="0"/>
      <p:bldP spid="3078" grpId="0"/>
      <p:bldP spid="3079" grpId="0"/>
      <p:bldP spid="3080" grpId="0"/>
      <p:bldP spid="3082" grpId="0"/>
      <p:bldP spid="3083" grpId="0"/>
      <p:bldP spid="3084" grpId="0"/>
      <p:bldP spid="3085" grpId="0"/>
      <p:bldP spid="3086" grpId="0"/>
      <p:bldP spid="308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2289"/>
          <p:cNvSpPr>
            <a:spLocks noGrp="1"/>
          </p:cNvSpPr>
          <p:nvPr>
            <p:ph type="title"/>
          </p:nvPr>
        </p:nvSpPr>
        <p:spPr>
          <a:xfrm>
            <a:off x="457200" y="533400"/>
            <a:ext cx="7772400" cy="1143000"/>
          </a:xfrm>
        </p:spPr>
        <p:txBody>
          <a:bodyPr anchor="ctr"/>
          <a:lstStyle/>
          <a:p>
            <a:pPr algn="l"/>
            <a:r>
              <a:rPr lang="zh-CN" altLang="en-US" sz="4800" dirty="0">
                <a:solidFill>
                  <a:srgbClr val="FF3300"/>
                </a:solidFill>
                <a:ea typeface="华文新魏" pitchFamily="2" charset="-122"/>
              </a:rPr>
              <a:t>研读：人物形象</a:t>
            </a:r>
            <a:r>
              <a:rPr lang="en-US" altLang="x-none" sz="4800" dirty="0">
                <a:solidFill>
                  <a:srgbClr val="FF3300"/>
                </a:solidFill>
                <a:ea typeface="华文新魏" pitchFamily="2" charset="-122"/>
              </a:rPr>
              <a:t>——</a:t>
            </a:r>
            <a:r>
              <a:rPr lang="zh-CN" altLang="en-US" sz="4800" dirty="0">
                <a:solidFill>
                  <a:srgbClr val="FF3300"/>
                </a:solidFill>
                <a:ea typeface="华文新魏" pitchFamily="2" charset="-122"/>
              </a:rPr>
              <a:t>祥林嫂</a:t>
            </a:r>
          </a:p>
        </p:txBody>
      </p:sp>
      <p:sp>
        <p:nvSpPr>
          <p:cNvPr id="12291" name="文本占位符 12290"/>
          <p:cNvSpPr>
            <a:spLocks noGrp="1"/>
          </p:cNvSpPr>
          <p:nvPr>
            <p:ph type="body" idx="1"/>
          </p:nvPr>
        </p:nvSpPr>
        <p:spPr>
          <a:xfrm>
            <a:off x="609600" y="2057400"/>
            <a:ext cx="7772400" cy="3657600"/>
          </a:xfrm>
        </p:spPr>
        <p:txBody>
          <a:bodyPr/>
          <a:lstStyle/>
          <a:p>
            <a:r>
              <a:rPr lang="zh-CN" altLang="en-US" sz="4000" b="1">
                <a:solidFill>
                  <a:srgbClr val="0000CC"/>
                </a:solidFill>
                <a:ea typeface="华文新魏" pitchFamily="2" charset="-122"/>
              </a:rPr>
              <a:t>阅读课文，写出祥林嫂人生悲剧的情节提纲；</a:t>
            </a:r>
          </a:p>
          <a:p>
            <a:r>
              <a:rPr lang="zh-CN" altLang="en-US" sz="4000" b="1">
                <a:solidFill>
                  <a:srgbClr val="0000CC"/>
                </a:solidFill>
                <a:ea typeface="华文新魏" pitchFamily="2" charset="-122"/>
              </a:rPr>
              <a:t>找出文中对祥林嫂进行的三次肖像描写，看看她发生了怎样的变化，这样描写的作用是什么？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29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29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13313" descr="Shenwu_Huayu_007"/>
          <p:cNvPicPr>
            <a:picLocks noChangeAspect="1"/>
          </p:cNvPicPr>
          <p:nvPr/>
        </p:nvPicPr>
        <p:blipFill>
          <a:blip r:embed="rId2" cstate="print"/>
          <a:stretch>
            <a:fillRect/>
          </a:stretch>
        </p:blipFill>
        <p:spPr>
          <a:xfrm>
            <a:off x="0" y="0"/>
            <a:ext cx="9144000" cy="6858000"/>
          </a:xfrm>
          <a:prstGeom prst="rect">
            <a:avLst/>
          </a:prstGeom>
          <a:noFill/>
          <a:ln w="9525">
            <a:noFill/>
          </a:ln>
        </p:spPr>
      </p:pic>
      <p:sp>
        <p:nvSpPr>
          <p:cNvPr id="13315" name="标题 13314"/>
          <p:cNvSpPr>
            <a:spLocks noGrp="1"/>
          </p:cNvSpPr>
          <p:nvPr>
            <p:ph type="title"/>
          </p:nvPr>
        </p:nvSpPr>
        <p:spPr>
          <a:xfrm>
            <a:off x="0" y="404813"/>
            <a:ext cx="8229600" cy="1143000"/>
          </a:xfrm>
        </p:spPr>
        <p:txBody>
          <a:bodyPr anchor="ctr"/>
          <a:lstStyle/>
          <a:p>
            <a:r>
              <a:rPr lang="zh-CN" altLang="en-US" b="1"/>
              <a:t>祥林嫂年谱</a:t>
            </a:r>
          </a:p>
        </p:txBody>
      </p:sp>
      <p:sp>
        <p:nvSpPr>
          <p:cNvPr id="13316" name="文本占位符 13315"/>
          <p:cNvSpPr>
            <a:spLocks noGrp="1"/>
          </p:cNvSpPr>
          <p:nvPr>
            <p:ph type="body" idx="1"/>
          </p:nvPr>
        </p:nvSpPr>
        <p:spPr>
          <a:xfrm>
            <a:off x="179388" y="1628775"/>
            <a:ext cx="8785225" cy="3529013"/>
          </a:xfrm>
        </p:spPr>
        <p:txBody>
          <a:bodyPr/>
          <a:lstStyle/>
          <a:p>
            <a:r>
              <a:rPr lang="zh-CN" altLang="en-US" sz="2800" b="1"/>
              <a:t>二十六七岁             丧夫，离家到鲁镇务工</a:t>
            </a:r>
          </a:p>
          <a:p>
            <a:r>
              <a:rPr lang="zh-CN" altLang="en-US" sz="2800" b="1"/>
              <a:t>二十七八岁             被迫改嫁，生儿阿毛</a:t>
            </a:r>
          </a:p>
          <a:p>
            <a:r>
              <a:rPr lang="zh-CN" altLang="en-US" sz="2800" b="1"/>
              <a:t>二十八九岁             丧夫</a:t>
            </a:r>
          </a:p>
          <a:p>
            <a:r>
              <a:rPr lang="zh-CN" altLang="en-US" sz="2800" b="1"/>
              <a:t>三十、三十一岁      阿毛被狼吃，回鲁镇务工</a:t>
            </a:r>
          </a:p>
          <a:p>
            <a:r>
              <a:rPr lang="zh-CN" altLang="en-US" sz="2800" b="1"/>
              <a:t>三十四五岁             被赶出鲁四老爷家，沦落为乞丐</a:t>
            </a:r>
          </a:p>
          <a:p>
            <a:r>
              <a:rPr lang="zh-CN" altLang="en-US" sz="2800" b="1"/>
              <a:t>四十上下                 腊月二十四或者二十五死去</a:t>
            </a:r>
          </a:p>
          <a:p>
            <a:endParaRPr lang="zh-CN" altLang="en-US" sz="2800" b="1"/>
          </a:p>
        </p:txBody>
      </p:sp>
      <p:sp>
        <p:nvSpPr>
          <p:cNvPr id="13317" name="左箭头 13316">
            <a:hlinkClick r:id="rId3" action="ppaction://hlinksldjump"/>
          </p:cNvPr>
          <p:cNvSpPr/>
          <p:nvPr/>
        </p:nvSpPr>
        <p:spPr>
          <a:xfrm>
            <a:off x="1258888" y="5373688"/>
            <a:ext cx="1800225" cy="1008062"/>
          </a:xfrm>
          <a:prstGeom prst="leftArrow">
            <a:avLst>
              <a:gd name="adj1" fmla="val 60944"/>
              <a:gd name="adj2" fmla="val 55592"/>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4337"/>
          <p:cNvSpPr>
            <a:spLocks noGrp="1"/>
          </p:cNvSpPr>
          <p:nvPr>
            <p:ph type="title"/>
          </p:nvPr>
        </p:nvSpPr>
        <p:spPr>
          <a:xfrm>
            <a:off x="2362200" y="533400"/>
            <a:ext cx="5111750" cy="541338"/>
          </a:xfrm>
        </p:spPr>
        <p:txBody>
          <a:bodyPr anchor="ctr"/>
          <a:lstStyle/>
          <a:p>
            <a:r>
              <a:rPr lang="zh-CN" altLang="en-US" b="1">
                <a:solidFill>
                  <a:srgbClr val="990033"/>
                </a:solidFill>
                <a:ea typeface="华文新魏" pitchFamily="2" charset="-122"/>
              </a:rPr>
              <a:t>（祥林嫂悲惨遭遇）</a:t>
            </a:r>
          </a:p>
        </p:txBody>
      </p:sp>
      <p:sp>
        <p:nvSpPr>
          <p:cNvPr id="14339" name="文本占位符 14338"/>
          <p:cNvSpPr>
            <a:spLocks noGrp="1"/>
          </p:cNvSpPr>
          <p:nvPr>
            <p:ph type="body" sz="half" idx="1"/>
          </p:nvPr>
        </p:nvSpPr>
        <p:spPr>
          <a:xfrm>
            <a:off x="0" y="1676400"/>
            <a:ext cx="5334000" cy="4953000"/>
          </a:xfrm>
        </p:spPr>
        <p:txBody>
          <a:bodyPr/>
          <a:lstStyle/>
          <a:p>
            <a:r>
              <a:rPr lang="zh-CN" altLang="en-US" sz="4000" kern="1200">
                <a:ea typeface="隶书" pitchFamily="1" charset="-122"/>
              </a:rPr>
              <a:t>外逃帮佣，初到鲁镇</a:t>
            </a:r>
          </a:p>
          <a:p>
            <a:r>
              <a:rPr lang="zh-CN" altLang="en-US" sz="4000" kern="1200">
                <a:ea typeface="隶书" pitchFamily="1" charset="-122"/>
              </a:rPr>
              <a:t>被人劫回，被迫改嫁</a:t>
            </a:r>
          </a:p>
          <a:p>
            <a:r>
              <a:rPr lang="zh-CN" altLang="en-US" sz="4000" kern="1200">
                <a:ea typeface="隶书" pitchFamily="1" charset="-122"/>
              </a:rPr>
              <a:t>丧夫失子，再到鲁镇</a:t>
            </a:r>
          </a:p>
          <a:p>
            <a:r>
              <a:rPr lang="zh-CN" altLang="en-US" sz="4000" kern="1200">
                <a:ea typeface="隶书" pitchFamily="1" charset="-122"/>
              </a:rPr>
              <a:t>捐献门槛，未能赎罪</a:t>
            </a:r>
          </a:p>
          <a:p>
            <a:r>
              <a:rPr lang="zh-CN" altLang="en-US" sz="4000" kern="1200">
                <a:ea typeface="隶书" pitchFamily="1" charset="-122"/>
              </a:rPr>
              <a:t>逐出鲁家，沦为乞丐</a:t>
            </a:r>
          </a:p>
          <a:p>
            <a:r>
              <a:rPr lang="zh-CN" altLang="en-US" sz="4000" kern="1200">
                <a:ea typeface="隶书" pitchFamily="1" charset="-122"/>
              </a:rPr>
              <a:t>祝福之夜，凄然死去</a:t>
            </a:r>
          </a:p>
        </p:txBody>
      </p:sp>
      <p:pic>
        <p:nvPicPr>
          <p:cNvPr id="14340" name="联机映像占位符 14339"/>
          <p:cNvPicPr>
            <a:picLocks noGrp="1" noChangeAspect="1"/>
          </p:cNvPicPr>
          <p:nvPr>
            <p:ph type="clipArt" sz="half" idx="2"/>
          </p:nvPr>
        </p:nvPicPr>
        <p:blipFill>
          <a:blip r:embed="rId2" cstate="print"/>
          <a:stretch>
            <a:fillRect/>
          </a:stretch>
        </p:blipFill>
        <p:spPr>
          <a:xfrm>
            <a:off x="5435600" y="1628775"/>
            <a:ext cx="3433763" cy="4876800"/>
          </a:xfrm>
        </p:spPr>
      </p:pic>
      <p:sp>
        <p:nvSpPr>
          <p:cNvPr id="14341" name="文本框 14340"/>
          <p:cNvSpPr txBox="1"/>
          <p:nvPr/>
        </p:nvSpPr>
        <p:spPr>
          <a:xfrm>
            <a:off x="250825" y="333375"/>
            <a:ext cx="2484438" cy="914400"/>
          </a:xfrm>
          <a:prstGeom prst="rect">
            <a:avLst/>
          </a:prstGeom>
          <a:noFill/>
          <a:ln w="9525">
            <a:noFill/>
          </a:ln>
        </p:spPr>
        <p:txBody>
          <a:bodyPr>
            <a:spAutoFit/>
          </a:bodyPr>
          <a:lstStyle/>
          <a:p>
            <a:pPr lvl="0">
              <a:spcBef>
                <a:spcPct val="50000"/>
              </a:spcBef>
            </a:pPr>
            <a:r>
              <a:rPr lang="zh-CN" altLang="en-US" sz="5400" b="0">
                <a:solidFill>
                  <a:srgbClr val="990033"/>
                </a:solidFill>
                <a:effectLst>
                  <a:outerShdw blurRad="38100" dist="38100" dir="2700000">
                    <a:srgbClr val="C0C0C0"/>
                  </a:outerShdw>
                </a:effectLst>
                <a:latin typeface="Tahoma" panose="020B0604030504040204" pitchFamily="2" charset="0"/>
                <a:ea typeface="华文新魏" pitchFamily="2" charset="-122"/>
              </a:rPr>
              <a:t>情节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4341"/>
                                        </p:tgtEl>
                                        <p:attrNameLst>
                                          <p:attrName>style.visibility</p:attrName>
                                        </p:attrNameLst>
                                      </p:cBhvr>
                                      <p:to>
                                        <p:strVal val="visible"/>
                                      </p:to>
                                    </p:set>
                                    <p:animEffect transition="in" filter="slide(fromLeft)">
                                      <p:cBhvr>
                                        <p:cTn id="7" dur="2000"/>
                                        <p:tgtEl>
                                          <p:spTgt spid="1434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14339">
                                            <p:txEl>
                                              <p:pRg st="0" end="0"/>
                                            </p:txEl>
                                          </p:spTgt>
                                        </p:tgtEl>
                                        <p:attrNameLst>
                                          <p:attrName>style.visibility</p:attrName>
                                        </p:attrNameLst>
                                      </p:cBhvr>
                                      <p:to>
                                        <p:strVal val="visible"/>
                                      </p:to>
                                    </p:set>
                                    <p:animEffect transition="in" filter="blinds(vertical)">
                                      <p:cBhvr>
                                        <p:cTn id="12" dur="500"/>
                                        <p:tgtEl>
                                          <p:spTgt spid="1433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14339">
                                            <p:txEl>
                                              <p:pRg st="1" end="1"/>
                                            </p:txEl>
                                          </p:spTgt>
                                        </p:tgtEl>
                                        <p:attrNameLst>
                                          <p:attrName>style.visibility</p:attrName>
                                        </p:attrNameLst>
                                      </p:cBhvr>
                                      <p:to>
                                        <p:strVal val="visible"/>
                                      </p:to>
                                    </p:set>
                                    <p:animEffect transition="in" filter="blinds(vertical)">
                                      <p:cBhvr>
                                        <p:cTn id="17" dur="500"/>
                                        <p:tgtEl>
                                          <p:spTgt spid="1433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14339">
                                            <p:txEl>
                                              <p:pRg st="2" end="2"/>
                                            </p:txEl>
                                          </p:spTgt>
                                        </p:tgtEl>
                                        <p:attrNameLst>
                                          <p:attrName>style.visibility</p:attrName>
                                        </p:attrNameLst>
                                      </p:cBhvr>
                                      <p:to>
                                        <p:strVal val="visible"/>
                                      </p:to>
                                    </p:set>
                                    <p:animEffect transition="in" filter="blinds(vertical)">
                                      <p:cBhvr>
                                        <p:cTn id="22" dur="500"/>
                                        <p:tgtEl>
                                          <p:spTgt spid="1433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grpId="0" nodeType="clickEffect">
                                  <p:stCondLst>
                                    <p:cond delay="0"/>
                                  </p:stCondLst>
                                  <p:childTnLst>
                                    <p:set>
                                      <p:cBhvr>
                                        <p:cTn id="26" dur="1" fill="hold">
                                          <p:stCondLst>
                                            <p:cond delay="0"/>
                                          </p:stCondLst>
                                        </p:cTn>
                                        <p:tgtEl>
                                          <p:spTgt spid="14339">
                                            <p:txEl>
                                              <p:pRg st="3" end="3"/>
                                            </p:txEl>
                                          </p:spTgt>
                                        </p:tgtEl>
                                        <p:attrNameLst>
                                          <p:attrName>style.visibility</p:attrName>
                                        </p:attrNameLst>
                                      </p:cBhvr>
                                      <p:to>
                                        <p:strVal val="visible"/>
                                      </p:to>
                                    </p:set>
                                    <p:animEffect transition="in" filter="blinds(vertical)">
                                      <p:cBhvr>
                                        <p:cTn id="27" dur="500"/>
                                        <p:tgtEl>
                                          <p:spTgt spid="1433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5" fill="hold" grpId="0" nodeType="clickEffect">
                                  <p:stCondLst>
                                    <p:cond delay="0"/>
                                  </p:stCondLst>
                                  <p:childTnLst>
                                    <p:set>
                                      <p:cBhvr>
                                        <p:cTn id="31" dur="1" fill="hold">
                                          <p:stCondLst>
                                            <p:cond delay="0"/>
                                          </p:stCondLst>
                                        </p:cTn>
                                        <p:tgtEl>
                                          <p:spTgt spid="14339">
                                            <p:txEl>
                                              <p:pRg st="4" end="4"/>
                                            </p:txEl>
                                          </p:spTgt>
                                        </p:tgtEl>
                                        <p:attrNameLst>
                                          <p:attrName>style.visibility</p:attrName>
                                        </p:attrNameLst>
                                      </p:cBhvr>
                                      <p:to>
                                        <p:strVal val="visible"/>
                                      </p:to>
                                    </p:set>
                                    <p:animEffect transition="in" filter="blinds(vertical)">
                                      <p:cBhvr>
                                        <p:cTn id="32" dur="500"/>
                                        <p:tgtEl>
                                          <p:spTgt spid="14339">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5" fill="hold" grpId="0" nodeType="clickEffect">
                                  <p:stCondLst>
                                    <p:cond delay="0"/>
                                  </p:stCondLst>
                                  <p:childTnLst>
                                    <p:set>
                                      <p:cBhvr>
                                        <p:cTn id="36" dur="1" fill="hold">
                                          <p:stCondLst>
                                            <p:cond delay="0"/>
                                          </p:stCondLst>
                                        </p:cTn>
                                        <p:tgtEl>
                                          <p:spTgt spid="14339">
                                            <p:txEl>
                                              <p:pRg st="5" end="5"/>
                                            </p:txEl>
                                          </p:spTgt>
                                        </p:tgtEl>
                                        <p:attrNameLst>
                                          <p:attrName>style.visibility</p:attrName>
                                        </p:attrNameLst>
                                      </p:cBhvr>
                                      <p:to>
                                        <p:strVal val="visible"/>
                                      </p:to>
                                    </p:set>
                                    <p:animEffect transition="in" filter="blinds(vertical)">
                                      <p:cBhvr>
                                        <p:cTn id="37" dur="500"/>
                                        <p:tgtEl>
                                          <p:spTgt spid="14339">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2" fill="hold" grpId="0" nodeType="clickEffect">
                                  <p:stCondLst>
                                    <p:cond delay="0"/>
                                  </p:stCondLst>
                                  <p:childTnLst>
                                    <p:set>
                                      <p:cBhvr>
                                        <p:cTn id="41" dur="1" fill="hold">
                                          <p:stCondLst>
                                            <p:cond delay="0"/>
                                          </p:stCondLst>
                                        </p:cTn>
                                        <p:tgtEl>
                                          <p:spTgt spid="14338"/>
                                        </p:tgtEl>
                                        <p:attrNameLst>
                                          <p:attrName>style.visibility</p:attrName>
                                        </p:attrNameLst>
                                      </p:cBhvr>
                                      <p:to>
                                        <p:strVal val="visible"/>
                                      </p:to>
                                    </p:set>
                                    <p:animEffect transition="in" filter="slide(fromRight)">
                                      <p:cBhvr>
                                        <p:cTn id="42" dur="10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build="p"/>
      <p:bldP spid="1434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rgbClr val="00FFFF"/>
        </a:solidFill>
        <a:effectLst/>
      </p:bgPr>
    </p:bg>
    <p:spTree>
      <p:nvGrpSpPr>
        <p:cNvPr id="1" name=""/>
        <p:cNvGrpSpPr/>
        <p:nvPr/>
      </p:nvGrpSpPr>
      <p:grpSpPr>
        <a:xfrm>
          <a:off x="0" y="0"/>
          <a:ext cx="0" cy="0"/>
          <a:chOff x="0" y="0"/>
          <a:chExt cx="0" cy="0"/>
        </a:xfrm>
      </p:grpSpPr>
      <p:sp>
        <p:nvSpPr>
          <p:cNvPr id="15362" name="文本占位符 15361"/>
          <p:cNvSpPr>
            <a:spLocks noGrp="1"/>
          </p:cNvSpPr>
          <p:nvPr>
            <p:ph type="body" idx="1"/>
          </p:nvPr>
        </p:nvSpPr>
        <p:spPr>
          <a:xfrm>
            <a:off x="152400" y="228600"/>
            <a:ext cx="8610600" cy="6629400"/>
          </a:xfrm>
        </p:spPr>
        <p:txBody>
          <a:bodyPr/>
          <a:lstStyle/>
          <a:p>
            <a:pPr>
              <a:lnSpc>
                <a:spcPct val="90000"/>
              </a:lnSpc>
            </a:pPr>
            <a:r>
              <a:rPr lang="zh-CN" altLang="en-US" b="1" dirty="0">
                <a:ea typeface="华文隶书" pitchFamily="2" charset="-122"/>
              </a:rPr>
              <a:t>初到鲁镇</a:t>
            </a:r>
            <a:r>
              <a:rPr lang="zh-CN" altLang="en-US" b="1" dirty="0"/>
              <a:t>：</a:t>
            </a:r>
          </a:p>
          <a:p>
            <a:pPr>
              <a:lnSpc>
                <a:spcPct val="90000"/>
              </a:lnSpc>
              <a:buNone/>
            </a:pPr>
            <a:r>
              <a:rPr lang="zh-CN" altLang="en-US" sz="2800" b="1" dirty="0"/>
              <a:t>       </a:t>
            </a:r>
            <a:r>
              <a:rPr lang="zh-CN" altLang="en-US" sz="2800" b="1" dirty="0">
                <a:solidFill>
                  <a:schemeClr val="accent2"/>
                </a:solidFill>
                <a:ea typeface="华文楷体" pitchFamily="2" charset="-122"/>
              </a:rPr>
              <a:t>肖像</a:t>
            </a:r>
            <a:r>
              <a:rPr lang="zh-CN" altLang="en-US" sz="2800" b="1" dirty="0"/>
              <a:t>：头上扎着白头绳，乌裙，蓝夹袄，月白背心，脸色青黄，但两颊还是红的。</a:t>
            </a:r>
          </a:p>
          <a:p>
            <a:pPr>
              <a:lnSpc>
                <a:spcPct val="90000"/>
              </a:lnSpc>
              <a:buNone/>
            </a:pPr>
            <a:r>
              <a:rPr lang="zh-CN" altLang="en-US" sz="2800" b="1" dirty="0"/>
              <a:t>       </a:t>
            </a:r>
            <a:r>
              <a:rPr lang="zh-CN" altLang="en-US" sz="2800" b="1" dirty="0">
                <a:solidFill>
                  <a:schemeClr val="accent2"/>
                </a:solidFill>
                <a:ea typeface="华文楷体" pitchFamily="2" charset="-122"/>
              </a:rPr>
              <a:t>眼睛</a:t>
            </a:r>
            <a:r>
              <a:rPr lang="zh-CN" altLang="en-US" sz="2800" b="1" dirty="0"/>
              <a:t>：顺着眼。</a:t>
            </a:r>
          </a:p>
          <a:p>
            <a:pPr>
              <a:lnSpc>
                <a:spcPct val="90000"/>
              </a:lnSpc>
              <a:buNone/>
            </a:pPr>
            <a:r>
              <a:rPr lang="zh-CN" altLang="en-US" sz="2000" b="1" dirty="0">
                <a:solidFill>
                  <a:schemeClr val="hlink"/>
                </a:solidFill>
                <a:ea typeface="华文隶书" pitchFamily="2" charset="-122"/>
              </a:rPr>
              <a:t>●</a:t>
            </a:r>
            <a:r>
              <a:rPr lang="zh-CN" altLang="en-US" b="1" dirty="0">
                <a:ea typeface="华文隶书" pitchFamily="2" charset="-122"/>
              </a:rPr>
              <a:t>再到鲁镇</a:t>
            </a:r>
            <a:r>
              <a:rPr lang="zh-CN" altLang="en-US" sz="2000" b="1" dirty="0">
                <a:ea typeface="华文隶书" pitchFamily="2" charset="-122"/>
              </a:rPr>
              <a:t>：</a:t>
            </a:r>
          </a:p>
          <a:p>
            <a:pPr>
              <a:lnSpc>
                <a:spcPct val="90000"/>
              </a:lnSpc>
              <a:buNone/>
            </a:pPr>
            <a:r>
              <a:rPr lang="zh-CN" altLang="en-US" sz="2800" b="1" dirty="0"/>
              <a:t>       </a:t>
            </a:r>
            <a:r>
              <a:rPr lang="zh-CN" altLang="en-US" sz="2800" b="1" dirty="0">
                <a:solidFill>
                  <a:schemeClr val="accent2"/>
                </a:solidFill>
              </a:rPr>
              <a:t>肖像</a:t>
            </a:r>
            <a:r>
              <a:rPr lang="zh-CN" altLang="en-US" sz="2800" b="1" dirty="0"/>
              <a:t>：头上扎着白头绳，乌裙，蓝夹袄，月白背心，脸色青黄，只是两颊上已经消失了血色。</a:t>
            </a:r>
          </a:p>
          <a:p>
            <a:pPr>
              <a:lnSpc>
                <a:spcPct val="90000"/>
              </a:lnSpc>
              <a:buNone/>
            </a:pPr>
            <a:r>
              <a:rPr lang="zh-CN" altLang="en-US" sz="2800" b="1" dirty="0"/>
              <a:t>   </a:t>
            </a:r>
            <a:r>
              <a:rPr lang="zh-CN" altLang="en-US" sz="2800" b="1" dirty="0">
                <a:solidFill>
                  <a:schemeClr val="accent2"/>
                </a:solidFill>
              </a:rPr>
              <a:t>    眼睛</a:t>
            </a:r>
            <a:r>
              <a:rPr lang="zh-CN" altLang="en-US" sz="2800" b="1" dirty="0"/>
              <a:t>：顺着眼，眼角上带些泪痕，眼光也没有先 前那样精神了。</a:t>
            </a:r>
          </a:p>
          <a:p>
            <a:pPr>
              <a:lnSpc>
                <a:spcPct val="90000"/>
              </a:lnSpc>
              <a:buNone/>
            </a:pPr>
            <a:r>
              <a:rPr lang="zh-CN" altLang="en-US" sz="2800" b="1" dirty="0">
                <a:solidFill>
                  <a:schemeClr val="hlink"/>
                </a:solidFill>
                <a:ea typeface="华文隶书" pitchFamily="2" charset="-122"/>
              </a:rPr>
              <a:t>●</a:t>
            </a:r>
            <a:r>
              <a:rPr lang="zh-CN" altLang="en-US" sz="2800" b="1" dirty="0">
                <a:ea typeface="华文隶书" pitchFamily="2" charset="-122"/>
              </a:rPr>
              <a:t>临死前</a:t>
            </a:r>
            <a:r>
              <a:rPr lang="zh-CN" altLang="en-US" sz="2800" b="1" dirty="0"/>
              <a:t>：</a:t>
            </a:r>
          </a:p>
          <a:p>
            <a:pPr lvl="1">
              <a:lnSpc>
                <a:spcPct val="90000"/>
              </a:lnSpc>
              <a:spcBef>
                <a:spcPct val="50000"/>
              </a:spcBef>
              <a:buClr>
                <a:schemeClr val="tx1"/>
              </a:buClr>
              <a:buNone/>
            </a:pPr>
            <a:r>
              <a:rPr lang="zh-CN" altLang="en-US" sz="3200" b="1" dirty="0">
                <a:latin typeface="华文楷体" pitchFamily="2" charset="-122"/>
                <a:ea typeface="华文楷体" pitchFamily="2" charset="-122"/>
              </a:rPr>
              <a:t> </a:t>
            </a:r>
            <a:r>
              <a:rPr lang="zh-CN" altLang="en-US" sz="3200" b="1" dirty="0">
                <a:solidFill>
                  <a:schemeClr val="accent2"/>
                </a:solidFill>
                <a:latin typeface="华文楷体" pitchFamily="2" charset="-122"/>
                <a:ea typeface="华文楷体" pitchFamily="2" charset="-122"/>
              </a:rPr>
              <a:t>肖像</a:t>
            </a:r>
            <a:r>
              <a:rPr lang="zh-CN" altLang="en-US" sz="2400" b="1" dirty="0"/>
              <a:t>：五年前花白的头发，  即今已经全白；脸上瘦削不堪，黄中带黑；</a:t>
            </a:r>
          </a:p>
          <a:p>
            <a:pPr>
              <a:lnSpc>
                <a:spcPct val="80000"/>
              </a:lnSpc>
              <a:spcBef>
                <a:spcPct val="50000"/>
              </a:spcBef>
              <a:buClr>
                <a:schemeClr val="tx2"/>
              </a:buClr>
              <a:buSzPct val="75000"/>
              <a:buFont typeface="Wingdings" panose="05000000000000000000" pitchFamily="2" charset="2"/>
              <a:buNone/>
            </a:pPr>
            <a:r>
              <a:rPr lang="zh-CN" altLang="en-US" b="1" dirty="0">
                <a:solidFill>
                  <a:schemeClr val="accent2"/>
                </a:solidFill>
                <a:ea typeface="华文楷体" pitchFamily="2" charset="-122"/>
              </a:rPr>
              <a:t>       眼睛</a:t>
            </a:r>
            <a:r>
              <a:rPr lang="zh-CN" altLang="en-US" sz="2800" b="1" dirty="0"/>
              <a:t>：只有那眼珠间或一轮。</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anim calcmode="lin" valueType="num">
                                      <p:cBhvr additive="base">
                                        <p:cTn id="7" dur="5000" fill="hold"/>
                                        <p:tgtEl>
                                          <p:spTgt spid="15362">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153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15362">
                                            <p:txEl>
                                              <p:pRg st="1" end="1"/>
                                            </p:txEl>
                                          </p:spTgt>
                                        </p:tgtEl>
                                        <p:attrNameLst>
                                          <p:attrName>style.visibility</p:attrName>
                                        </p:attrNameLst>
                                      </p:cBhvr>
                                      <p:to>
                                        <p:strVal val="visible"/>
                                      </p:to>
                                    </p:set>
                                    <p:anim calcmode="lin" valueType="num">
                                      <p:cBhvr additive="base">
                                        <p:cTn id="13" dur="5000" fill="hold"/>
                                        <p:tgtEl>
                                          <p:spTgt spid="15362">
                                            <p:txEl>
                                              <p:pRg st="1" end="1"/>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1536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15362">
                                            <p:txEl>
                                              <p:pRg st="2" end="2"/>
                                            </p:txEl>
                                          </p:spTgt>
                                        </p:tgtEl>
                                        <p:attrNameLst>
                                          <p:attrName>style.visibility</p:attrName>
                                        </p:attrNameLst>
                                      </p:cBhvr>
                                      <p:to>
                                        <p:strVal val="visible"/>
                                      </p:to>
                                    </p:set>
                                    <p:anim calcmode="lin" valueType="num">
                                      <p:cBhvr additive="base">
                                        <p:cTn id="19" dur="5000" fill="hold"/>
                                        <p:tgtEl>
                                          <p:spTgt spid="15362">
                                            <p:txEl>
                                              <p:pRg st="2" end="2"/>
                                            </p:txEl>
                                          </p:spTgt>
                                        </p:tgtEl>
                                        <p:attrNameLst>
                                          <p:attrName>ppt_x</p:attrName>
                                        </p:attrNameLst>
                                      </p:cBhvr>
                                      <p:tavLst>
                                        <p:tav tm="0">
                                          <p:val>
                                            <p:strVal val="#ppt_x"/>
                                          </p:val>
                                        </p:tav>
                                        <p:tav tm="100000">
                                          <p:val>
                                            <p:strVal val="#ppt_x"/>
                                          </p:val>
                                        </p:tav>
                                      </p:tavLst>
                                    </p:anim>
                                    <p:anim calcmode="lin" valueType="num">
                                      <p:cBhvr additive="base">
                                        <p:cTn id="20" dur="5000" fill="hold"/>
                                        <p:tgtEl>
                                          <p:spTgt spid="1536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15362">
                                            <p:txEl>
                                              <p:pRg st="3" end="3"/>
                                            </p:txEl>
                                          </p:spTgt>
                                        </p:tgtEl>
                                        <p:attrNameLst>
                                          <p:attrName>style.visibility</p:attrName>
                                        </p:attrNameLst>
                                      </p:cBhvr>
                                      <p:to>
                                        <p:strVal val="visible"/>
                                      </p:to>
                                    </p:set>
                                    <p:anim calcmode="lin" valueType="num">
                                      <p:cBhvr additive="base">
                                        <p:cTn id="25" dur="5000" fill="hold"/>
                                        <p:tgtEl>
                                          <p:spTgt spid="15362">
                                            <p:txEl>
                                              <p:pRg st="3" end="3"/>
                                            </p:txEl>
                                          </p:spTgt>
                                        </p:tgtEl>
                                        <p:attrNameLst>
                                          <p:attrName>ppt_x</p:attrName>
                                        </p:attrNameLst>
                                      </p:cBhvr>
                                      <p:tavLst>
                                        <p:tav tm="0">
                                          <p:val>
                                            <p:strVal val="#ppt_x"/>
                                          </p:val>
                                        </p:tav>
                                        <p:tav tm="100000">
                                          <p:val>
                                            <p:strVal val="#ppt_x"/>
                                          </p:val>
                                        </p:tav>
                                      </p:tavLst>
                                    </p:anim>
                                    <p:anim calcmode="lin" valueType="num">
                                      <p:cBhvr additive="base">
                                        <p:cTn id="26" dur="5000" fill="hold"/>
                                        <p:tgtEl>
                                          <p:spTgt spid="1536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7" presetClass="entr" presetSubtype="4" fill="hold" grpId="0" nodeType="clickEffect">
                                  <p:stCondLst>
                                    <p:cond delay="0"/>
                                  </p:stCondLst>
                                  <p:childTnLst>
                                    <p:set>
                                      <p:cBhvr>
                                        <p:cTn id="30" dur="1" fill="hold">
                                          <p:stCondLst>
                                            <p:cond delay="0"/>
                                          </p:stCondLst>
                                        </p:cTn>
                                        <p:tgtEl>
                                          <p:spTgt spid="15362">
                                            <p:txEl>
                                              <p:pRg st="4" end="4"/>
                                            </p:txEl>
                                          </p:spTgt>
                                        </p:tgtEl>
                                        <p:attrNameLst>
                                          <p:attrName>style.visibility</p:attrName>
                                        </p:attrNameLst>
                                      </p:cBhvr>
                                      <p:to>
                                        <p:strVal val="visible"/>
                                      </p:to>
                                    </p:set>
                                    <p:anim calcmode="lin" valueType="num">
                                      <p:cBhvr additive="base">
                                        <p:cTn id="31" dur="5000" fill="hold"/>
                                        <p:tgtEl>
                                          <p:spTgt spid="15362">
                                            <p:txEl>
                                              <p:pRg st="4" end="4"/>
                                            </p:txEl>
                                          </p:spTgt>
                                        </p:tgtEl>
                                        <p:attrNameLst>
                                          <p:attrName>ppt_x</p:attrName>
                                        </p:attrNameLst>
                                      </p:cBhvr>
                                      <p:tavLst>
                                        <p:tav tm="0">
                                          <p:val>
                                            <p:strVal val="#ppt_x"/>
                                          </p:val>
                                        </p:tav>
                                        <p:tav tm="100000">
                                          <p:val>
                                            <p:strVal val="#ppt_x"/>
                                          </p:val>
                                        </p:tav>
                                      </p:tavLst>
                                    </p:anim>
                                    <p:anim calcmode="lin" valueType="num">
                                      <p:cBhvr additive="base">
                                        <p:cTn id="32" dur="5000" fill="hold"/>
                                        <p:tgtEl>
                                          <p:spTgt spid="1536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7" presetClass="entr" presetSubtype="4" fill="hold" grpId="0" nodeType="clickEffect">
                                  <p:stCondLst>
                                    <p:cond delay="0"/>
                                  </p:stCondLst>
                                  <p:childTnLst>
                                    <p:set>
                                      <p:cBhvr>
                                        <p:cTn id="36" dur="1" fill="hold">
                                          <p:stCondLst>
                                            <p:cond delay="0"/>
                                          </p:stCondLst>
                                        </p:cTn>
                                        <p:tgtEl>
                                          <p:spTgt spid="15362">
                                            <p:txEl>
                                              <p:pRg st="5" end="5"/>
                                            </p:txEl>
                                          </p:spTgt>
                                        </p:tgtEl>
                                        <p:attrNameLst>
                                          <p:attrName>style.visibility</p:attrName>
                                        </p:attrNameLst>
                                      </p:cBhvr>
                                      <p:to>
                                        <p:strVal val="visible"/>
                                      </p:to>
                                    </p:set>
                                    <p:anim calcmode="lin" valueType="num">
                                      <p:cBhvr additive="base">
                                        <p:cTn id="37" dur="5000" fill="hold"/>
                                        <p:tgtEl>
                                          <p:spTgt spid="15362">
                                            <p:txEl>
                                              <p:pRg st="5" end="5"/>
                                            </p:txEl>
                                          </p:spTgt>
                                        </p:tgtEl>
                                        <p:attrNameLst>
                                          <p:attrName>ppt_x</p:attrName>
                                        </p:attrNameLst>
                                      </p:cBhvr>
                                      <p:tavLst>
                                        <p:tav tm="0">
                                          <p:val>
                                            <p:strVal val="#ppt_x"/>
                                          </p:val>
                                        </p:tav>
                                        <p:tav tm="100000">
                                          <p:val>
                                            <p:strVal val="#ppt_x"/>
                                          </p:val>
                                        </p:tav>
                                      </p:tavLst>
                                    </p:anim>
                                    <p:anim calcmode="lin" valueType="num">
                                      <p:cBhvr additive="base">
                                        <p:cTn id="38" dur="5000" fill="hold"/>
                                        <p:tgtEl>
                                          <p:spTgt spid="1536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7" presetClass="entr" presetSubtype="4" fill="hold" grpId="0" nodeType="clickEffect">
                                  <p:stCondLst>
                                    <p:cond delay="0"/>
                                  </p:stCondLst>
                                  <p:childTnLst>
                                    <p:set>
                                      <p:cBhvr>
                                        <p:cTn id="42" dur="1" fill="hold">
                                          <p:stCondLst>
                                            <p:cond delay="0"/>
                                          </p:stCondLst>
                                        </p:cTn>
                                        <p:tgtEl>
                                          <p:spTgt spid="15362">
                                            <p:txEl>
                                              <p:pRg st="6" end="6"/>
                                            </p:txEl>
                                          </p:spTgt>
                                        </p:tgtEl>
                                        <p:attrNameLst>
                                          <p:attrName>style.visibility</p:attrName>
                                        </p:attrNameLst>
                                      </p:cBhvr>
                                      <p:to>
                                        <p:strVal val="visible"/>
                                      </p:to>
                                    </p:set>
                                    <p:anim calcmode="lin" valueType="num">
                                      <p:cBhvr additive="base">
                                        <p:cTn id="43" dur="5000" fill="hold"/>
                                        <p:tgtEl>
                                          <p:spTgt spid="15362">
                                            <p:txEl>
                                              <p:pRg st="6" end="6"/>
                                            </p:txEl>
                                          </p:spTgt>
                                        </p:tgtEl>
                                        <p:attrNameLst>
                                          <p:attrName>ppt_x</p:attrName>
                                        </p:attrNameLst>
                                      </p:cBhvr>
                                      <p:tavLst>
                                        <p:tav tm="0">
                                          <p:val>
                                            <p:strVal val="#ppt_x"/>
                                          </p:val>
                                        </p:tav>
                                        <p:tav tm="100000">
                                          <p:val>
                                            <p:strVal val="#ppt_x"/>
                                          </p:val>
                                        </p:tav>
                                      </p:tavLst>
                                    </p:anim>
                                    <p:anim calcmode="lin" valueType="num">
                                      <p:cBhvr additive="base">
                                        <p:cTn id="44" dur="5000" fill="hold"/>
                                        <p:tgtEl>
                                          <p:spTgt spid="15362">
                                            <p:txEl>
                                              <p:pRg st="6" end="6"/>
                                            </p:txEl>
                                          </p:spTgt>
                                        </p:tgtEl>
                                        <p:attrNameLst>
                                          <p:attrName>ppt_y</p:attrName>
                                        </p:attrNameLst>
                                      </p:cBhvr>
                                      <p:tavLst>
                                        <p:tav tm="0">
                                          <p:val>
                                            <p:strVal val="1+#ppt_h/2"/>
                                          </p:val>
                                        </p:tav>
                                        <p:tav tm="100000">
                                          <p:val>
                                            <p:strVal val="#ppt_y"/>
                                          </p:val>
                                        </p:tav>
                                      </p:tavLst>
                                    </p:anim>
                                  </p:childTnLst>
                                </p:cTn>
                              </p:par>
                              <p:par>
                                <p:cTn id="45" presetID="7" presetClass="entr" presetSubtype="4" fill="hold" grpId="0" nodeType="withEffect">
                                  <p:stCondLst>
                                    <p:cond delay="0"/>
                                  </p:stCondLst>
                                  <p:childTnLst>
                                    <p:set>
                                      <p:cBhvr>
                                        <p:cTn id="46" dur="1" fill="hold">
                                          <p:stCondLst>
                                            <p:cond delay="0"/>
                                          </p:stCondLst>
                                        </p:cTn>
                                        <p:tgtEl>
                                          <p:spTgt spid="15362">
                                            <p:txEl>
                                              <p:pRg st="7" end="7"/>
                                            </p:txEl>
                                          </p:spTgt>
                                        </p:tgtEl>
                                        <p:attrNameLst>
                                          <p:attrName>style.visibility</p:attrName>
                                        </p:attrNameLst>
                                      </p:cBhvr>
                                      <p:to>
                                        <p:strVal val="visible"/>
                                      </p:to>
                                    </p:set>
                                    <p:anim calcmode="lin" valueType="num">
                                      <p:cBhvr additive="base">
                                        <p:cTn id="47" dur="5000" fill="hold"/>
                                        <p:tgtEl>
                                          <p:spTgt spid="15362">
                                            <p:txEl>
                                              <p:pRg st="7" end="7"/>
                                            </p:txEl>
                                          </p:spTgt>
                                        </p:tgtEl>
                                        <p:attrNameLst>
                                          <p:attrName>ppt_x</p:attrName>
                                        </p:attrNameLst>
                                      </p:cBhvr>
                                      <p:tavLst>
                                        <p:tav tm="0">
                                          <p:val>
                                            <p:strVal val="#ppt_x"/>
                                          </p:val>
                                        </p:tav>
                                        <p:tav tm="100000">
                                          <p:val>
                                            <p:strVal val="#ppt_x"/>
                                          </p:val>
                                        </p:tav>
                                      </p:tavLst>
                                    </p:anim>
                                    <p:anim calcmode="lin" valueType="num">
                                      <p:cBhvr additive="base">
                                        <p:cTn id="48" dur="5000" fill="hold"/>
                                        <p:tgtEl>
                                          <p:spTgt spid="1536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7" presetClass="entr" presetSubtype="4" fill="hold" grpId="0" nodeType="clickEffect">
                                  <p:stCondLst>
                                    <p:cond delay="0"/>
                                  </p:stCondLst>
                                  <p:childTnLst>
                                    <p:set>
                                      <p:cBhvr>
                                        <p:cTn id="52" dur="1" fill="hold">
                                          <p:stCondLst>
                                            <p:cond delay="0"/>
                                          </p:stCondLst>
                                        </p:cTn>
                                        <p:tgtEl>
                                          <p:spTgt spid="15362">
                                            <p:txEl>
                                              <p:pRg st="8" end="8"/>
                                            </p:txEl>
                                          </p:spTgt>
                                        </p:tgtEl>
                                        <p:attrNameLst>
                                          <p:attrName>style.visibility</p:attrName>
                                        </p:attrNameLst>
                                      </p:cBhvr>
                                      <p:to>
                                        <p:strVal val="visible"/>
                                      </p:to>
                                    </p:set>
                                    <p:anim calcmode="lin" valueType="num">
                                      <p:cBhvr additive="base">
                                        <p:cTn id="53" dur="5000" fill="hold"/>
                                        <p:tgtEl>
                                          <p:spTgt spid="15362">
                                            <p:txEl>
                                              <p:pRg st="8" end="8"/>
                                            </p:txEl>
                                          </p:spTgt>
                                        </p:tgtEl>
                                        <p:attrNameLst>
                                          <p:attrName>ppt_x</p:attrName>
                                        </p:attrNameLst>
                                      </p:cBhvr>
                                      <p:tavLst>
                                        <p:tav tm="0">
                                          <p:val>
                                            <p:strVal val="#ppt_x"/>
                                          </p:val>
                                        </p:tav>
                                        <p:tav tm="100000">
                                          <p:val>
                                            <p:strVal val="#ppt_x"/>
                                          </p:val>
                                        </p:tav>
                                      </p:tavLst>
                                    </p:anim>
                                    <p:anim calcmode="lin" valueType="num">
                                      <p:cBhvr additive="base">
                                        <p:cTn id="54" dur="5000" fill="hold"/>
                                        <p:tgtEl>
                                          <p:spTgt spid="1536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占位符 16385"/>
          <p:cNvSpPr>
            <a:spLocks noGrp="1" noRot="1"/>
          </p:cNvSpPr>
          <p:nvPr>
            <p:ph type="body" idx="1"/>
          </p:nvPr>
        </p:nvSpPr>
        <p:spPr>
          <a:xfrm>
            <a:off x="1101725" y="1600200"/>
            <a:ext cx="7078663" cy="2854325"/>
          </a:xfrm>
          <a:gradFill rotWithShape="1">
            <a:gsLst>
              <a:gs pos="0">
                <a:schemeClr val="accent1">
                  <a:alpha val="17999"/>
                </a:schemeClr>
              </a:gs>
              <a:gs pos="100000">
                <a:schemeClr val="accent1">
                  <a:gamma/>
                  <a:tint val="66667"/>
                  <a:invGamma/>
                  <a:alpha val="57999"/>
                </a:schemeClr>
              </a:gs>
            </a:gsLst>
            <a:lin ang="5400000" scaled="1"/>
            <a:tileRect/>
          </a:gradFill>
        </p:spPr>
        <p:txBody>
          <a:bodyPr vert="horz" wrap="square" anchor="t"/>
          <a:lstStyle/>
          <a:p>
            <a:pPr algn="just">
              <a:lnSpc>
                <a:spcPct val="130000"/>
              </a:lnSpc>
              <a:buNone/>
            </a:pPr>
            <a:r>
              <a:rPr lang="zh-CN" altLang="en-US" sz="2800" b="1" dirty="0"/>
              <a:t>          </a:t>
            </a:r>
            <a:r>
              <a:rPr lang="zh-CN" altLang="en-US" sz="3600" b="1" dirty="0">
                <a:solidFill>
                  <a:srgbClr val="CC0000"/>
                </a:solidFill>
              </a:rPr>
              <a:t>要极俭省地画出一个人的特点，最好是画出他的眼睛。</a:t>
            </a:r>
          </a:p>
          <a:p>
            <a:pPr algn="just">
              <a:lnSpc>
                <a:spcPct val="160000"/>
              </a:lnSpc>
              <a:buNone/>
            </a:pPr>
            <a:r>
              <a:rPr lang="zh-CN" altLang="en-US" b="1" dirty="0">
                <a:solidFill>
                  <a:srgbClr val="CC0000"/>
                </a:solidFill>
              </a:rPr>
              <a:t>                                </a:t>
            </a:r>
            <a:r>
              <a:rPr lang="en-US" altLang="x-none" b="1" dirty="0">
                <a:solidFill>
                  <a:srgbClr val="CC0000"/>
                </a:solidFill>
              </a:rPr>
              <a:t>——</a:t>
            </a:r>
            <a:r>
              <a:rPr lang="zh-CN" altLang="en-US" b="1" dirty="0">
                <a:solidFill>
                  <a:srgbClr val="CC0000"/>
                </a:solidFill>
              </a:rPr>
              <a:t>鲁迅</a:t>
            </a:r>
          </a:p>
        </p:txBody>
      </p:sp>
      <p:sp>
        <p:nvSpPr>
          <p:cNvPr id="16387" name="矩形 16386"/>
          <p:cNvSpPr>
            <a:spLocks noRot="1"/>
          </p:cNvSpPr>
          <p:nvPr/>
        </p:nvSpPr>
        <p:spPr>
          <a:xfrm>
            <a:off x="250825" y="-307975"/>
            <a:ext cx="7772400" cy="1135063"/>
          </a:xfrm>
          <a:prstGeom prst="rect">
            <a:avLst/>
          </a:prstGeom>
          <a:noFill/>
          <a:ln w="9525">
            <a:noFill/>
          </a:ln>
        </p:spPr>
        <p:txBody>
          <a:bodyPr anchor="ctr"/>
          <a:lstStyle/>
          <a:p>
            <a:pPr lvl="0"/>
            <a:endParaRPr lang="zh-CN" altLang="en-US" sz="2400" b="0" dirty="0">
              <a:solidFill>
                <a:schemeClr val="tx1"/>
              </a:solidFill>
              <a:latin typeface="Times New Roman" panose="02020603050405020304" pitchFamily="2"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文本占位符 17409"/>
          <p:cNvSpPr>
            <a:spLocks noGrp="1"/>
          </p:cNvSpPr>
          <p:nvPr>
            <p:ph type="body" sz="half" idx="2"/>
          </p:nvPr>
        </p:nvSpPr>
        <p:spPr>
          <a:xfrm>
            <a:off x="827088" y="755650"/>
            <a:ext cx="7273925" cy="5626100"/>
          </a:xfrm>
        </p:spPr>
        <p:txBody>
          <a:bodyPr/>
          <a:lstStyle/>
          <a:p>
            <a:pPr>
              <a:buNone/>
            </a:pPr>
            <a:r>
              <a:rPr lang="zh-CN" altLang="en-US" sz="1800" b="1" kern="1200" dirty="0">
                <a:latin typeface="黑体" panose="02010609060101010101" pitchFamily="2" charset="-122"/>
                <a:ea typeface="黑体" panose="02010609060101010101" pitchFamily="2" charset="-122"/>
              </a:rPr>
              <a:t>            </a:t>
            </a:r>
            <a:r>
              <a:rPr lang="zh-CN" altLang="en-US" sz="4000" b="1" u="sng" kern="1200" dirty="0">
                <a:solidFill>
                  <a:srgbClr val="FF0000"/>
                </a:solidFill>
                <a:latin typeface="黑体" panose="02010609060101010101" pitchFamily="2" charset="-122"/>
                <a:ea typeface="黑体" panose="02010609060101010101" pitchFamily="2" charset="-122"/>
              </a:rPr>
              <a:t>找眼睛</a:t>
            </a:r>
            <a:r>
              <a:rPr lang="zh-CN" altLang="en-US" sz="4000" b="1" kern="1200" dirty="0">
                <a:solidFill>
                  <a:srgbClr val="FF0000"/>
                </a:solidFill>
                <a:latin typeface="黑体" panose="02010609060101010101" pitchFamily="2" charset="-122"/>
                <a:ea typeface="黑体" panose="02010609060101010101" pitchFamily="2" charset="-122"/>
              </a:rPr>
              <a:t>          </a:t>
            </a:r>
            <a:r>
              <a:rPr lang="zh-CN" altLang="en-US" sz="4000" b="1" u="sng" kern="1200" dirty="0">
                <a:solidFill>
                  <a:srgbClr val="FF0000"/>
                </a:solidFill>
                <a:latin typeface="黑体" panose="02010609060101010101" pitchFamily="2" charset="-122"/>
                <a:ea typeface="黑体" panose="02010609060101010101" pitchFamily="2" charset="-122"/>
              </a:rPr>
              <a:t>论特点</a:t>
            </a:r>
            <a:endParaRPr lang="zh-CN" altLang="en-US" sz="3600" b="1" u="sng" kern="1200" dirty="0">
              <a:solidFill>
                <a:srgbClr val="FF0000"/>
              </a:solidFill>
              <a:latin typeface="黑体" panose="02010609060101010101" pitchFamily="2" charset="-122"/>
              <a:ea typeface="黑体" panose="02010609060101010101" pitchFamily="2" charset="-122"/>
            </a:endParaRPr>
          </a:p>
          <a:p>
            <a:pPr>
              <a:lnSpc>
                <a:spcPct val="130000"/>
              </a:lnSpc>
            </a:pPr>
            <a:r>
              <a:rPr lang="zh-CN" altLang="en-US" sz="2800" b="1" kern="1200" dirty="0">
                <a:latin typeface="黑体" panose="02010609060101010101" pitchFamily="2" charset="-122"/>
                <a:ea typeface="黑体" panose="02010609060101010101" pitchFamily="2" charset="-122"/>
              </a:rPr>
              <a:t>初到鲁镇</a:t>
            </a:r>
            <a:r>
              <a:rPr lang="en-US" altLang="x-none" sz="2800" b="1" kern="1200" dirty="0">
                <a:latin typeface="黑体" panose="02010609060101010101" pitchFamily="2" charset="-122"/>
                <a:ea typeface="黑体" panose="02010609060101010101" pitchFamily="2" charset="-122"/>
              </a:rPr>
              <a:t>——</a:t>
            </a:r>
          </a:p>
          <a:p>
            <a:pPr>
              <a:lnSpc>
                <a:spcPct val="130000"/>
              </a:lnSpc>
            </a:pPr>
            <a:r>
              <a:rPr lang="zh-CN" altLang="en-US" sz="2800" b="1" kern="1200" dirty="0">
                <a:latin typeface="黑体" panose="02010609060101010101" pitchFamily="2" charset="-122"/>
                <a:ea typeface="黑体" panose="02010609060101010101" pitchFamily="2" charset="-122"/>
              </a:rPr>
              <a:t>再到鲁镇 </a:t>
            </a:r>
            <a:r>
              <a:rPr lang="en-US" altLang="x-none" sz="2800" b="1" kern="1200" dirty="0">
                <a:latin typeface="黑体" panose="02010609060101010101" pitchFamily="2" charset="-122"/>
                <a:ea typeface="黑体" panose="02010609060101010101" pitchFamily="2" charset="-122"/>
              </a:rPr>
              <a:t>——</a:t>
            </a:r>
          </a:p>
          <a:p>
            <a:pPr>
              <a:lnSpc>
                <a:spcPct val="130000"/>
              </a:lnSpc>
            </a:pPr>
            <a:r>
              <a:rPr lang="zh-CN" altLang="en-US" sz="2800" b="1" kern="1200" dirty="0">
                <a:latin typeface="黑体" panose="02010609060101010101" pitchFamily="2" charset="-122"/>
                <a:ea typeface="黑体" panose="02010609060101010101" pitchFamily="2" charset="-122"/>
              </a:rPr>
              <a:t>讲阿毛故事</a:t>
            </a:r>
            <a:r>
              <a:rPr lang="en-US" altLang="x-none" sz="2800" b="1" kern="1200" dirty="0">
                <a:latin typeface="黑体" panose="02010609060101010101" pitchFamily="2" charset="-122"/>
                <a:ea typeface="黑体" panose="02010609060101010101" pitchFamily="2" charset="-122"/>
              </a:rPr>
              <a:t>——</a:t>
            </a:r>
          </a:p>
          <a:p>
            <a:pPr>
              <a:lnSpc>
                <a:spcPct val="130000"/>
              </a:lnSpc>
            </a:pPr>
            <a:r>
              <a:rPr lang="zh-CN" altLang="en-US" sz="2800" b="1" kern="1200" dirty="0">
                <a:latin typeface="黑体" panose="02010609060101010101" pitchFamily="2" charset="-122"/>
                <a:ea typeface="黑体" panose="02010609060101010101" pitchFamily="2" charset="-122"/>
              </a:rPr>
              <a:t>捐  门  槛</a:t>
            </a:r>
            <a:r>
              <a:rPr lang="en-US" altLang="x-none" sz="2800" b="1" kern="1200" dirty="0">
                <a:latin typeface="黑体" panose="02010609060101010101" pitchFamily="2" charset="-122"/>
                <a:ea typeface="黑体" panose="02010609060101010101" pitchFamily="2" charset="-122"/>
              </a:rPr>
              <a:t>——</a:t>
            </a:r>
          </a:p>
          <a:p>
            <a:pPr>
              <a:lnSpc>
                <a:spcPct val="130000"/>
              </a:lnSpc>
            </a:pPr>
            <a:r>
              <a:rPr lang="zh-CN" altLang="en-US" sz="2800" b="1" kern="1200" dirty="0">
                <a:latin typeface="黑体" panose="02010609060101010101" pitchFamily="2" charset="-122"/>
                <a:ea typeface="黑体" panose="02010609060101010101" pitchFamily="2" charset="-122"/>
              </a:rPr>
              <a:t>不让祝福</a:t>
            </a:r>
            <a:r>
              <a:rPr lang="en-US" altLang="x-none" sz="2800" b="1" kern="1200" dirty="0">
                <a:latin typeface="黑体" panose="02010609060101010101" pitchFamily="2" charset="-122"/>
                <a:ea typeface="黑体" panose="02010609060101010101" pitchFamily="2" charset="-122"/>
              </a:rPr>
              <a:t>——</a:t>
            </a:r>
          </a:p>
          <a:p>
            <a:pPr>
              <a:lnSpc>
                <a:spcPct val="130000"/>
              </a:lnSpc>
            </a:pPr>
            <a:r>
              <a:rPr lang="zh-CN" altLang="en-US" sz="2800" b="1" kern="1200" dirty="0">
                <a:latin typeface="黑体" panose="02010609060101010101" pitchFamily="2" charset="-122"/>
                <a:ea typeface="黑体" panose="02010609060101010101" pitchFamily="2" charset="-122"/>
              </a:rPr>
              <a:t>行    乞</a:t>
            </a:r>
            <a:r>
              <a:rPr lang="en-US" altLang="x-none" sz="2800" b="1" kern="1200" dirty="0">
                <a:latin typeface="黑体" panose="02010609060101010101" pitchFamily="2" charset="-122"/>
                <a:ea typeface="黑体" panose="02010609060101010101" pitchFamily="2" charset="-122"/>
              </a:rPr>
              <a:t>——</a:t>
            </a:r>
          </a:p>
          <a:p>
            <a:pPr>
              <a:lnSpc>
                <a:spcPct val="130000"/>
              </a:lnSpc>
            </a:pPr>
            <a:r>
              <a:rPr lang="zh-CN" altLang="en-US" sz="2800" b="1" kern="1200" dirty="0">
                <a:latin typeface="黑体" panose="02010609060101010101" pitchFamily="2" charset="-122"/>
                <a:ea typeface="黑体" panose="02010609060101010101" pitchFamily="2" charset="-122"/>
              </a:rPr>
              <a:t>问有无灵魂</a:t>
            </a:r>
            <a:r>
              <a:rPr lang="en-US" altLang="x-none" sz="2800" b="1" kern="1200" dirty="0">
                <a:latin typeface="黑体" panose="02010609060101010101" pitchFamily="2" charset="-122"/>
                <a:ea typeface="黑体" panose="02010609060101010101" pitchFamily="2" charset="-122"/>
              </a:rPr>
              <a:t>——</a:t>
            </a:r>
          </a:p>
        </p:txBody>
      </p:sp>
      <p:sp>
        <p:nvSpPr>
          <p:cNvPr id="17411" name="文本框 17410"/>
          <p:cNvSpPr txBox="1"/>
          <p:nvPr/>
        </p:nvSpPr>
        <p:spPr>
          <a:xfrm>
            <a:off x="3806825" y="1449388"/>
            <a:ext cx="1250950" cy="519112"/>
          </a:xfrm>
          <a:prstGeom prst="rect">
            <a:avLst/>
          </a:prstGeom>
          <a:noFill/>
          <a:ln w="9525">
            <a:noFill/>
          </a:ln>
        </p:spPr>
        <p:txBody>
          <a:bodyPr wrap="none" anchor="t">
            <a:spAutoFit/>
          </a:bodyPr>
          <a:lstStyle/>
          <a:p>
            <a:pPr lvl="0"/>
            <a:r>
              <a:rPr lang="zh-CN" altLang="en-US" sz="2800" b="1" dirty="0">
                <a:solidFill>
                  <a:srgbClr val="CC0000"/>
                </a:solidFill>
                <a:latin typeface="Times New Roman" panose="02020603050405020304" pitchFamily="2" charset="0"/>
                <a:ea typeface="黑体" panose="02010609060101010101" pitchFamily="2" charset="-122"/>
              </a:rPr>
              <a:t>顺着眼</a:t>
            </a:r>
          </a:p>
        </p:txBody>
      </p:sp>
      <p:sp>
        <p:nvSpPr>
          <p:cNvPr id="17412" name="文本框 17411"/>
          <p:cNvSpPr txBox="1"/>
          <p:nvPr/>
        </p:nvSpPr>
        <p:spPr>
          <a:xfrm>
            <a:off x="6324600" y="1524000"/>
            <a:ext cx="898525" cy="519113"/>
          </a:xfrm>
          <a:prstGeom prst="rect">
            <a:avLst/>
          </a:prstGeom>
          <a:noFill/>
          <a:ln w="9525">
            <a:noFill/>
          </a:ln>
        </p:spPr>
        <p:txBody>
          <a:bodyPr wrap="none" anchor="t">
            <a:spAutoFit/>
          </a:bodyPr>
          <a:lstStyle/>
          <a:p>
            <a:pPr lvl="0"/>
            <a:r>
              <a:rPr lang="zh-CN" altLang="en-US" sz="2800" b="1" dirty="0">
                <a:solidFill>
                  <a:schemeClr val="tx1"/>
                </a:solidFill>
                <a:latin typeface="黑体" panose="02010609060101010101" pitchFamily="2" charset="-122"/>
                <a:ea typeface="黑体" panose="02010609060101010101" pitchFamily="2" charset="-122"/>
              </a:rPr>
              <a:t>安分</a:t>
            </a:r>
          </a:p>
        </p:txBody>
      </p:sp>
      <p:sp>
        <p:nvSpPr>
          <p:cNvPr id="17413" name="文本框 17412"/>
          <p:cNvSpPr txBox="1"/>
          <p:nvPr/>
        </p:nvSpPr>
        <p:spPr>
          <a:xfrm>
            <a:off x="3851275" y="1989138"/>
            <a:ext cx="2327275" cy="946150"/>
          </a:xfrm>
          <a:prstGeom prst="rect">
            <a:avLst/>
          </a:prstGeom>
          <a:noFill/>
          <a:ln w="9525">
            <a:noFill/>
          </a:ln>
        </p:spPr>
        <p:txBody>
          <a:bodyPr wrap="none" anchor="t">
            <a:spAutoFit/>
          </a:bodyPr>
          <a:lstStyle/>
          <a:p>
            <a:pPr lvl="0"/>
            <a:r>
              <a:rPr lang="zh-CN" altLang="en-US" sz="2800" b="1" dirty="0">
                <a:solidFill>
                  <a:srgbClr val="CC0000"/>
                </a:solidFill>
                <a:latin typeface="Times New Roman" panose="02020603050405020304" pitchFamily="2" charset="0"/>
                <a:ea typeface="黑体" panose="02010609060101010101" pitchFamily="2" charset="-122"/>
              </a:rPr>
              <a:t>顺着眼，</a:t>
            </a:r>
          </a:p>
          <a:p>
            <a:pPr lvl="0"/>
            <a:r>
              <a:rPr lang="zh-CN" altLang="en-US" sz="2800" b="1" dirty="0">
                <a:solidFill>
                  <a:srgbClr val="CC0000"/>
                </a:solidFill>
                <a:latin typeface="Times New Roman" panose="02020603050405020304" pitchFamily="2" charset="0"/>
                <a:ea typeface="黑体" panose="02010609060101010101" pitchFamily="2" charset="-122"/>
              </a:rPr>
              <a:t>眼角带着泪痕</a:t>
            </a:r>
          </a:p>
        </p:txBody>
      </p:sp>
      <p:sp>
        <p:nvSpPr>
          <p:cNvPr id="17414" name="文本框 17413"/>
          <p:cNvSpPr txBox="1"/>
          <p:nvPr/>
        </p:nvSpPr>
        <p:spPr>
          <a:xfrm>
            <a:off x="5867400" y="2133600"/>
            <a:ext cx="3529013" cy="493713"/>
          </a:xfrm>
          <a:prstGeom prst="rect">
            <a:avLst/>
          </a:prstGeom>
          <a:noFill/>
          <a:ln w="9525">
            <a:noFill/>
          </a:ln>
        </p:spPr>
        <p:txBody>
          <a:bodyPr>
            <a:spAutoFit/>
          </a:bodyPr>
          <a:lstStyle/>
          <a:p>
            <a:pPr lvl="0">
              <a:lnSpc>
                <a:spcPct val="110000"/>
              </a:lnSpc>
              <a:spcBef>
                <a:spcPct val="50000"/>
              </a:spcBef>
            </a:pPr>
            <a:r>
              <a:rPr lang="zh-CN" altLang="en-US" sz="2400" b="1" dirty="0">
                <a:solidFill>
                  <a:schemeClr val="tx1"/>
                </a:solidFill>
                <a:latin typeface="黑体" panose="02010609060101010101" pitchFamily="2" charset="-122"/>
                <a:ea typeface="黑体" panose="02010609060101010101" pitchFamily="2" charset="-122"/>
              </a:rPr>
              <a:t>  再受打击，内心痛苦</a:t>
            </a:r>
          </a:p>
        </p:txBody>
      </p:sp>
      <p:sp>
        <p:nvSpPr>
          <p:cNvPr id="17415" name="文本框 17414"/>
          <p:cNvSpPr txBox="1"/>
          <p:nvPr/>
        </p:nvSpPr>
        <p:spPr>
          <a:xfrm>
            <a:off x="3924300" y="2924175"/>
            <a:ext cx="1255713" cy="519113"/>
          </a:xfrm>
          <a:prstGeom prst="rect">
            <a:avLst/>
          </a:prstGeom>
          <a:noFill/>
          <a:ln w="9525">
            <a:noFill/>
          </a:ln>
        </p:spPr>
        <p:txBody>
          <a:bodyPr wrap="none" anchor="t">
            <a:spAutoFit/>
          </a:bodyPr>
          <a:lstStyle/>
          <a:p>
            <a:pPr lvl="0"/>
            <a:r>
              <a:rPr lang="zh-CN" altLang="en-US" sz="2800" b="1" dirty="0">
                <a:solidFill>
                  <a:srgbClr val="CC0000"/>
                </a:solidFill>
                <a:latin typeface="Times New Roman" panose="02020603050405020304" pitchFamily="2" charset="0"/>
                <a:ea typeface="黑体" panose="02010609060101010101" pitchFamily="2" charset="-122"/>
              </a:rPr>
              <a:t>直着眼</a:t>
            </a:r>
          </a:p>
        </p:txBody>
      </p:sp>
      <p:sp>
        <p:nvSpPr>
          <p:cNvPr id="17416" name="文本框 17415"/>
          <p:cNvSpPr txBox="1"/>
          <p:nvPr/>
        </p:nvSpPr>
        <p:spPr>
          <a:xfrm>
            <a:off x="3779838" y="3500438"/>
            <a:ext cx="2016125" cy="519112"/>
          </a:xfrm>
          <a:prstGeom prst="rect">
            <a:avLst/>
          </a:prstGeom>
          <a:noFill/>
          <a:ln w="9525">
            <a:noFill/>
          </a:ln>
        </p:spPr>
        <p:txBody>
          <a:bodyPr>
            <a:spAutoFit/>
          </a:bodyPr>
          <a:lstStyle/>
          <a:p>
            <a:pPr lvl="0"/>
            <a:r>
              <a:rPr lang="zh-CN" altLang="en-US" sz="2800" b="1" dirty="0">
                <a:solidFill>
                  <a:srgbClr val="CC0000"/>
                </a:solidFill>
                <a:latin typeface="Times New Roman" panose="02020603050405020304" pitchFamily="2" charset="0"/>
                <a:ea typeface="黑体" panose="02010609060101010101" pitchFamily="2" charset="-122"/>
              </a:rPr>
              <a:t>分外有神</a:t>
            </a:r>
          </a:p>
        </p:txBody>
      </p:sp>
      <p:sp>
        <p:nvSpPr>
          <p:cNvPr id="17417" name="文本框 17416"/>
          <p:cNvSpPr txBox="1"/>
          <p:nvPr/>
        </p:nvSpPr>
        <p:spPr>
          <a:xfrm>
            <a:off x="3851275" y="4149725"/>
            <a:ext cx="2376488" cy="519113"/>
          </a:xfrm>
          <a:prstGeom prst="rect">
            <a:avLst/>
          </a:prstGeom>
          <a:noFill/>
          <a:ln w="9525">
            <a:noFill/>
          </a:ln>
        </p:spPr>
        <p:txBody>
          <a:bodyPr>
            <a:spAutoFit/>
          </a:bodyPr>
          <a:lstStyle/>
          <a:p>
            <a:pPr lvl="0"/>
            <a:r>
              <a:rPr lang="zh-CN" altLang="en-US" sz="2800" b="1" dirty="0">
                <a:solidFill>
                  <a:srgbClr val="CC0000"/>
                </a:solidFill>
                <a:latin typeface="Times New Roman" panose="02020603050405020304" pitchFamily="2" charset="0"/>
                <a:ea typeface="黑体" panose="02010609060101010101" pitchFamily="2" charset="-122"/>
              </a:rPr>
              <a:t>失神、窈陷</a:t>
            </a:r>
          </a:p>
        </p:txBody>
      </p:sp>
      <p:sp>
        <p:nvSpPr>
          <p:cNvPr id="17418" name="文本框 17417"/>
          <p:cNvSpPr txBox="1"/>
          <p:nvPr/>
        </p:nvSpPr>
        <p:spPr>
          <a:xfrm>
            <a:off x="3779838" y="4797425"/>
            <a:ext cx="2447925" cy="519113"/>
          </a:xfrm>
          <a:prstGeom prst="rect">
            <a:avLst/>
          </a:prstGeom>
          <a:noFill/>
          <a:ln w="9525">
            <a:noFill/>
          </a:ln>
        </p:spPr>
        <p:txBody>
          <a:bodyPr>
            <a:spAutoFit/>
          </a:bodyPr>
          <a:lstStyle/>
          <a:p>
            <a:pPr lvl="0"/>
            <a:r>
              <a:rPr lang="zh-CN" altLang="en-US" sz="2800" b="1" dirty="0">
                <a:solidFill>
                  <a:srgbClr val="CC0000"/>
                </a:solidFill>
                <a:latin typeface="Times New Roman" panose="02020603050405020304" pitchFamily="2" charset="0"/>
                <a:ea typeface="黑体" panose="02010609060101010101" pitchFamily="2" charset="-122"/>
              </a:rPr>
              <a:t>眼珠间或一轮</a:t>
            </a:r>
          </a:p>
        </p:txBody>
      </p:sp>
      <p:sp>
        <p:nvSpPr>
          <p:cNvPr id="17419" name="文本框 17418"/>
          <p:cNvSpPr txBox="1"/>
          <p:nvPr/>
        </p:nvSpPr>
        <p:spPr>
          <a:xfrm>
            <a:off x="3851275" y="5445125"/>
            <a:ext cx="2235200" cy="519113"/>
          </a:xfrm>
          <a:prstGeom prst="rect">
            <a:avLst/>
          </a:prstGeom>
          <a:noFill/>
          <a:ln w="9525">
            <a:noFill/>
          </a:ln>
        </p:spPr>
        <p:txBody>
          <a:bodyPr>
            <a:spAutoFit/>
          </a:bodyPr>
          <a:lstStyle/>
          <a:p>
            <a:pPr lvl="0"/>
            <a:r>
              <a:rPr lang="zh-CN" altLang="en-US" sz="2800" b="1" dirty="0">
                <a:solidFill>
                  <a:srgbClr val="CC0000"/>
                </a:solidFill>
                <a:latin typeface="Times New Roman" panose="02020603050405020304" pitchFamily="2" charset="0"/>
                <a:ea typeface="黑体" panose="02010609060101010101" pitchFamily="2" charset="-122"/>
              </a:rPr>
              <a:t>忽然发光</a:t>
            </a:r>
          </a:p>
        </p:txBody>
      </p:sp>
      <p:sp>
        <p:nvSpPr>
          <p:cNvPr id="17420" name="文本框 17419"/>
          <p:cNvSpPr txBox="1"/>
          <p:nvPr/>
        </p:nvSpPr>
        <p:spPr>
          <a:xfrm>
            <a:off x="6324600" y="2819400"/>
            <a:ext cx="2327275" cy="519113"/>
          </a:xfrm>
          <a:prstGeom prst="rect">
            <a:avLst/>
          </a:prstGeom>
          <a:noFill/>
          <a:ln w="9525">
            <a:noFill/>
          </a:ln>
        </p:spPr>
        <p:txBody>
          <a:bodyPr wrap="none" anchor="t">
            <a:spAutoFit/>
          </a:bodyPr>
          <a:lstStyle/>
          <a:p>
            <a:pPr lvl="0">
              <a:spcBef>
                <a:spcPct val="20000"/>
              </a:spcBef>
            </a:pPr>
            <a:r>
              <a:rPr lang="zh-CN" altLang="en-US" sz="2800" b="1" dirty="0">
                <a:solidFill>
                  <a:schemeClr val="tx1"/>
                </a:solidFill>
                <a:latin typeface="黑体" panose="02010609060101010101" pitchFamily="2" charset="-122"/>
                <a:ea typeface="黑体" panose="02010609060101010101" pitchFamily="2" charset="-122"/>
              </a:rPr>
              <a:t>精神有些麻木</a:t>
            </a:r>
            <a:endParaRPr lang="zh-CN" altLang="en-US" sz="2400" b="1" dirty="0">
              <a:solidFill>
                <a:schemeClr val="tx1"/>
              </a:solidFill>
              <a:latin typeface="黑体" panose="02010609060101010101" pitchFamily="2" charset="-122"/>
              <a:ea typeface="黑体" panose="02010609060101010101" pitchFamily="2" charset="-122"/>
            </a:endParaRPr>
          </a:p>
        </p:txBody>
      </p:sp>
      <p:sp>
        <p:nvSpPr>
          <p:cNvPr id="17421" name="文本框 17420"/>
          <p:cNvSpPr txBox="1"/>
          <p:nvPr/>
        </p:nvSpPr>
        <p:spPr>
          <a:xfrm>
            <a:off x="6227763" y="3449638"/>
            <a:ext cx="2024062" cy="519112"/>
          </a:xfrm>
          <a:prstGeom prst="rect">
            <a:avLst/>
          </a:prstGeom>
          <a:noFill/>
          <a:ln w="9525">
            <a:noFill/>
          </a:ln>
        </p:spPr>
        <p:txBody>
          <a:bodyPr>
            <a:spAutoFit/>
          </a:bodyPr>
          <a:lstStyle/>
          <a:p>
            <a:pPr lvl="0"/>
            <a:r>
              <a:rPr lang="zh-CN" altLang="en-US" sz="2800" b="1" dirty="0">
                <a:solidFill>
                  <a:schemeClr val="tx1"/>
                </a:solidFill>
                <a:latin typeface="黑体" panose="02010609060101010101" pitchFamily="2" charset="-122"/>
                <a:ea typeface="黑体" panose="02010609060101010101" pitchFamily="2" charset="-122"/>
              </a:rPr>
              <a:t>又有希望</a:t>
            </a:r>
          </a:p>
        </p:txBody>
      </p:sp>
      <p:sp>
        <p:nvSpPr>
          <p:cNvPr id="17422" name="文本框 17421"/>
          <p:cNvSpPr txBox="1"/>
          <p:nvPr/>
        </p:nvSpPr>
        <p:spPr>
          <a:xfrm>
            <a:off x="6372225" y="4097338"/>
            <a:ext cx="1612900" cy="519112"/>
          </a:xfrm>
          <a:prstGeom prst="rect">
            <a:avLst/>
          </a:prstGeom>
          <a:noFill/>
          <a:ln w="9525">
            <a:noFill/>
          </a:ln>
        </p:spPr>
        <p:txBody>
          <a:bodyPr wrap="none" anchor="t">
            <a:spAutoFit/>
          </a:bodyPr>
          <a:lstStyle/>
          <a:p>
            <a:pPr lvl="0">
              <a:spcBef>
                <a:spcPct val="20000"/>
              </a:spcBef>
            </a:pPr>
            <a:r>
              <a:rPr lang="zh-CN" altLang="en-US" sz="2800" b="1" dirty="0">
                <a:solidFill>
                  <a:schemeClr val="tx1"/>
                </a:solidFill>
                <a:latin typeface="黑体" panose="02010609060101010101" pitchFamily="2" charset="-122"/>
                <a:ea typeface="黑体" panose="02010609060101010101" pitchFamily="2" charset="-122"/>
              </a:rPr>
              <a:t>再受打击</a:t>
            </a:r>
          </a:p>
        </p:txBody>
      </p:sp>
      <p:sp>
        <p:nvSpPr>
          <p:cNvPr id="17423" name="文本框 17422"/>
          <p:cNvSpPr txBox="1"/>
          <p:nvPr/>
        </p:nvSpPr>
        <p:spPr>
          <a:xfrm>
            <a:off x="6588125" y="4724400"/>
            <a:ext cx="1498600" cy="519113"/>
          </a:xfrm>
          <a:prstGeom prst="rect">
            <a:avLst/>
          </a:prstGeom>
          <a:noFill/>
          <a:ln w="9525">
            <a:noFill/>
          </a:ln>
        </p:spPr>
        <p:txBody>
          <a:bodyPr>
            <a:spAutoFit/>
          </a:bodyPr>
          <a:lstStyle/>
          <a:p>
            <a:pPr lvl="0"/>
            <a:r>
              <a:rPr lang="zh-CN" altLang="en-US" sz="2800" b="1" dirty="0">
                <a:solidFill>
                  <a:schemeClr val="tx1"/>
                </a:solidFill>
                <a:latin typeface="黑体" panose="02010609060101010101" pitchFamily="2" charset="-122"/>
                <a:ea typeface="黑体" panose="02010609060101010101" pitchFamily="2" charset="-122"/>
              </a:rPr>
              <a:t>麻木</a:t>
            </a:r>
          </a:p>
        </p:txBody>
      </p:sp>
      <p:sp>
        <p:nvSpPr>
          <p:cNvPr id="17424" name="文本框 17423"/>
          <p:cNvSpPr txBox="1"/>
          <p:nvPr/>
        </p:nvSpPr>
        <p:spPr>
          <a:xfrm>
            <a:off x="6443663" y="5430838"/>
            <a:ext cx="2043112" cy="519112"/>
          </a:xfrm>
          <a:prstGeom prst="rect">
            <a:avLst/>
          </a:prstGeom>
          <a:noFill/>
          <a:ln w="9525">
            <a:noFill/>
          </a:ln>
        </p:spPr>
        <p:txBody>
          <a:bodyPr>
            <a:spAutoFit/>
          </a:bodyPr>
          <a:lstStyle/>
          <a:p>
            <a:pPr lvl="0"/>
            <a:r>
              <a:rPr lang="zh-CN" altLang="en-US" sz="2800" b="1" dirty="0">
                <a:solidFill>
                  <a:schemeClr val="tx1"/>
                </a:solidFill>
                <a:latin typeface="黑体" panose="02010609060101010101" pitchFamily="2" charset="-122"/>
                <a:ea typeface="黑体" panose="02010609060101010101" pitchFamily="2" charset="-122"/>
              </a:rPr>
              <a:t>一丝希望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410">
                                            <p:txEl>
                                              <p:pRg st="0" end="0"/>
                                            </p:txEl>
                                          </p:spTgt>
                                        </p:tgtEl>
                                        <p:attrNameLst>
                                          <p:attrName>style.visibility</p:attrName>
                                        </p:attrNameLst>
                                      </p:cBhvr>
                                      <p:to>
                                        <p:strVal val="visible"/>
                                      </p:to>
                                    </p:set>
                                    <p:anim calcmode="lin" valueType="num">
                                      <p:cBhvr additive="base">
                                        <p:cTn id="7" dur="500" fill="hold"/>
                                        <p:tgtEl>
                                          <p:spTgt spid="1741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741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7410">
                                            <p:txEl>
                                              <p:pRg st="1" end="1"/>
                                            </p:txEl>
                                          </p:spTgt>
                                        </p:tgtEl>
                                        <p:attrNameLst>
                                          <p:attrName>style.visibility</p:attrName>
                                        </p:attrNameLst>
                                      </p:cBhvr>
                                      <p:to>
                                        <p:strVal val="visible"/>
                                      </p:to>
                                    </p:set>
                                    <p:anim calcmode="lin" valueType="num">
                                      <p:cBhvr additive="base">
                                        <p:cTn id="13" dur="500" fill="hold"/>
                                        <p:tgtEl>
                                          <p:spTgt spid="17410">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741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7410">
                                            <p:txEl>
                                              <p:pRg st="2" end="2"/>
                                            </p:txEl>
                                          </p:spTgt>
                                        </p:tgtEl>
                                        <p:attrNameLst>
                                          <p:attrName>style.visibility</p:attrName>
                                        </p:attrNameLst>
                                      </p:cBhvr>
                                      <p:to>
                                        <p:strVal val="visible"/>
                                      </p:to>
                                    </p:set>
                                    <p:anim calcmode="lin" valueType="num">
                                      <p:cBhvr additive="base">
                                        <p:cTn id="19" dur="500" fill="hold"/>
                                        <p:tgtEl>
                                          <p:spTgt spid="17410">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7410">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7410">
                                            <p:txEl>
                                              <p:pRg st="3" end="3"/>
                                            </p:txEl>
                                          </p:spTgt>
                                        </p:tgtEl>
                                        <p:attrNameLst>
                                          <p:attrName>style.visibility</p:attrName>
                                        </p:attrNameLst>
                                      </p:cBhvr>
                                      <p:to>
                                        <p:strVal val="visible"/>
                                      </p:to>
                                    </p:set>
                                    <p:anim calcmode="lin" valueType="num">
                                      <p:cBhvr additive="base">
                                        <p:cTn id="25" dur="500" fill="hold"/>
                                        <p:tgtEl>
                                          <p:spTgt spid="17410">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7410">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7410">
                                            <p:txEl>
                                              <p:pRg st="4" end="4"/>
                                            </p:txEl>
                                          </p:spTgt>
                                        </p:tgtEl>
                                        <p:attrNameLst>
                                          <p:attrName>style.visibility</p:attrName>
                                        </p:attrNameLst>
                                      </p:cBhvr>
                                      <p:to>
                                        <p:strVal val="visible"/>
                                      </p:to>
                                    </p:set>
                                    <p:anim calcmode="lin" valueType="num">
                                      <p:cBhvr additive="base">
                                        <p:cTn id="31" dur="500" fill="hold"/>
                                        <p:tgtEl>
                                          <p:spTgt spid="17410">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7410">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7410">
                                            <p:txEl>
                                              <p:pRg st="5" end="5"/>
                                            </p:txEl>
                                          </p:spTgt>
                                        </p:tgtEl>
                                        <p:attrNameLst>
                                          <p:attrName>style.visibility</p:attrName>
                                        </p:attrNameLst>
                                      </p:cBhvr>
                                      <p:to>
                                        <p:strVal val="visible"/>
                                      </p:to>
                                    </p:set>
                                    <p:anim calcmode="lin" valueType="num">
                                      <p:cBhvr additive="base">
                                        <p:cTn id="37" dur="500" fill="hold"/>
                                        <p:tgtEl>
                                          <p:spTgt spid="17410">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7410">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7410">
                                            <p:txEl>
                                              <p:pRg st="6" end="6"/>
                                            </p:txEl>
                                          </p:spTgt>
                                        </p:tgtEl>
                                        <p:attrNameLst>
                                          <p:attrName>style.visibility</p:attrName>
                                        </p:attrNameLst>
                                      </p:cBhvr>
                                      <p:to>
                                        <p:strVal val="visible"/>
                                      </p:to>
                                    </p:set>
                                    <p:anim calcmode="lin" valueType="num">
                                      <p:cBhvr additive="base">
                                        <p:cTn id="43" dur="500" fill="hold"/>
                                        <p:tgtEl>
                                          <p:spTgt spid="17410">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7410">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7410">
                                            <p:txEl>
                                              <p:pRg st="7" end="7"/>
                                            </p:txEl>
                                          </p:spTgt>
                                        </p:tgtEl>
                                        <p:attrNameLst>
                                          <p:attrName>style.visibility</p:attrName>
                                        </p:attrNameLst>
                                      </p:cBhvr>
                                      <p:to>
                                        <p:strVal val="visible"/>
                                      </p:to>
                                    </p:set>
                                    <p:anim calcmode="lin" valueType="num">
                                      <p:cBhvr additive="base">
                                        <p:cTn id="49" dur="500" fill="hold"/>
                                        <p:tgtEl>
                                          <p:spTgt spid="17410">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17410">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7411"/>
                                        </p:tgtEl>
                                        <p:attrNameLst>
                                          <p:attrName>style.visibility</p:attrName>
                                        </p:attrNameLst>
                                      </p:cBhvr>
                                      <p:to>
                                        <p:strVal val="visible"/>
                                      </p:to>
                                    </p:set>
                                    <p:anim calcmode="lin" valueType="num">
                                      <p:cBhvr additive="base">
                                        <p:cTn id="55" dur="500" fill="hold"/>
                                        <p:tgtEl>
                                          <p:spTgt spid="17411"/>
                                        </p:tgtEl>
                                        <p:attrNameLst>
                                          <p:attrName>ppt_x</p:attrName>
                                        </p:attrNameLst>
                                      </p:cBhvr>
                                      <p:tavLst>
                                        <p:tav tm="0">
                                          <p:val>
                                            <p:strVal val="0-#ppt_w/2"/>
                                          </p:val>
                                        </p:tav>
                                        <p:tav tm="100000">
                                          <p:val>
                                            <p:strVal val="#ppt_x"/>
                                          </p:val>
                                        </p:tav>
                                      </p:tavLst>
                                    </p:anim>
                                    <p:anim calcmode="lin" valueType="num">
                                      <p:cBhvr additive="base">
                                        <p:cTn id="56" dur="500" fill="hold"/>
                                        <p:tgtEl>
                                          <p:spTgt spid="17411"/>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7412"/>
                                        </p:tgtEl>
                                        <p:attrNameLst>
                                          <p:attrName>style.visibility</p:attrName>
                                        </p:attrNameLst>
                                      </p:cBhvr>
                                      <p:to>
                                        <p:strVal val="visible"/>
                                      </p:to>
                                    </p:set>
                                    <p:anim calcmode="lin" valueType="num">
                                      <p:cBhvr additive="base">
                                        <p:cTn id="61" dur="500" fill="hold"/>
                                        <p:tgtEl>
                                          <p:spTgt spid="17412"/>
                                        </p:tgtEl>
                                        <p:attrNameLst>
                                          <p:attrName>ppt_x</p:attrName>
                                        </p:attrNameLst>
                                      </p:cBhvr>
                                      <p:tavLst>
                                        <p:tav tm="0">
                                          <p:val>
                                            <p:strVal val="0-#ppt_w/2"/>
                                          </p:val>
                                        </p:tav>
                                        <p:tav tm="100000">
                                          <p:val>
                                            <p:strVal val="#ppt_x"/>
                                          </p:val>
                                        </p:tav>
                                      </p:tavLst>
                                    </p:anim>
                                    <p:anim calcmode="lin" valueType="num">
                                      <p:cBhvr additive="base">
                                        <p:cTn id="62" dur="500" fill="hold"/>
                                        <p:tgtEl>
                                          <p:spTgt spid="17412"/>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17413"/>
                                        </p:tgtEl>
                                        <p:attrNameLst>
                                          <p:attrName>style.visibility</p:attrName>
                                        </p:attrNameLst>
                                      </p:cBhvr>
                                      <p:to>
                                        <p:strVal val="visible"/>
                                      </p:to>
                                    </p:set>
                                    <p:anim calcmode="lin" valueType="num">
                                      <p:cBhvr additive="base">
                                        <p:cTn id="67" dur="500" fill="hold"/>
                                        <p:tgtEl>
                                          <p:spTgt spid="17413"/>
                                        </p:tgtEl>
                                        <p:attrNameLst>
                                          <p:attrName>ppt_x</p:attrName>
                                        </p:attrNameLst>
                                      </p:cBhvr>
                                      <p:tavLst>
                                        <p:tav tm="0">
                                          <p:val>
                                            <p:strVal val="0-#ppt_w/2"/>
                                          </p:val>
                                        </p:tav>
                                        <p:tav tm="100000">
                                          <p:val>
                                            <p:strVal val="#ppt_x"/>
                                          </p:val>
                                        </p:tav>
                                      </p:tavLst>
                                    </p:anim>
                                    <p:anim calcmode="lin" valueType="num">
                                      <p:cBhvr additive="base">
                                        <p:cTn id="68" dur="500" fill="hold"/>
                                        <p:tgtEl>
                                          <p:spTgt spid="17413"/>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17414"/>
                                        </p:tgtEl>
                                        <p:attrNameLst>
                                          <p:attrName>style.visibility</p:attrName>
                                        </p:attrNameLst>
                                      </p:cBhvr>
                                      <p:to>
                                        <p:strVal val="visible"/>
                                      </p:to>
                                    </p:set>
                                    <p:anim calcmode="lin" valueType="num">
                                      <p:cBhvr additive="base">
                                        <p:cTn id="73" dur="500" fill="hold"/>
                                        <p:tgtEl>
                                          <p:spTgt spid="17414"/>
                                        </p:tgtEl>
                                        <p:attrNameLst>
                                          <p:attrName>ppt_x</p:attrName>
                                        </p:attrNameLst>
                                      </p:cBhvr>
                                      <p:tavLst>
                                        <p:tav tm="0">
                                          <p:val>
                                            <p:strVal val="0-#ppt_w/2"/>
                                          </p:val>
                                        </p:tav>
                                        <p:tav tm="100000">
                                          <p:val>
                                            <p:strVal val="#ppt_x"/>
                                          </p:val>
                                        </p:tav>
                                      </p:tavLst>
                                    </p:anim>
                                    <p:anim calcmode="lin" valueType="num">
                                      <p:cBhvr additive="base">
                                        <p:cTn id="74" dur="500" fill="hold"/>
                                        <p:tgtEl>
                                          <p:spTgt spid="17414"/>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17415"/>
                                        </p:tgtEl>
                                        <p:attrNameLst>
                                          <p:attrName>style.visibility</p:attrName>
                                        </p:attrNameLst>
                                      </p:cBhvr>
                                      <p:to>
                                        <p:strVal val="visible"/>
                                      </p:to>
                                    </p:set>
                                    <p:anim calcmode="lin" valueType="num">
                                      <p:cBhvr additive="base">
                                        <p:cTn id="79" dur="500" fill="hold"/>
                                        <p:tgtEl>
                                          <p:spTgt spid="17415"/>
                                        </p:tgtEl>
                                        <p:attrNameLst>
                                          <p:attrName>ppt_x</p:attrName>
                                        </p:attrNameLst>
                                      </p:cBhvr>
                                      <p:tavLst>
                                        <p:tav tm="0">
                                          <p:val>
                                            <p:strVal val="0-#ppt_w/2"/>
                                          </p:val>
                                        </p:tav>
                                        <p:tav tm="100000">
                                          <p:val>
                                            <p:strVal val="#ppt_x"/>
                                          </p:val>
                                        </p:tav>
                                      </p:tavLst>
                                    </p:anim>
                                    <p:anim calcmode="lin" valueType="num">
                                      <p:cBhvr additive="base">
                                        <p:cTn id="80" dur="500" fill="hold"/>
                                        <p:tgtEl>
                                          <p:spTgt spid="17415"/>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17420"/>
                                        </p:tgtEl>
                                        <p:attrNameLst>
                                          <p:attrName>style.visibility</p:attrName>
                                        </p:attrNameLst>
                                      </p:cBhvr>
                                      <p:to>
                                        <p:strVal val="visible"/>
                                      </p:to>
                                    </p:set>
                                    <p:anim calcmode="lin" valueType="num">
                                      <p:cBhvr additive="base">
                                        <p:cTn id="85" dur="500" fill="hold"/>
                                        <p:tgtEl>
                                          <p:spTgt spid="17420"/>
                                        </p:tgtEl>
                                        <p:attrNameLst>
                                          <p:attrName>ppt_x</p:attrName>
                                        </p:attrNameLst>
                                      </p:cBhvr>
                                      <p:tavLst>
                                        <p:tav tm="0">
                                          <p:val>
                                            <p:strVal val="0-#ppt_w/2"/>
                                          </p:val>
                                        </p:tav>
                                        <p:tav tm="100000">
                                          <p:val>
                                            <p:strVal val="#ppt_x"/>
                                          </p:val>
                                        </p:tav>
                                      </p:tavLst>
                                    </p:anim>
                                    <p:anim calcmode="lin" valueType="num">
                                      <p:cBhvr additive="base">
                                        <p:cTn id="86" dur="500" fill="hold"/>
                                        <p:tgtEl>
                                          <p:spTgt spid="17420"/>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17416"/>
                                        </p:tgtEl>
                                        <p:attrNameLst>
                                          <p:attrName>style.visibility</p:attrName>
                                        </p:attrNameLst>
                                      </p:cBhvr>
                                      <p:to>
                                        <p:strVal val="visible"/>
                                      </p:to>
                                    </p:set>
                                    <p:anim calcmode="lin" valueType="num">
                                      <p:cBhvr additive="base">
                                        <p:cTn id="91" dur="500" fill="hold"/>
                                        <p:tgtEl>
                                          <p:spTgt spid="17416"/>
                                        </p:tgtEl>
                                        <p:attrNameLst>
                                          <p:attrName>ppt_x</p:attrName>
                                        </p:attrNameLst>
                                      </p:cBhvr>
                                      <p:tavLst>
                                        <p:tav tm="0">
                                          <p:val>
                                            <p:strVal val="0-#ppt_w/2"/>
                                          </p:val>
                                        </p:tav>
                                        <p:tav tm="100000">
                                          <p:val>
                                            <p:strVal val="#ppt_x"/>
                                          </p:val>
                                        </p:tav>
                                      </p:tavLst>
                                    </p:anim>
                                    <p:anim calcmode="lin" valueType="num">
                                      <p:cBhvr additive="base">
                                        <p:cTn id="92" dur="500" fill="hold"/>
                                        <p:tgtEl>
                                          <p:spTgt spid="17416"/>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17421"/>
                                        </p:tgtEl>
                                        <p:attrNameLst>
                                          <p:attrName>style.visibility</p:attrName>
                                        </p:attrNameLst>
                                      </p:cBhvr>
                                      <p:to>
                                        <p:strVal val="visible"/>
                                      </p:to>
                                    </p:set>
                                    <p:anim calcmode="lin" valueType="num">
                                      <p:cBhvr additive="base">
                                        <p:cTn id="97" dur="500" fill="hold"/>
                                        <p:tgtEl>
                                          <p:spTgt spid="17421"/>
                                        </p:tgtEl>
                                        <p:attrNameLst>
                                          <p:attrName>ppt_x</p:attrName>
                                        </p:attrNameLst>
                                      </p:cBhvr>
                                      <p:tavLst>
                                        <p:tav tm="0">
                                          <p:val>
                                            <p:strVal val="0-#ppt_w/2"/>
                                          </p:val>
                                        </p:tav>
                                        <p:tav tm="100000">
                                          <p:val>
                                            <p:strVal val="#ppt_x"/>
                                          </p:val>
                                        </p:tav>
                                      </p:tavLst>
                                    </p:anim>
                                    <p:anim calcmode="lin" valueType="num">
                                      <p:cBhvr additive="base">
                                        <p:cTn id="98" dur="500" fill="hold"/>
                                        <p:tgtEl>
                                          <p:spTgt spid="17421"/>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17417"/>
                                        </p:tgtEl>
                                        <p:attrNameLst>
                                          <p:attrName>style.visibility</p:attrName>
                                        </p:attrNameLst>
                                      </p:cBhvr>
                                      <p:to>
                                        <p:strVal val="visible"/>
                                      </p:to>
                                    </p:set>
                                    <p:anim calcmode="lin" valueType="num">
                                      <p:cBhvr additive="base">
                                        <p:cTn id="103" dur="500" fill="hold"/>
                                        <p:tgtEl>
                                          <p:spTgt spid="17417"/>
                                        </p:tgtEl>
                                        <p:attrNameLst>
                                          <p:attrName>ppt_x</p:attrName>
                                        </p:attrNameLst>
                                      </p:cBhvr>
                                      <p:tavLst>
                                        <p:tav tm="0">
                                          <p:val>
                                            <p:strVal val="0-#ppt_w/2"/>
                                          </p:val>
                                        </p:tav>
                                        <p:tav tm="100000">
                                          <p:val>
                                            <p:strVal val="#ppt_x"/>
                                          </p:val>
                                        </p:tav>
                                      </p:tavLst>
                                    </p:anim>
                                    <p:anim calcmode="lin" valueType="num">
                                      <p:cBhvr additive="base">
                                        <p:cTn id="104" dur="500" fill="hold"/>
                                        <p:tgtEl>
                                          <p:spTgt spid="17417"/>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grpId="0" nodeType="clickEffect">
                                  <p:stCondLst>
                                    <p:cond delay="0"/>
                                  </p:stCondLst>
                                  <p:childTnLst>
                                    <p:set>
                                      <p:cBhvr>
                                        <p:cTn id="108" dur="1" fill="hold">
                                          <p:stCondLst>
                                            <p:cond delay="0"/>
                                          </p:stCondLst>
                                        </p:cTn>
                                        <p:tgtEl>
                                          <p:spTgt spid="17422"/>
                                        </p:tgtEl>
                                        <p:attrNameLst>
                                          <p:attrName>style.visibility</p:attrName>
                                        </p:attrNameLst>
                                      </p:cBhvr>
                                      <p:to>
                                        <p:strVal val="visible"/>
                                      </p:to>
                                    </p:set>
                                    <p:anim calcmode="lin" valueType="num">
                                      <p:cBhvr additive="base">
                                        <p:cTn id="109" dur="500" fill="hold"/>
                                        <p:tgtEl>
                                          <p:spTgt spid="17422"/>
                                        </p:tgtEl>
                                        <p:attrNameLst>
                                          <p:attrName>ppt_x</p:attrName>
                                        </p:attrNameLst>
                                      </p:cBhvr>
                                      <p:tavLst>
                                        <p:tav tm="0">
                                          <p:val>
                                            <p:strVal val="0-#ppt_w/2"/>
                                          </p:val>
                                        </p:tav>
                                        <p:tav tm="100000">
                                          <p:val>
                                            <p:strVal val="#ppt_x"/>
                                          </p:val>
                                        </p:tav>
                                      </p:tavLst>
                                    </p:anim>
                                    <p:anim calcmode="lin" valueType="num">
                                      <p:cBhvr additive="base">
                                        <p:cTn id="110" dur="500" fill="hold"/>
                                        <p:tgtEl>
                                          <p:spTgt spid="17422"/>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grpId="0" nodeType="clickEffect">
                                  <p:stCondLst>
                                    <p:cond delay="0"/>
                                  </p:stCondLst>
                                  <p:childTnLst>
                                    <p:set>
                                      <p:cBhvr>
                                        <p:cTn id="114" dur="1" fill="hold">
                                          <p:stCondLst>
                                            <p:cond delay="0"/>
                                          </p:stCondLst>
                                        </p:cTn>
                                        <p:tgtEl>
                                          <p:spTgt spid="17418"/>
                                        </p:tgtEl>
                                        <p:attrNameLst>
                                          <p:attrName>style.visibility</p:attrName>
                                        </p:attrNameLst>
                                      </p:cBhvr>
                                      <p:to>
                                        <p:strVal val="visible"/>
                                      </p:to>
                                    </p:set>
                                    <p:anim calcmode="lin" valueType="num">
                                      <p:cBhvr additive="base">
                                        <p:cTn id="115" dur="500" fill="hold"/>
                                        <p:tgtEl>
                                          <p:spTgt spid="17418"/>
                                        </p:tgtEl>
                                        <p:attrNameLst>
                                          <p:attrName>ppt_x</p:attrName>
                                        </p:attrNameLst>
                                      </p:cBhvr>
                                      <p:tavLst>
                                        <p:tav tm="0">
                                          <p:val>
                                            <p:strVal val="0-#ppt_w/2"/>
                                          </p:val>
                                        </p:tav>
                                        <p:tav tm="100000">
                                          <p:val>
                                            <p:strVal val="#ppt_x"/>
                                          </p:val>
                                        </p:tav>
                                      </p:tavLst>
                                    </p:anim>
                                    <p:anim calcmode="lin" valueType="num">
                                      <p:cBhvr additive="base">
                                        <p:cTn id="116" dur="500" fill="hold"/>
                                        <p:tgtEl>
                                          <p:spTgt spid="17418"/>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8" fill="hold" grpId="0" nodeType="clickEffect">
                                  <p:stCondLst>
                                    <p:cond delay="0"/>
                                  </p:stCondLst>
                                  <p:childTnLst>
                                    <p:set>
                                      <p:cBhvr>
                                        <p:cTn id="120" dur="1" fill="hold">
                                          <p:stCondLst>
                                            <p:cond delay="0"/>
                                          </p:stCondLst>
                                        </p:cTn>
                                        <p:tgtEl>
                                          <p:spTgt spid="17423"/>
                                        </p:tgtEl>
                                        <p:attrNameLst>
                                          <p:attrName>style.visibility</p:attrName>
                                        </p:attrNameLst>
                                      </p:cBhvr>
                                      <p:to>
                                        <p:strVal val="visible"/>
                                      </p:to>
                                    </p:set>
                                    <p:anim calcmode="lin" valueType="num">
                                      <p:cBhvr additive="base">
                                        <p:cTn id="121" dur="500" fill="hold"/>
                                        <p:tgtEl>
                                          <p:spTgt spid="17423"/>
                                        </p:tgtEl>
                                        <p:attrNameLst>
                                          <p:attrName>ppt_x</p:attrName>
                                        </p:attrNameLst>
                                      </p:cBhvr>
                                      <p:tavLst>
                                        <p:tav tm="0">
                                          <p:val>
                                            <p:strVal val="0-#ppt_w/2"/>
                                          </p:val>
                                        </p:tav>
                                        <p:tav tm="100000">
                                          <p:val>
                                            <p:strVal val="#ppt_x"/>
                                          </p:val>
                                        </p:tav>
                                      </p:tavLst>
                                    </p:anim>
                                    <p:anim calcmode="lin" valueType="num">
                                      <p:cBhvr additive="base">
                                        <p:cTn id="122" dur="500" fill="hold"/>
                                        <p:tgtEl>
                                          <p:spTgt spid="17423"/>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grpId="0" nodeType="clickEffect">
                                  <p:stCondLst>
                                    <p:cond delay="0"/>
                                  </p:stCondLst>
                                  <p:childTnLst>
                                    <p:set>
                                      <p:cBhvr>
                                        <p:cTn id="126" dur="1" fill="hold">
                                          <p:stCondLst>
                                            <p:cond delay="0"/>
                                          </p:stCondLst>
                                        </p:cTn>
                                        <p:tgtEl>
                                          <p:spTgt spid="17419"/>
                                        </p:tgtEl>
                                        <p:attrNameLst>
                                          <p:attrName>style.visibility</p:attrName>
                                        </p:attrNameLst>
                                      </p:cBhvr>
                                      <p:to>
                                        <p:strVal val="visible"/>
                                      </p:to>
                                    </p:set>
                                    <p:anim calcmode="lin" valueType="num">
                                      <p:cBhvr additive="base">
                                        <p:cTn id="127" dur="500" fill="hold"/>
                                        <p:tgtEl>
                                          <p:spTgt spid="17419"/>
                                        </p:tgtEl>
                                        <p:attrNameLst>
                                          <p:attrName>ppt_x</p:attrName>
                                        </p:attrNameLst>
                                      </p:cBhvr>
                                      <p:tavLst>
                                        <p:tav tm="0">
                                          <p:val>
                                            <p:strVal val="0-#ppt_w/2"/>
                                          </p:val>
                                        </p:tav>
                                        <p:tav tm="100000">
                                          <p:val>
                                            <p:strVal val="#ppt_x"/>
                                          </p:val>
                                        </p:tav>
                                      </p:tavLst>
                                    </p:anim>
                                    <p:anim calcmode="lin" valueType="num">
                                      <p:cBhvr additive="base">
                                        <p:cTn id="128" dur="500" fill="hold"/>
                                        <p:tgtEl>
                                          <p:spTgt spid="17419"/>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8" fill="hold" grpId="0" nodeType="clickEffect">
                                  <p:stCondLst>
                                    <p:cond delay="0"/>
                                  </p:stCondLst>
                                  <p:childTnLst>
                                    <p:set>
                                      <p:cBhvr>
                                        <p:cTn id="132" dur="1" fill="hold">
                                          <p:stCondLst>
                                            <p:cond delay="0"/>
                                          </p:stCondLst>
                                        </p:cTn>
                                        <p:tgtEl>
                                          <p:spTgt spid="17424"/>
                                        </p:tgtEl>
                                        <p:attrNameLst>
                                          <p:attrName>style.visibility</p:attrName>
                                        </p:attrNameLst>
                                      </p:cBhvr>
                                      <p:to>
                                        <p:strVal val="visible"/>
                                      </p:to>
                                    </p:set>
                                    <p:anim calcmode="lin" valueType="num">
                                      <p:cBhvr additive="base">
                                        <p:cTn id="133" dur="500" fill="hold"/>
                                        <p:tgtEl>
                                          <p:spTgt spid="17424"/>
                                        </p:tgtEl>
                                        <p:attrNameLst>
                                          <p:attrName>ppt_x</p:attrName>
                                        </p:attrNameLst>
                                      </p:cBhvr>
                                      <p:tavLst>
                                        <p:tav tm="0">
                                          <p:val>
                                            <p:strVal val="0-#ppt_w/2"/>
                                          </p:val>
                                        </p:tav>
                                        <p:tav tm="100000">
                                          <p:val>
                                            <p:strVal val="#ppt_x"/>
                                          </p:val>
                                        </p:tav>
                                      </p:tavLst>
                                    </p:anim>
                                    <p:anim calcmode="lin" valueType="num">
                                      <p:cBhvr additive="base">
                                        <p:cTn id="134" dur="500" fill="hold"/>
                                        <p:tgtEl>
                                          <p:spTgt spid="174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build="p"/>
      <p:bldP spid="17411" grpId="0"/>
      <p:bldP spid="17412" grpId="0"/>
      <p:bldP spid="17413" grpId="0"/>
      <p:bldP spid="17414" grpId="0"/>
      <p:bldP spid="17415" grpId="0"/>
      <p:bldP spid="17416" grpId="0"/>
      <p:bldP spid="17417" grpId="0"/>
      <p:bldP spid="17418" grpId="0"/>
      <p:bldP spid="17419" grpId="0"/>
      <p:bldP spid="17420" grpId="0"/>
      <p:bldP spid="17421" grpId="0"/>
      <p:bldP spid="17422" grpId="0"/>
      <p:bldP spid="17423" grpId="0"/>
      <p:bldP spid="174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8433"/>
          <p:cNvSpPr/>
          <p:nvPr/>
        </p:nvSpPr>
        <p:spPr>
          <a:xfrm>
            <a:off x="476250" y="549275"/>
            <a:ext cx="4995863" cy="1143000"/>
          </a:xfrm>
          <a:prstGeom prst="rect">
            <a:avLst/>
          </a:prstGeom>
          <a:noFill/>
          <a:ln w="9525">
            <a:noFill/>
          </a:ln>
        </p:spPr>
        <p:txBody>
          <a:bodyPr anchor="ctr"/>
          <a:lstStyle/>
          <a:p>
            <a:pPr lvl="0"/>
            <a:r>
              <a:rPr lang="zh-CN" altLang="en-US" sz="3600" b="1" dirty="0">
                <a:solidFill>
                  <a:srgbClr val="001A19"/>
                </a:solidFill>
                <a:latin typeface="Times New Roman" panose="02020603050405020304" pitchFamily="2" charset="0"/>
                <a:ea typeface="华文新魏" pitchFamily="2" charset="-122"/>
              </a:rPr>
              <a:t>祥林嫂</a:t>
            </a:r>
            <a:r>
              <a:rPr lang="en-US" altLang="x-none" sz="3600" b="1" dirty="0">
                <a:solidFill>
                  <a:srgbClr val="001A19"/>
                </a:solidFill>
                <a:latin typeface="Times New Roman" panose="02020603050405020304" pitchFamily="2" charset="0"/>
                <a:ea typeface="华文新魏" pitchFamily="2" charset="-122"/>
              </a:rPr>
              <a:t>——</a:t>
            </a:r>
            <a:r>
              <a:rPr lang="zh-CN" altLang="en-US" sz="3600" b="1" dirty="0">
                <a:solidFill>
                  <a:srgbClr val="001A19"/>
                </a:solidFill>
                <a:latin typeface="Times New Roman" panose="02020603050405020304" pitchFamily="2" charset="0"/>
                <a:ea typeface="华文新魏" pitchFamily="2" charset="-122"/>
              </a:rPr>
              <a:t>肖像描写</a:t>
            </a:r>
          </a:p>
        </p:txBody>
      </p:sp>
      <p:pic>
        <p:nvPicPr>
          <p:cNvPr id="18435" name="图片 18434"/>
          <p:cNvPicPr>
            <a:picLocks noChangeAspect="1"/>
          </p:cNvPicPr>
          <p:nvPr/>
        </p:nvPicPr>
        <p:blipFill>
          <a:blip r:embed="rId2" cstate="print"/>
          <a:stretch>
            <a:fillRect/>
          </a:stretch>
        </p:blipFill>
        <p:spPr>
          <a:xfrm>
            <a:off x="5710238" y="1600200"/>
            <a:ext cx="3433762" cy="4876800"/>
          </a:xfrm>
          <a:prstGeom prst="rect">
            <a:avLst/>
          </a:prstGeom>
          <a:noFill/>
          <a:ln w="9525">
            <a:noFill/>
          </a:ln>
        </p:spPr>
      </p:pic>
      <p:sp>
        <p:nvSpPr>
          <p:cNvPr id="18436" name="文本框 18435"/>
          <p:cNvSpPr txBox="1"/>
          <p:nvPr/>
        </p:nvSpPr>
        <p:spPr>
          <a:xfrm>
            <a:off x="533400" y="1676400"/>
            <a:ext cx="4495800" cy="3749675"/>
          </a:xfrm>
          <a:prstGeom prst="rect">
            <a:avLst/>
          </a:prstGeom>
          <a:noFill/>
          <a:ln w="9525">
            <a:noFill/>
          </a:ln>
        </p:spPr>
        <p:txBody>
          <a:bodyPr>
            <a:spAutoFit/>
          </a:bodyPr>
          <a:lstStyle/>
          <a:p>
            <a:pPr lvl="0">
              <a:spcBef>
                <a:spcPct val="50000"/>
              </a:spcBef>
            </a:pPr>
            <a:r>
              <a:rPr lang="zh-CN" altLang="en-US" sz="4000" b="0" dirty="0">
                <a:solidFill>
                  <a:srgbClr val="0000CC"/>
                </a:solidFill>
                <a:latin typeface="Times New Roman" panose="02020603050405020304" pitchFamily="2" charset="0"/>
                <a:ea typeface="华文行楷" pitchFamily="2" charset="-122"/>
              </a:rPr>
              <a:t>        </a:t>
            </a:r>
            <a:r>
              <a:rPr lang="zh-CN" altLang="en-US" sz="4000" b="1" dirty="0">
                <a:solidFill>
                  <a:srgbClr val="0000CC"/>
                </a:solidFill>
                <a:latin typeface="Times New Roman" panose="02020603050405020304" pitchFamily="2" charset="0"/>
                <a:ea typeface="华文行楷" pitchFamily="2" charset="-122"/>
              </a:rPr>
              <a:t>作用：概括了祥林嫂半生悲惨的历史，通过鲜明的对照深刻揭露了封建思想对劳动妇女的摧残和迫害。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randombar(vertical)">
                                      <p:cBhvr>
                                        <p:cTn id="7" dur="5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文本占位符 19457"/>
          <p:cNvSpPr>
            <a:spLocks noGrp="1"/>
          </p:cNvSpPr>
          <p:nvPr>
            <p:ph type="body" sz="half" idx="1"/>
          </p:nvPr>
        </p:nvSpPr>
        <p:spPr>
          <a:xfrm>
            <a:off x="468313" y="908050"/>
            <a:ext cx="8064500" cy="5181600"/>
          </a:xfrm>
        </p:spPr>
        <p:txBody>
          <a:bodyPr/>
          <a:lstStyle/>
          <a:p>
            <a:pPr algn="ctr">
              <a:lnSpc>
                <a:spcPct val="190000"/>
              </a:lnSpc>
            </a:pPr>
            <a:r>
              <a:rPr lang="zh-CN" altLang="en-US" sz="3600" b="1" kern="1200" dirty="0">
                <a:solidFill>
                  <a:srgbClr val="0000CC"/>
                </a:solidFill>
                <a:latin typeface="黑体" panose="02010609060101010101" pitchFamily="2" charset="-122"/>
                <a:ea typeface="黑体" panose="02010609060101010101" pitchFamily="2" charset="-122"/>
              </a:rPr>
              <a:t>祥林嫂是旧中国农村劳动妇女的典型</a:t>
            </a:r>
          </a:p>
          <a:p>
            <a:pPr algn="ctr">
              <a:lnSpc>
                <a:spcPct val="190000"/>
              </a:lnSpc>
              <a:buNone/>
            </a:pPr>
            <a:r>
              <a:rPr lang="zh-CN" altLang="en-US" sz="3600" b="1" kern="1200" dirty="0">
                <a:solidFill>
                  <a:srgbClr val="1609C3"/>
                </a:solidFill>
                <a:latin typeface="黑体" panose="02010609060101010101" pitchFamily="2" charset="-122"/>
                <a:ea typeface="黑体" panose="02010609060101010101" pitchFamily="2" charset="-122"/>
              </a:rPr>
              <a:t>   </a:t>
            </a:r>
            <a:r>
              <a:rPr lang="zh-CN" altLang="en-US" sz="3600" b="1" kern="1200" dirty="0">
                <a:solidFill>
                  <a:srgbClr val="FF3300"/>
                </a:solidFill>
                <a:latin typeface="黑体" panose="02010609060101010101" pitchFamily="2" charset="-122"/>
                <a:ea typeface="黑体" panose="02010609060101010101" pitchFamily="2" charset="-122"/>
              </a:rPr>
              <a:t>共性</a:t>
            </a:r>
            <a:r>
              <a:rPr lang="en-US" altLang="x-none" sz="3600" b="1" kern="1200" dirty="0">
                <a:solidFill>
                  <a:srgbClr val="1609C3"/>
                </a:solidFill>
                <a:latin typeface="黑体" panose="02010609060101010101" pitchFamily="2" charset="-122"/>
                <a:ea typeface="黑体" panose="02010609060101010101" pitchFamily="2" charset="-122"/>
              </a:rPr>
              <a:t>——</a:t>
            </a:r>
            <a:r>
              <a:rPr lang="zh-CN" altLang="en-US" sz="3600" b="1" kern="1200" dirty="0">
                <a:latin typeface="黑体" panose="02010609060101010101" pitchFamily="2" charset="-122"/>
                <a:ea typeface="黑体" panose="02010609060101010101" pitchFamily="2" charset="-122"/>
              </a:rPr>
              <a:t>勤劳、善良、安分、蒙昧</a:t>
            </a:r>
          </a:p>
          <a:p>
            <a:pPr algn="ctr">
              <a:lnSpc>
                <a:spcPct val="190000"/>
              </a:lnSpc>
              <a:buNone/>
            </a:pPr>
            <a:r>
              <a:rPr lang="zh-CN" altLang="en-US" sz="3600" b="1" kern="1200" dirty="0">
                <a:solidFill>
                  <a:srgbClr val="FF3300"/>
                </a:solidFill>
                <a:latin typeface="黑体" panose="02010609060101010101" pitchFamily="2" charset="-122"/>
                <a:ea typeface="黑体" panose="02010609060101010101" pitchFamily="2" charset="-122"/>
              </a:rPr>
              <a:t>个性</a:t>
            </a:r>
            <a:r>
              <a:rPr lang="en-US" altLang="x-none" sz="3600" b="1" kern="1200" dirty="0">
                <a:solidFill>
                  <a:srgbClr val="1609C3"/>
                </a:solidFill>
                <a:latin typeface="黑体" panose="02010609060101010101" pitchFamily="2" charset="-122"/>
                <a:ea typeface="黑体" panose="02010609060101010101" pitchFamily="2" charset="-122"/>
              </a:rPr>
              <a:t>——</a:t>
            </a:r>
            <a:r>
              <a:rPr lang="zh-CN" altLang="en-US" sz="3600" b="1" kern="1200" dirty="0">
                <a:latin typeface="黑体" panose="02010609060101010101" pitchFamily="2" charset="-122"/>
                <a:ea typeface="黑体" panose="02010609060101010101" pitchFamily="2" charset="-122"/>
              </a:rPr>
              <a:t>顽强、倔强</a:t>
            </a: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945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945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945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标题 20481"/>
          <p:cNvSpPr>
            <a:spLocks noGrp="1"/>
          </p:cNvSpPr>
          <p:nvPr>
            <p:ph type="title"/>
          </p:nvPr>
        </p:nvSpPr>
        <p:spPr>
          <a:xfrm>
            <a:off x="323850" y="333375"/>
            <a:ext cx="8540750" cy="1143000"/>
          </a:xfrm>
        </p:spPr>
        <p:txBody>
          <a:bodyPr anchor="ctr"/>
          <a:lstStyle/>
          <a:p>
            <a:r>
              <a:rPr lang="zh-CN" altLang="en-US">
                <a:latin typeface="黑体" panose="02010609060101010101" pitchFamily="2" charset="-122"/>
                <a:ea typeface="黑体" panose="02010609060101010101" pitchFamily="2" charset="-122"/>
              </a:rPr>
              <a:t>善良的祥林嫂</a:t>
            </a:r>
          </a:p>
        </p:txBody>
      </p:sp>
      <p:sp>
        <p:nvSpPr>
          <p:cNvPr id="20483" name="文本占位符 20482"/>
          <p:cNvSpPr>
            <a:spLocks noGrp="1"/>
          </p:cNvSpPr>
          <p:nvPr>
            <p:ph type="body" idx="1"/>
          </p:nvPr>
        </p:nvSpPr>
        <p:spPr>
          <a:xfrm>
            <a:off x="323850" y="1484313"/>
            <a:ext cx="8540750" cy="2160587"/>
          </a:xfrm>
        </p:spPr>
        <p:txBody>
          <a:bodyPr/>
          <a:lstStyle/>
          <a:p>
            <a:pPr algn="ctr">
              <a:lnSpc>
                <a:spcPct val="120000"/>
              </a:lnSpc>
            </a:pPr>
            <a:r>
              <a:rPr lang="zh-CN" altLang="en-US" b="1">
                <a:latin typeface="黑体" panose="02010609060101010101" pitchFamily="2" charset="-122"/>
                <a:ea typeface="黑体" panose="02010609060101010101" pitchFamily="2" charset="-122"/>
              </a:rPr>
              <a:t>以为辛勤劳作能安心生存</a:t>
            </a:r>
          </a:p>
          <a:p>
            <a:pPr algn="ctr">
              <a:lnSpc>
                <a:spcPct val="120000"/>
              </a:lnSpc>
            </a:pPr>
            <a:r>
              <a:rPr lang="zh-CN" altLang="en-US" b="1">
                <a:latin typeface="黑体" panose="02010609060101010101" pitchFamily="2" charset="-122"/>
                <a:ea typeface="黑体" panose="02010609060101010101" pitchFamily="2" charset="-122"/>
              </a:rPr>
              <a:t>以为丧夫失子能博得同情</a:t>
            </a:r>
          </a:p>
          <a:p>
            <a:pPr algn="ctr">
              <a:lnSpc>
                <a:spcPct val="120000"/>
              </a:lnSpc>
            </a:pPr>
            <a:r>
              <a:rPr lang="zh-CN" altLang="en-US" b="1">
                <a:latin typeface="黑体" panose="02010609060101010101" pitchFamily="2" charset="-122"/>
                <a:ea typeface="黑体" panose="02010609060101010101" pitchFamily="2" charset="-122"/>
              </a:rPr>
              <a:t>以为捐得门槛能减去罪孽</a:t>
            </a:r>
            <a:r>
              <a:rPr lang="zh-CN" altLang="en-US" b="1">
                <a:solidFill>
                  <a:srgbClr val="CC0000"/>
                </a:solidFill>
                <a:latin typeface="黑体" panose="02010609060101010101" pitchFamily="2" charset="-122"/>
                <a:ea typeface="黑体" panose="02010609060101010101" pitchFamily="2" charset="-122"/>
              </a:rPr>
              <a:t>           </a:t>
            </a:r>
            <a:endParaRPr lang="zh-CN" altLang="en-US" sz="3600" b="1">
              <a:solidFill>
                <a:srgbClr val="CC0000"/>
              </a:solidFill>
              <a:latin typeface="黑体" panose="02010609060101010101" pitchFamily="2" charset="-122"/>
              <a:ea typeface="黑体" panose="02010609060101010101" pitchFamily="2" charset="-122"/>
            </a:endParaRPr>
          </a:p>
        </p:txBody>
      </p:sp>
      <p:sp>
        <p:nvSpPr>
          <p:cNvPr id="20484" name="矩形 20483"/>
          <p:cNvSpPr/>
          <p:nvPr/>
        </p:nvSpPr>
        <p:spPr>
          <a:xfrm>
            <a:off x="1116013" y="4005263"/>
            <a:ext cx="7200900" cy="1739900"/>
          </a:xfrm>
          <a:prstGeom prst="rect">
            <a:avLst/>
          </a:prstGeom>
          <a:gradFill rotWithShape="1">
            <a:gsLst>
              <a:gs pos="0">
                <a:schemeClr val="accent1">
                  <a:alpha val="39999"/>
                </a:schemeClr>
              </a:gs>
              <a:gs pos="100000">
                <a:schemeClr val="accent1">
                  <a:gamma/>
                  <a:tint val="50196"/>
                  <a:invGamma/>
                  <a:alpha val="81999"/>
                </a:schemeClr>
              </a:gs>
            </a:gsLst>
            <a:lin ang="5400000" scaled="1"/>
            <a:tileRect/>
          </a:gradFill>
          <a:ln w="9525">
            <a:noFill/>
          </a:ln>
        </p:spPr>
        <p:txBody>
          <a:bodyPr>
            <a:spAutoFit/>
          </a:bodyPr>
          <a:lstStyle/>
          <a:p>
            <a:pPr lvl="0">
              <a:buClr>
                <a:srgbClr val="000000"/>
              </a:buClr>
            </a:pPr>
            <a:r>
              <a:rPr lang="zh-CN" altLang="en-US" sz="3600" b="1" dirty="0">
                <a:solidFill>
                  <a:srgbClr val="CC0000"/>
                </a:solidFill>
                <a:latin typeface="黑体" panose="02010609060101010101" pitchFamily="2" charset="-122"/>
                <a:ea typeface="黑体" panose="02010609060101010101" pitchFamily="2" charset="-122"/>
              </a:rPr>
              <a:t>        悲剧人物要使人怜悯，“最重要之点，性格必须善良”。</a:t>
            </a:r>
          </a:p>
          <a:p>
            <a:pPr lvl="0">
              <a:buClr>
                <a:srgbClr val="000000"/>
              </a:buClr>
            </a:pPr>
            <a:r>
              <a:rPr lang="zh-CN" altLang="en-US" sz="3600" b="1" dirty="0">
                <a:solidFill>
                  <a:srgbClr val="CC0000"/>
                </a:solidFill>
                <a:latin typeface="黑体" panose="02010609060101010101" pitchFamily="2" charset="-122"/>
                <a:ea typeface="黑体" panose="02010609060101010101" pitchFamily="2" charset="-122"/>
              </a:rPr>
              <a:t>                </a:t>
            </a:r>
            <a:r>
              <a:rPr lang="en-US" altLang="x-none" sz="3600" b="1" dirty="0">
                <a:solidFill>
                  <a:srgbClr val="CC0000"/>
                </a:solidFill>
                <a:latin typeface="黑体" panose="02010609060101010101" pitchFamily="2" charset="-122"/>
                <a:ea typeface="黑体" panose="02010609060101010101" pitchFamily="2" charset="-122"/>
              </a:rPr>
              <a:t>——</a:t>
            </a:r>
            <a:r>
              <a:rPr lang="zh-CN" altLang="en-US" sz="3600" b="1" dirty="0">
                <a:solidFill>
                  <a:srgbClr val="CC0000"/>
                </a:solidFill>
                <a:latin typeface="黑体" panose="02010609060101010101" pitchFamily="2" charset="-122"/>
                <a:ea typeface="黑体" panose="02010609060101010101" pitchFamily="2" charset="-122"/>
              </a:rPr>
              <a:t>亚里士多德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 calcmode="lin" valueType="num">
                                      <p:cBhvr additive="base">
                                        <p:cTn id="7" dur="500" fill="hold"/>
                                        <p:tgtEl>
                                          <p:spTgt spid="204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483">
                                            <p:txEl>
                                              <p:pRg st="1" end="1"/>
                                            </p:txEl>
                                          </p:spTgt>
                                        </p:tgtEl>
                                        <p:attrNameLst>
                                          <p:attrName>style.visibility</p:attrName>
                                        </p:attrNameLst>
                                      </p:cBhvr>
                                      <p:to>
                                        <p:strVal val="visible"/>
                                      </p:to>
                                    </p:set>
                                    <p:anim calcmode="lin" valueType="num">
                                      <p:cBhvr additive="base">
                                        <p:cTn id="13" dur="500" fill="hold"/>
                                        <p:tgtEl>
                                          <p:spTgt spid="2048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483">
                                            <p:txEl>
                                              <p:pRg st="2" end="2"/>
                                            </p:txEl>
                                          </p:spTgt>
                                        </p:tgtEl>
                                        <p:attrNameLst>
                                          <p:attrName>style.visibility</p:attrName>
                                        </p:attrNameLst>
                                      </p:cBhvr>
                                      <p:to>
                                        <p:strVal val="visible"/>
                                      </p:to>
                                    </p:set>
                                    <p:anim calcmode="lin" valueType="num">
                                      <p:cBhvr additive="base">
                                        <p:cTn id="19" dur="500" fill="hold"/>
                                        <p:tgtEl>
                                          <p:spTgt spid="2048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iterate type="lt">
                                    <p:tmAbs val="75"/>
                                  </p:iterate>
                                  <p:childTnLst>
                                    <p:set>
                                      <p:cBhvr>
                                        <p:cTn id="24" dur="1" fill="hold">
                                          <p:stCondLst>
                                            <p:cond delay="74"/>
                                          </p:stCondLst>
                                        </p:cTn>
                                        <p:tgtEl>
                                          <p:spTgt spid="204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P spid="20484"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文本占位符 21505"/>
          <p:cNvSpPr>
            <a:spLocks noGrp="1"/>
          </p:cNvSpPr>
          <p:nvPr>
            <p:ph type="body" idx="1"/>
          </p:nvPr>
        </p:nvSpPr>
        <p:spPr>
          <a:xfrm>
            <a:off x="1524000" y="1524000"/>
            <a:ext cx="6553200" cy="3649663"/>
          </a:xfrm>
          <a:gradFill rotWithShape="1">
            <a:gsLst>
              <a:gs pos="0">
                <a:schemeClr val="accent1">
                  <a:alpha val="32999"/>
                </a:schemeClr>
              </a:gs>
              <a:gs pos="100000">
                <a:schemeClr val="accent1">
                  <a:gamma/>
                  <a:shade val="96471"/>
                  <a:invGamma/>
                  <a:alpha val="62999"/>
                </a:schemeClr>
              </a:gs>
            </a:gsLst>
            <a:lin ang="5400000" scaled="1"/>
            <a:tileRect/>
          </a:gradFill>
        </p:spPr>
        <p:txBody>
          <a:bodyPr/>
          <a:lstStyle/>
          <a:p>
            <a:pPr marL="0" indent="979805">
              <a:lnSpc>
                <a:spcPct val="130000"/>
              </a:lnSpc>
              <a:buNone/>
            </a:pPr>
            <a:r>
              <a:rPr lang="zh-CN" altLang="en-US" b="1" dirty="0">
                <a:solidFill>
                  <a:srgbClr val="FF0000"/>
                </a:solidFill>
                <a:latin typeface="黑体" panose="02010609060101010101" pitchFamily="2" charset="-122"/>
                <a:ea typeface="黑体" panose="02010609060101010101" pitchFamily="2" charset="-122"/>
              </a:rPr>
              <a:t>祥林嫂是非死不行的，同情她的人和冷酷的人，自私的人，是一样把她往死里赶，是一样使她精神上增加痛苦。</a:t>
            </a:r>
          </a:p>
          <a:p>
            <a:pPr marL="0" indent="979805">
              <a:lnSpc>
                <a:spcPct val="130000"/>
              </a:lnSpc>
              <a:buNone/>
            </a:pPr>
            <a:r>
              <a:rPr lang="zh-CN" altLang="en-US" b="1" dirty="0">
                <a:solidFill>
                  <a:srgbClr val="FF0000"/>
                </a:solidFill>
                <a:latin typeface="黑体" panose="02010609060101010101" pitchFamily="2" charset="-122"/>
                <a:ea typeface="黑体" panose="02010609060101010101" pitchFamily="2" charset="-122"/>
              </a:rPr>
              <a:t>               </a:t>
            </a:r>
            <a:r>
              <a:rPr lang="en-US" altLang="x-none" b="1" dirty="0">
                <a:solidFill>
                  <a:srgbClr val="FF0000"/>
                </a:solidFill>
                <a:latin typeface="黑体" panose="02010609060101010101" pitchFamily="2" charset="-122"/>
                <a:ea typeface="黑体" panose="02010609060101010101" pitchFamily="2" charset="-122"/>
              </a:rPr>
              <a:t>——</a:t>
            </a:r>
            <a:r>
              <a:rPr lang="zh-CN" altLang="en-US" b="1" dirty="0">
                <a:solidFill>
                  <a:srgbClr val="FF0000"/>
                </a:solidFill>
                <a:latin typeface="黑体" panose="02010609060101010101" pitchFamily="2" charset="-122"/>
                <a:ea typeface="黑体" panose="02010609060101010101" pitchFamily="2" charset="-122"/>
              </a:rPr>
              <a:t>丁玲</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4097"/>
          <p:cNvSpPr>
            <a:spLocks noGrp="1"/>
          </p:cNvSpPr>
          <p:nvPr>
            <p:ph type="ctrTitle"/>
          </p:nvPr>
        </p:nvSpPr>
        <p:spPr>
          <a:xfrm>
            <a:off x="685800" y="2130425"/>
            <a:ext cx="7772400" cy="1470025"/>
          </a:xfrm>
        </p:spPr>
        <p:txBody>
          <a:bodyPr anchor="ctr"/>
          <a:lstStyle/>
          <a:p>
            <a:pPr defTabSz="914400">
              <a:buNone/>
            </a:pPr>
            <a:r>
              <a:rPr lang="zh-CN" altLang="en-US" sz="8400" kern="1200" baseline="0">
                <a:solidFill>
                  <a:srgbClr val="FFFF66"/>
                </a:solidFill>
                <a:latin typeface="华文新魏" pitchFamily="2" charset="-122"/>
                <a:ea typeface="华文新魏" pitchFamily="2" charset="-122"/>
              </a:rPr>
              <a:t>祝      福</a:t>
            </a:r>
          </a:p>
        </p:txBody>
      </p:sp>
      <p:sp>
        <p:nvSpPr>
          <p:cNvPr id="4099" name="副标题 4098"/>
          <p:cNvSpPr>
            <a:spLocks noGrp="1"/>
          </p:cNvSpPr>
          <p:nvPr>
            <p:ph type="subTitle" idx="1"/>
          </p:nvPr>
        </p:nvSpPr>
        <p:spPr>
          <a:xfrm>
            <a:off x="1371600" y="3886200"/>
            <a:ext cx="6400800" cy="1752600"/>
          </a:xfrm>
        </p:spPr>
        <p:txBody>
          <a:bodyPr/>
          <a:lstStyle/>
          <a:p>
            <a:pPr defTabSz="914400">
              <a:buNone/>
            </a:pPr>
            <a:r>
              <a:rPr lang="zh-CN" altLang="en-US" sz="6400" b="1" kern="1200" baseline="0">
                <a:solidFill>
                  <a:schemeClr val="bg1"/>
                </a:solidFill>
                <a:latin typeface="Arial" panose="020B0604020202020204" pitchFamily="34" charset="0"/>
                <a:ea typeface="华文新魏" pitchFamily="2" charset="-122"/>
              </a:rPr>
              <a:t>鲁  迅</a:t>
            </a:r>
          </a:p>
        </p:txBody>
      </p:sp>
      <p:pic>
        <p:nvPicPr>
          <p:cNvPr id="4100" name="图片 4099" descr="祝福1"/>
          <p:cNvPicPr>
            <a:picLocks noChangeAspect="1"/>
          </p:cNvPicPr>
          <p:nvPr/>
        </p:nvPicPr>
        <p:blipFill>
          <a:blip r:embed="rId2" cstate="print"/>
          <a:stretch>
            <a:fillRect/>
          </a:stretch>
        </p:blipFill>
        <p:spPr>
          <a:xfrm>
            <a:off x="26988" y="98425"/>
            <a:ext cx="9144000" cy="6858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barn(outHorizontal)">
                                      <p:cBhvr>
                                        <p:cTn id="7"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文本框 22529"/>
          <p:cNvSpPr txBox="1"/>
          <p:nvPr/>
        </p:nvSpPr>
        <p:spPr>
          <a:xfrm>
            <a:off x="381000" y="304800"/>
            <a:ext cx="3352800" cy="579438"/>
          </a:xfrm>
          <a:prstGeom prst="rect">
            <a:avLst/>
          </a:prstGeom>
          <a:noFill/>
          <a:ln w="9525">
            <a:noFill/>
          </a:ln>
        </p:spPr>
        <p:txBody>
          <a:bodyPr>
            <a:spAutoFit/>
          </a:bodyPr>
          <a:lstStyle/>
          <a:p>
            <a:pPr lvl="0">
              <a:spcBef>
                <a:spcPct val="50000"/>
              </a:spcBef>
            </a:pPr>
            <a:r>
              <a:rPr lang="zh-CN" altLang="en-US" sz="3200" b="1" dirty="0">
                <a:solidFill>
                  <a:schemeClr val="tx1"/>
                </a:solidFill>
                <a:effectLst>
                  <a:outerShdw blurRad="38100" dist="38100" dir="2700000">
                    <a:srgbClr val="C0C0C0"/>
                  </a:outerShdw>
                </a:effectLst>
                <a:latin typeface="黑体" panose="02010609060101010101" pitchFamily="2" charset="-122"/>
                <a:ea typeface="黑体" panose="02010609060101010101" pitchFamily="2" charset="-122"/>
              </a:rPr>
              <a:t>人物形象分析</a:t>
            </a:r>
          </a:p>
        </p:txBody>
      </p:sp>
      <p:sp>
        <p:nvSpPr>
          <p:cNvPr id="22531" name="椭圆 22530">
            <a:hlinkClick r:id="rId2" action="ppaction://hlinksldjump"/>
          </p:cNvPr>
          <p:cNvSpPr/>
          <p:nvPr/>
        </p:nvSpPr>
        <p:spPr>
          <a:xfrm>
            <a:off x="2743200" y="2819400"/>
            <a:ext cx="3657600" cy="1219200"/>
          </a:xfrm>
          <a:prstGeom prst="ellipse">
            <a:avLst/>
          </a:prstGeom>
          <a:solidFill>
            <a:schemeClr val="accent2"/>
          </a:solidFill>
          <a:ln w="38100" cap="flat" cmpd="sng">
            <a:solidFill>
              <a:schemeClr val="tx1"/>
            </a:solidFill>
            <a:prstDash val="solid"/>
            <a:headEnd type="none" w="med" len="med"/>
            <a:tailEnd type="none" w="med" len="med"/>
          </a:ln>
        </p:spPr>
        <p:txBody>
          <a:bodyPr wrap="none" anchor="ctr"/>
          <a:lstStyle/>
          <a:p>
            <a:pPr lvl="0" algn="ctr"/>
            <a:r>
              <a:rPr lang="zh-CN" altLang="en-US" sz="2400" b="1" dirty="0">
                <a:solidFill>
                  <a:srgbClr val="FFFFFF"/>
                </a:solidFill>
                <a:latin typeface="Times New Roman" panose="02020603050405020304" pitchFamily="2" charset="0"/>
                <a:ea typeface="黑体" panose="02010609060101010101" pitchFamily="2" charset="-122"/>
              </a:rPr>
              <a:t>祥林嫂的形象及社会意义</a:t>
            </a:r>
          </a:p>
        </p:txBody>
      </p:sp>
      <p:sp>
        <p:nvSpPr>
          <p:cNvPr id="22532" name="矩形 22531">
            <a:hlinkClick r:id="rId3" action="ppaction://hlinksldjump"/>
          </p:cNvPr>
          <p:cNvSpPr/>
          <p:nvPr/>
        </p:nvSpPr>
        <p:spPr>
          <a:xfrm>
            <a:off x="1066800" y="1981200"/>
            <a:ext cx="1752600" cy="914400"/>
          </a:xfrm>
          <a:prstGeom prst="rect">
            <a:avLst/>
          </a:prstGeom>
          <a:solidFill>
            <a:srgbClr val="B7F8A0"/>
          </a:solidFill>
          <a:ln w="38100" cap="flat" cmpd="sng">
            <a:solidFill>
              <a:srgbClr val="9933FF"/>
            </a:solidFill>
            <a:prstDash val="solid"/>
            <a:miter/>
            <a:headEnd type="none" w="med" len="med"/>
            <a:tailEnd type="none" w="med" len="med"/>
          </a:ln>
        </p:spPr>
        <p:txBody>
          <a:bodyPr wrap="none" anchor="ctr"/>
          <a:lstStyle/>
          <a:p>
            <a:pPr lvl="0" algn="ctr">
              <a:lnSpc>
                <a:spcPct val="210000"/>
              </a:lnSpc>
            </a:pPr>
            <a:r>
              <a:rPr lang="zh-CN" altLang="en-US" sz="2800" b="1" dirty="0">
                <a:solidFill>
                  <a:schemeClr val="tx1"/>
                </a:solidFill>
                <a:effectLst>
                  <a:outerShdw blurRad="38100" dist="38100" dir="2700000">
                    <a:srgbClr val="FFFFFF"/>
                  </a:outerShdw>
                </a:effectLst>
                <a:latin typeface="Times New Roman" panose="02020603050405020304" pitchFamily="2" charset="0"/>
                <a:ea typeface="黑体" panose="02010609060101010101" pitchFamily="2" charset="-122"/>
              </a:rPr>
              <a:t>模样周正</a:t>
            </a:r>
          </a:p>
          <a:p>
            <a:pPr lvl="0" algn="ctr"/>
            <a:r>
              <a:rPr lang="zh-CN" altLang="en-US" sz="2800" b="1" dirty="0">
                <a:solidFill>
                  <a:schemeClr val="tx1"/>
                </a:solidFill>
                <a:effectLst>
                  <a:outerShdw blurRad="38100" dist="38100" dir="2700000">
                    <a:srgbClr val="FFFFFF"/>
                  </a:outerShdw>
                </a:effectLst>
                <a:latin typeface="Times New Roman" panose="02020603050405020304" pitchFamily="2" charset="0"/>
                <a:ea typeface="黑体" panose="02010609060101010101" pitchFamily="2" charset="-122"/>
              </a:rPr>
              <a:t>健壮耐劳</a:t>
            </a:r>
          </a:p>
          <a:p>
            <a:pPr lvl="0" algn="ctr"/>
            <a:endParaRPr lang="zh-CN" altLang="en-US" sz="2800" b="1" dirty="0">
              <a:solidFill>
                <a:schemeClr val="tx1"/>
              </a:solidFill>
              <a:effectLst>
                <a:outerShdw blurRad="38100" dist="38100" dir="2700000">
                  <a:srgbClr val="FFFFFF"/>
                </a:outerShdw>
              </a:effectLst>
              <a:latin typeface="Times New Roman" panose="02020603050405020304" pitchFamily="2" charset="0"/>
              <a:ea typeface="黑体" panose="02010609060101010101" pitchFamily="2" charset="-122"/>
            </a:endParaRPr>
          </a:p>
        </p:txBody>
      </p:sp>
      <p:sp>
        <p:nvSpPr>
          <p:cNvPr id="22533" name="矩形 22532">
            <a:hlinkClick r:id="rId4" action="ppaction://hlinksldjump"/>
          </p:cNvPr>
          <p:cNvSpPr/>
          <p:nvPr/>
        </p:nvSpPr>
        <p:spPr>
          <a:xfrm>
            <a:off x="3886200" y="1219200"/>
            <a:ext cx="1752600" cy="990600"/>
          </a:xfrm>
          <a:prstGeom prst="rect">
            <a:avLst/>
          </a:prstGeom>
          <a:solidFill>
            <a:srgbClr val="B7F8A0"/>
          </a:solidFill>
          <a:ln w="38100" cap="flat" cmpd="sng">
            <a:solidFill>
              <a:srgbClr val="9933FF"/>
            </a:solidFill>
            <a:prstDash val="solid"/>
            <a:miter/>
            <a:headEnd type="none" w="med" len="med"/>
            <a:tailEnd type="none" w="med" len="med"/>
          </a:ln>
        </p:spPr>
        <p:txBody>
          <a:bodyPr wrap="none" anchor="ctr"/>
          <a:lstStyle/>
          <a:p>
            <a:pPr lvl="0" algn="ctr"/>
            <a:r>
              <a:rPr lang="zh-CN" altLang="en-US" sz="2800" b="1" dirty="0">
                <a:solidFill>
                  <a:schemeClr val="tx1"/>
                </a:solidFill>
                <a:effectLst>
                  <a:outerShdw blurRad="38100" dist="38100" dir="2700000">
                    <a:srgbClr val="FFFFFF"/>
                  </a:outerShdw>
                </a:effectLst>
                <a:latin typeface="Times New Roman" panose="02020603050405020304" pitchFamily="2" charset="0"/>
                <a:ea typeface="黑体" panose="02010609060101010101" pitchFamily="2" charset="-122"/>
              </a:rPr>
              <a:t>被迫改嫁</a:t>
            </a:r>
          </a:p>
          <a:p>
            <a:pPr lvl="0" algn="ctr"/>
            <a:r>
              <a:rPr lang="zh-CN" altLang="en-US" sz="2800" b="1" dirty="0">
                <a:solidFill>
                  <a:schemeClr val="tx1"/>
                </a:solidFill>
                <a:effectLst>
                  <a:outerShdw blurRad="38100" dist="38100" dir="2700000">
                    <a:srgbClr val="FFFFFF"/>
                  </a:outerShdw>
                </a:effectLst>
                <a:latin typeface="Times New Roman" panose="02020603050405020304" pitchFamily="2" charset="0"/>
                <a:ea typeface="黑体" panose="02010609060101010101" pitchFamily="2" charset="-122"/>
              </a:rPr>
              <a:t>强烈反抗</a:t>
            </a:r>
          </a:p>
        </p:txBody>
      </p:sp>
      <p:sp>
        <p:nvSpPr>
          <p:cNvPr id="22534" name="矩形 22533">
            <a:hlinkClick r:id="rId5" action="ppaction://hlinksldjump"/>
          </p:cNvPr>
          <p:cNvSpPr/>
          <p:nvPr/>
        </p:nvSpPr>
        <p:spPr>
          <a:xfrm>
            <a:off x="6629400" y="2286000"/>
            <a:ext cx="1752600" cy="990600"/>
          </a:xfrm>
          <a:prstGeom prst="rect">
            <a:avLst/>
          </a:prstGeom>
          <a:solidFill>
            <a:srgbClr val="B7F8A0"/>
          </a:solidFill>
          <a:ln w="38100" cap="flat" cmpd="sng">
            <a:solidFill>
              <a:srgbClr val="9933FF"/>
            </a:solidFill>
            <a:prstDash val="solid"/>
            <a:miter/>
            <a:headEnd type="none" w="med" len="med"/>
            <a:tailEnd type="none" w="med" len="med"/>
          </a:ln>
        </p:spPr>
        <p:txBody>
          <a:bodyPr wrap="none" anchor="ctr"/>
          <a:lstStyle/>
          <a:p>
            <a:pPr lvl="0" algn="ctr"/>
            <a:r>
              <a:rPr lang="zh-CN" altLang="en-US" sz="2800" b="1" dirty="0">
                <a:solidFill>
                  <a:schemeClr val="tx1"/>
                </a:solidFill>
                <a:effectLst>
                  <a:outerShdw blurRad="38100" dist="38100" dir="2700000">
                    <a:srgbClr val="FFFFFF"/>
                  </a:outerShdw>
                </a:effectLst>
                <a:latin typeface="Times New Roman" panose="02020603050405020304" pitchFamily="2" charset="0"/>
                <a:ea typeface="黑体" panose="02010609060101010101" pitchFamily="2" charset="-122"/>
              </a:rPr>
              <a:t>家破人亡</a:t>
            </a:r>
          </a:p>
          <a:p>
            <a:pPr lvl="0" algn="ctr"/>
            <a:r>
              <a:rPr lang="zh-CN" altLang="en-US" sz="2800" b="1" dirty="0">
                <a:solidFill>
                  <a:schemeClr val="tx1"/>
                </a:solidFill>
                <a:effectLst>
                  <a:outerShdw blurRad="38100" dist="38100" dir="2700000">
                    <a:srgbClr val="FFFFFF"/>
                  </a:outerShdw>
                </a:effectLst>
                <a:latin typeface="Times New Roman" panose="02020603050405020304" pitchFamily="2" charset="0"/>
                <a:ea typeface="黑体" panose="02010609060101010101" pitchFamily="2" charset="-122"/>
              </a:rPr>
              <a:t>走投无路</a:t>
            </a:r>
          </a:p>
        </p:txBody>
      </p:sp>
      <p:sp>
        <p:nvSpPr>
          <p:cNvPr id="22535" name="矩形 22534">
            <a:hlinkClick r:id="rId6" action="ppaction://hlinksldjump"/>
          </p:cNvPr>
          <p:cNvSpPr/>
          <p:nvPr/>
        </p:nvSpPr>
        <p:spPr>
          <a:xfrm>
            <a:off x="6553200" y="4114800"/>
            <a:ext cx="1752600" cy="990600"/>
          </a:xfrm>
          <a:prstGeom prst="rect">
            <a:avLst/>
          </a:prstGeom>
          <a:solidFill>
            <a:srgbClr val="B7F8A0"/>
          </a:solidFill>
          <a:ln w="38100" cap="flat" cmpd="sng">
            <a:solidFill>
              <a:srgbClr val="9933FF"/>
            </a:solidFill>
            <a:prstDash val="solid"/>
            <a:miter/>
            <a:headEnd type="none" w="med" len="med"/>
            <a:tailEnd type="none" w="med" len="med"/>
          </a:ln>
        </p:spPr>
        <p:txBody>
          <a:bodyPr wrap="none" anchor="ctr"/>
          <a:lstStyle/>
          <a:p>
            <a:pPr lvl="0" algn="ctr"/>
            <a:r>
              <a:rPr lang="zh-CN" altLang="en-US" sz="2800" b="1" dirty="0">
                <a:solidFill>
                  <a:schemeClr val="tx1"/>
                </a:solidFill>
                <a:effectLst>
                  <a:outerShdw blurRad="38100" dist="38100" dir="2700000">
                    <a:srgbClr val="FFFFFF"/>
                  </a:outerShdw>
                </a:effectLst>
                <a:latin typeface="Times New Roman" panose="02020603050405020304" pitchFamily="2" charset="0"/>
                <a:ea typeface="黑体" panose="02010609060101010101" pitchFamily="2" charset="-122"/>
              </a:rPr>
              <a:t>失魂落魄</a:t>
            </a:r>
          </a:p>
          <a:p>
            <a:pPr lvl="0" algn="ctr"/>
            <a:r>
              <a:rPr lang="zh-CN" altLang="en-US" sz="2800" b="1" dirty="0">
                <a:solidFill>
                  <a:schemeClr val="tx1"/>
                </a:solidFill>
                <a:effectLst>
                  <a:outerShdw blurRad="38100" dist="38100" dir="2700000">
                    <a:srgbClr val="FFFFFF"/>
                  </a:outerShdw>
                </a:effectLst>
                <a:latin typeface="Times New Roman" panose="02020603050405020304" pitchFamily="2" charset="0"/>
                <a:ea typeface="黑体" panose="02010609060101010101" pitchFamily="2" charset="-122"/>
              </a:rPr>
              <a:t>沦为乞丐</a:t>
            </a:r>
          </a:p>
        </p:txBody>
      </p:sp>
      <p:sp>
        <p:nvSpPr>
          <p:cNvPr id="22536" name="矩形 22535">
            <a:hlinkClick r:id="rId7" action="ppaction://hlinksldjump"/>
          </p:cNvPr>
          <p:cNvSpPr/>
          <p:nvPr/>
        </p:nvSpPr>
        <p:spPr>
          <a:xfrm>
            <a:off x="3886200" y="4800600"/>
            <a:ext cx="1752600" cy="990600"/>
          </a:xfrm>
          <a:prstGeom prst="rect">
            <a:avLst/>
          </a:prstGeom>
          <a:solidFill>
            <a:srgbClr val="B7F8A0"/>
          </a:solidFill>
          <a:ln w="38100" cap="flat" cmpd="sng">
            <a:solidFill>
              <a:srgbClr val="9933FF"/>
            </a:solidFill>
            <a:prstDash val="solid"/>
            <a:miter/>
            <a:headEnd type="none" w="med" len="med"/>
            <a:tailEnd type="none" w="med" len="med"/>
          </a:ln>
        </p:spPr>
        <p:txBody>
          <a:bodyPr wrap="none" anchor="ctr"/>
          <a:lstStyle/>
          <a:p>
            <a:pPr lvl="0" algn="ctr"/>
            <a:r>
              <a:rPr lang="zh-CN" altLang="en-US" sz="2800" b="1" dirty="0">
                <a:solidFill>
                  <a:schemeClr val="tx1"/>
                </a:solidFill>
                <a:effectLst>
                  <a:outerShdw blurRad="38100" dist="38100" dir="2700000">
                    <a:srgbClr val="FFFFFF"/>
                  </a:outerShdw>
                </a:effectLst>
                <a:latin typeface="Times New Roman" panose="02020603050405020304" pitchFamily="2" charset="0"/>
                <a:ea typeface="黑体" panose="02010609060101010101" pitchFamily="2" charset="-122"/>
              </a:rPr>
              <a:t>活不能</a:t>
            </a:r>
          </a:p>
          <a:p>
            <a:pPr lvl="0" algn="ctr"/>
            <a:r>
              <a:rPr lang="zh-CN" altLang="en-US" sz="2800" b="1" dirty="0">
                <a:solidFill>
                  <a:schemeClr val="tx1"/>
                </a:solidFill>
                <a:effectLst>
                  <a:outerShdw blurRad="38100" dist="38100" dir="2700000">
                    <a:srgbClr val="FFFFFF"/>
                  </a:outerShdw>
                </a:effectLst>
                <a:latin typeface="Times New Roman" panose="02020603050405020304" pitchFamily="2" charset="0"/>
                <a:ea typeface="黑体" panose="02010609060101010101" pitchFamily="2" charset="-122"/>
              </a:rPr>
              <a:t>死不敢</a:t>
            </a:r>
          </a:p>
        </p:txBody>
      </p:sp>
      <p:sp>
        <p:nvSpPr>
          <p:cNvPr id="22537" name="矩形 22536">
            <a:hlinkClick r:id="rId8" action="ppaction://hlinksldjump"/>
          </p:cNvPr>
          <p:cNvSpPr/>
          <p:nvPr/>
        </p:nvSpPr>
        <p:spPr>
          <a:xfrm>
            <a:off x="1066800" y="4191000"/>
            <a:ext cx="1752600" cy="990600"/>
          </a:xfrm>
          <a:prstGeom prst="rect">
            <a:avLst/>
          </a:prstGeom>
          <a:solidFill>
            <a:srgbClr val="B7F8A0"/>
          </a:solidFill>
          <a:ln w="38100" cap="flat" cmpd="sng">
            <a:solidFill>
              <a:srgbClr val="9933FF"/>
            </a:solidFill>
            <a:prstDash val="solid"/>
            <a:miter/>
            <a:headEnd type="none" w="med" len="med"/>
            <a:tailEnd type="none" w="med" len="med"/>
          </a:ln>
        </p:spPr>
        <p:txBody>
          <a:bodyPr wrap="none" anchor="ctr"/>
          <a:lstStyle/>
          <a:p>
            <a:pPr lvl="0" algn="ctr"/>
            <a:r>
              <a:rPr lang="zh-CN" altLang="en-US" sz="2800" b="1" dirty="0">
                <a:solidFill>
                  <a:schemeClr val="tx1"/>
                </a:solidFill>
                <a:effectLst>
                  <a:outerShdw blurRad="38100" dist="38100" dir="2700000">
                    <a:srgbClr val="FFFFFF"/>
                  </a:outerShdw>
                </a:effectLst>
                <a:latin typeface="Times New Roman" panose="02020603050405020304" pitchFamily="2" charset="0"/>
                <a:ea typeface="黑体" panose="02010609060101010101" pitchFamily="2" charset="-122"/>
              </a:rPr>
              <a:t>惨死雪地</a:t>
            </a:r>
          </a:p>
          <a:p>
            <a:pPr lvl="0" algn="ctr"/>
            <a:r>
              <a:rPr lang="zh-CN" altLang="en-US" sz="2800" b="1" dirty="0">
                <a:solidFill>
                  <a:schemeClr val="tx1"/>
                </a:solidFill>
                <a:effectLst>
                  <a:outerShdw blurRad="38100" dist="38100" dir="2700000">
                    <a:srgbClr val="FFFFFF"/>
                  </a:outerShdw>
                </a:effectLst>
                <a:latin typeface="Times New Roman" panose="02020603050405020304" pitchFamily="2" charset="0"/>
                <a:ea typeface="黑体" panose="02010609060101010101" pitchFamily="2" charset="-122"/>
              </a:rPr>
              <a:t>横遭辱骂</a:t>
            </a:r>
          </a:p>
        </p:txBody>
      </p:sp>
      <p:sp>
        <p:nvSpPr>
          <p:cNvPr id="22538" name="直接连接符 22537"/>
          <p:cNvSpPr/>
          <p:nvPr/>
        </p:nvSpPr>
        <p:spPr>
          <a:xfrm flipV="1">
            <a:off x="1981200" y="1524000"/>
            <a:ext cx="1752600" cy="381000"/>
          </a:xfrm>
          <a:prstGeom prst="line">
            <a:avLst/>
          </a:prstGeom>
          <a:ln w="38100" cap="flat" cmpd="sng">
            <a:solidFill>
              <a:schemeClr val="tx1"/>
            </a:solidFill>
            <a:prstDash val="solid"/>
            <a:headEnd type="none" w="med" len="med"/>
            <a:tailEnd type="triangle" w="med" len="med"/>
          </a:ln>
        </p:spPr>
      </p:sp>
      <p:sp>
        <p:nvSpPr>
          <p:cNvPr id="22539" name="直接连接符 22538"/>
          <p:cNvSpPr/>
          <p:nvPr/>
        </p:nvSpPr>
        <p:spPr>
          <a:xfrm>
            <a:off x="5638800" y="1447800"/>
            <a:ext cx="1600200" cy="762000"/>
          </a:xfrm>
          <a:prstGeom prst="line">
            <a:avLst/>
          </a:prstGeom>
          <a:ln w="38100" cap="flat" cmpd="sng">
            <a:solidFill>
              <a:schemeClr val="tx1"/>
            </a:solidFill>
            <a:prstDash val="solid"/>
            <a:headEnd type="none" w="med" len="med"/>
            <a:tailEnd type="triangle" w="med" len="med"/>
          </a:ln>
        </p:spPr>
      </p:sp>
      <p:sp>
        <p:nvSpPr>
          <p:cNvPr id="22540" name="直接连接符 22539"/>
          <p:cNvSpPr/>
          <p:nvPr/>
        </p:nvSpPr>
        <p:spPr>
          <a:xfrm>
            <a:off x="7391400" y="3276600"/>
            <a:ext cx="0" cy="838200"/>
          </a:xfrm>
          <a:prstGeom prst="line">
            <a:avLst/>
          </a:prstGeom>
          <a:ln w="38100" cap="flat" cmpd="sng">
            <a:solidFill>
              <a:schemeClr val="tx1"/>
            </a:solidFill>
            <a:prstDash val="solid"/>
            <a:headEnd type="none" w="med" len="med"/>
            <a:tailEnd type="triangle" w="med" len="med"/>
          </a:ln>
        </p:spPr>
      </p:sp>
      <p:sp>
        <p:nvSpPr>
          <p:cNvPr id="22541" name="直接连接符 22540"/>
          <p:cNvSpPr/>
          <p:nvPr/>
        </p:nvSpPr>
        <p:spPr>
          <a:xfrm flipH="1">
            <a:off x="5715000" y="5105400"/>
            <a:ext cx="1524000" cy="228600"/>
          </a:xfrm>
          <a:prstGeom prst="line">
            <a:avLst/>
          </a:prstGeom>
          <a:ln w="38100" cap="flat" cmpd="sng">
            <a:solidFill>
              <a:schemeClr val="tx1"/>
            </a:solidFill>
            <a:prstDash val="solid"/>
            <a:headEnd type="none" w="med" len="med"/>
            <a:tailEnd type="triangle" w="med" len="med"/>
          </a:ln>
        </p:spPr>
      </p:sp>
      <p:sp>
        <p:nvSpPr>
          <p:cNvPr id="22542" name="直接连接符 22541"/>
          <p:cNvSpPr/>
          <p:nvPr/>
        </p:nvSpPr>
        <p:spPr>
          <a:xfrm flipH="1" flipV="1">
            <a:off x="2819400" y="4724400"/>
            <a:ext cx="990600" cy="609600"/>
          </a:xfrm>
          <a:prstGeom prst="line">
            <a:avLst/>
          </a:prstGeom>
          <a:ln w="38100" cap="flat" cmpd="sng">
            <a:solidFill>
              <a:schemeClr val="tx1"/>
            </a:solidFill>
            <a:prstDash val="solid"/>
            <a:headEnd type="none" w="med" len="med"/>
            <a:tailEnd type="triangle" w="med" len="med"/>
          </a:ln>
        </p:spPr>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554" name="对象 23553"/>
          <p:cNvGraphicFramePr>
            <a:graphicFrameLocks/>
          </p:cNvGraphicFramePr>
          <p:nvPr/>
        </p:nvGraphicFramePr>
        <p:xfrm>
          <a:off x="0" y="0"/>
          <a:ext cx="1857375" cy="3994150"/>
        </p:xfrm>
        <a:graphic>
          <a:graphicData uri="http://schemas.openxmlformats.org/presentationml/2006/ole">
            <p:oleObj spid="_x0000_s3076" r:id="rId3" imgW="1857375" imgH="3995738" progId="">
              <p:embed/>
            </p:oleObj>
          </a:graphicData>
        </a:graphic>
      </p:graphicFrame>
      <p:sp>
        <p:nvSpPr>
          <p:cNvPr id="23555" name="文本框 23554"/>
          <p:cNvSpPr txBox="1"/>
          <p:nvPr/>
        </p:nvSpPr>
        <p:spPr>
          <a:xfrm>
            <a:off x="2362200" y="2133600"/>
            <a:ext cx="4724400" cy="2559050"/>
          </a:xfrm>
          <a:prstGeom prst="rect">
            <a:avLst/>
          </a:prstGeom>
          <a:noFill/>
          <a:ln w="9525">
            <a:noFill/>
          </a:ln>
        </p:spPr>
        <p:txBody>
          <a:bodyPr>
            <a:spAutoFit/>
          </a:bodyPr>
          <a:lstStyle/>
          <a:p>
            <a:pPr lvl="0">
              <a:spcBef>
                <a:spcPct val="50000"/>
              </a:spcBef>
            </a:pPr>
            <a:r>
              <a:rPr lang="zh-CN" altLang="en-US" sz="4400" b="1" dirty="0">
                <a:solidFill>
                  <a:srgbClr val="0000CC"/>
                </a:solidFill>
                <a:latin typeface="Times New Roman" panose="02020603050405020304" pitchFamily="2" charset="0"/>
                <a:ea typeface="华文行楷" pitchFamily="2" charset="-122"/>
              </a:rPr>
              <a:t>        </a:t>
            </a:r>
            <a:r>
              <a:rPr lang="zh-CN" altLang="en-US" sz="5400" b="1" dirty="0">
                <a:solidFill>
                  <a:srgbClr val="0000CC"/>
                </a:solidFill>
                <a:latin typeface="Times New Roman" panose="02020603050405020304" pitchFamily="2" charset="0"/>
                <a:ea typeface="华文行楷" pitchFamily="2" charset="-122"/>
              </a:rPr>
              <a:t>讨论：造成祥林嫂悲剧的原因是什么？</a:t>
            </a:r>
            <a:endParaRPr lang="zh-CN" altLang="en-US" sz="4400" b="0" dirty="0">
              <a:solidFill>
                <a:srgbClr val="0000CC"/>
              </a:solidFill>
              <a:latin typeface="Times New Roman" panose="02020603050405020304" pitchFamily="2" charset="0"/>
              <a:ea typeface="华文行楷"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24577"/>
          <p:cNvPicPr>
            <a:picLocks noChangeAspect="1"/>
          </p:cNvPicPr>
          <p:nvPr/>
        </p:nvPicPr>
        <p:blipFill>
          <a:blip r:embed="rId2" cstate="print"/>
          <a:stretch>
            <a:fillRect/>
          </a:stretch>
        </p:blipFill>
        <p:spPr>
          <a:xfrm>
            <a:off x="3429000" y="2590800"/>
            <a:ext cx="2438400" cy="1712913"/>
          </a:xfrm>
          <a:prstGeom prst="rect">
            <a:avLst/>
          </a:prstGeom>
          <a:noFill/>
          <a:ln w="9525">
            <a:noFill/>
          </a:ln>
        </p:spPr>
      </p:pic>
      <p:sp>
        <p:nvSpPr>
          <p:cNvPr id="24579" name="椭圆形标注 24578"/>
          <p:cNvSpPr/>
          <p:nvPr/>
        </p:nvSpPr>
        <p:spPr>
          <a:xfrm>
            <a:off x="6096000" y="4343400"/>
            <a:ext cx="2438400" cy="1676400"/>
          </a:xfrm>
          <a:prstGeom prst="wedgeEllipseCallout">
            <a:avLst>
              <a:gd name="adj1" fmla="val -53125"/>
              <a:gd name="adj2" fmla="val -55019"/>
            </a:avLst>
          </a:prstGeom>
          <a:noFill/>
          <a:ln w="9525" cap="flat" cmpd="sng">
            <a:solidFill>
              <a:srgbClr val="FFFF66"/>
            </a:solidFill>
            <a:prstDash val="solid"/>
            <a:miter/>
            <a:headEnd type="none" w="med" len="med"/>
            <a:tailEnd type="none" w="med" len="med"/>
          </a:ln>
        </p:spPr>
        <p:txBody>
          <a:bodyPr wrap="none" anchor="ctr"/>
          <a:lstStyle/>
          <a:p>
            <a:pPr lvl="0" algn="ctr"/>
            <a:endParaRPr lang="zh-CN" altLang="en-US" sz="2400" b="0" dirty="0">
              <a:solidFill>
                <a:schemeClr val="tx1"/>
              </a:solidFill>
              <a:latin typeface="Times New Roman" panose="02020603050405020304" pitchFamily="2" charset="0"/>
              <a:ea typeface="华文行楷" pitchFamily="2" charset="-122"/>
            </a:endParaRPr>
          </a:p>
        </p:txBody>
      </p:sp>
      <p:sp>
        <p:nvSpPr>
          <p:cNvPr id="24580" name="文本框 24579"/>
          <p:cNvSpPr txBox="1"/>
          <p:nvPr/>
        </p:nvSpPr>
        <p:spPr>
          <a:xfrm>
            <a:off x="1219200" y="1143000"/>
            <a:ext cx="1752600" cy="762000"/>
          </a:xfrm>
          <a:prstGeom prst="rect">
            <a:avLst/>
          </a:prstGeom>
          <a:noFill/>
          <a:ln w="9525">
            <a:noFill/>
          </a:ln>
        </p:spPr>
        <p:txBody>
          <a:bodyPr>
            <a:spAutoFit/>
          </a:bodyPr>
          <a:lstStyle/>
          <a:p>
            <a:pPr lvl="0" algn="ctr">
              <a:spcBef>
                <a:spcPct val="50000"/>
              </a:spcBef>
            </a:pPr>
            <a:r>
              <a:rPr lang="zh-CN" altLang="en-US" sz="4400" b="1" dirty="0">
                <a:solidFill>
                  <a:srgbClr val="FF3300"/>
                </a:solidFill>
                <a:latin typeface="Times New Roman" panose="02020603050405020304" pitchFamily="2" charset="0"/>
                <a:ea typeface="华文行楷" pitchFamily="2" charset="-122"/>
              </a:rPr>
              <a:t>政  权</a:t>
            </a:r>
          </a:p>
        </p:txBody>
      </p:sp>
      <p:sp>
        <p:nvSpPr>
          <p:cNvPr id="24581" name="椭圆形标注 24580"/>
          <p:cNvSpPr/>
          <p:nvPr/>
        </p:nvSpPr>
        <p:spPr>
          <a:xfrm>
            <a:off x="5867400" y="457200"/>
            <a:ext cx="2438400" cy="1676400"/>
          </a:xfrm>
          <a:prstGeom prst="wedgeEllipseCallout">
            <a:avLst>
              <a:gd name="adj1" fmla="val -39060"/>
              <a:gd name="adj2" fmla="val 71116"/>
            </a:avLst>
          </a:prstGeom>
          <a:noFill/>
          <a:ln w="9525" cap="flat" cmpd="sng">
            <a:solidFill>
              <a:srgbClr val="FFFF66"/>
            </a:solidFill>
            <a:prstDash val="solid"/>
            <a:miter/>
            <a:headEnd type="none" w="med" len="med"/>
            <a:tailEnd type="none" w="med" len="med"/>
          </a:ln>
        </p:spPr>
        <p:txBody>
          <a:bodyPr wrap="none" anchor="ctr"/>
          <a:lstStyle/>
          <a:p>
            <a:pPr lvl="0" algn="ctr"/>
            <a:endParaRPr lang="zh-CN" altLang="en-US" sz="2400" b="0" dirty="0">
              <a:solidFill>
                <a:schemeClr val="tx1"/>
              </a:solidFill>
              <a:latin typeface="Times New Roman" panose="02020603050405020304" pitchFamily="2" charset="0"/>
              <a:ea typeface="华文行楷" pitchFamily="2" charset="-122"/>
            </a:endParaRPr>
          </a:p>
        </p:txBody>
      </p:sp>
      <p:sp>
        <p:nvSpPr>
          <p:cNvPr id="24582" name="椭圆形标注 24581"/>
          <p:cNvSpPr/>
          <p:nvPr/>
        </p:nvSpPr>
        <p:spPr>
          <a:xfrm>
            <a:off x="914400" y="685800"/>
            <a:ext cx="2438400" cy="1676400"/>
          </a:xfrm>
          <a:prstGeom prst="wedgeEllipseCallout">
            <a:avLst>
              <a:gd name="adj1" fmla="val 48440"/>
              <a:gd name="adj2" fmla="val 66574"/>
            </a:avLst>
          </a:prstGeom>
          <a:noFill/>
          <a:ln w="9525" cap="flat" cmpd="sng">
            <a:solidFill>
              <a:srgbClr val="FFFF66"/>
            </a:solidFill>
            <a:prstDash val="solid"/>
            <a:miter/>
            <a:headEnd type="none" w="med" len="med"/>
            <a:tailEnd type="none" w="med" len="med"/>
          </a:ln>
        </p:spPr>
        <p:txBody>
          <a:bodyPr wrap="none" anchor="ctr"/>
          <a:lstStyle/>
          <a:p>
            <a:pPr lvl="0" algn="ctr"/>
            <a:endParaRPr lang="zh-CN" altLang="en-US" sz="2400" b="0" dirty="0">
              <a:solidFill>
                <a:schemeClr val="tx1"/>
              </a:solidFill>
              <a:latin typeface="Times New Roman" panose="02020603050405020304" pitchFamily="2" charset="0"/>
              <a:ea typeface="华文行楷" pitchFamily="2" charset="-122"/>
            </a:endParaRPr>
          </a:p>
        </p:txBody>
      </p:sp>
      <p:sp>
        <p:nvSpPr>
          <p:cNvPr id="24583" name="椭圆形标注 24582"/>
          <p:cNvSpPr/>
          <p:nvPr/>
        </p:nvSpPr>
        <p:spPr>
          <a:xfrm>
            <a:off x="609600" y="4648200"/>
            <a:ext cx="2438400" cy="1676400"/>
          </a:xfrm>
          <a:prstGeom prst="wedgeEllipseCallout">
            <a:avLst>
              <a:gd name="adj1" fmla="val 59375"/>
              <a:gd name="adj2" fmla="val -59565"/>
            </a:avLst>
          </a:prstGeom>
          <a:noFill/>
          <a:ln w="9525" cap="flat" cmpd="sng">
            <a:solidFill>
              <a:srgbClr val="FFFF66"/>
            </a:solidFill>
            <a:prstDash val="solid"/>
            <a:miter/>
            <a:headEnd type="none" w="med" len="med"/>
            <a:tailEnd type="none" w="med" len="med"/>
          </a:ln>
        </p:spPr>
        <p:txBody>
          <a:bodyPr wrap="none" anchor="ctr"/>
          <a:lstStyle/>
          <a:p>
            <a:pPr lvl="0" algn="ctr"/>
            <a:endParaRPr lang="zh-CN" altLang="en-US" sz="2400" b="0" dirty="0">
              <a:solidFill>
                <a:schemeClr val="tx1"/>
              </a:solidFill>
              <a:latin typeface="Times New Roman" panose="02020603050405020304" pitchFamily="2" charset="0"/>
              <a:ea typeface="华文行楷" pitchFamily="2" charset="-122"/>
            </a:endParaRPr>
          </a:p>
        </p:txBody>
      </p:sp>
      <p:sp>
        <p:nvSpPr>
          <p:cNvPr id="24584" name="文本框 24583"/>
          <p:cNvSpPr txBox="1"/>
          <p:nvPr/>
        </p:nvSpPr>
        <p:spPr>
          <a:xfrm>
            <a:off x="6248400" y="914400"/>
            <a:ext cx="1752600" cy="762000"/>
          </a:xfrm>
          <a:prstGeom prst="rect">
            <a:avLst/>
          </a:prstGeom>
          <a:noFill/>
          <a:ln w="9525">
            <a:noFill/>
          </a:ln>
        </p:spPr>
        <p:txBody>
          <a:bodyPr>
            <a:spAutoFit/>
          </a:bodyPr>
          <a:lstStyle/>
          <a:p>
            <a:pPr lvl="0" algn="ctr">
              <a:spcBef>
                <a:spcPct val="50000"/>
              </a:spcBef>
            </a:pPr>
            <a:r>
              <a:rPr lang="zh-CN" altLang="en-US" sz="4400" b="1" dirty="0">
                <a:solidFill>
                  <a:srgbClr val="FF3300"/>
                </a:solidFill>
                <a:latin typeface="Times New Roman" panose="02020603050405020304" pitchFamily="2" charset="0"/>
                <a:ea typeface="华文行楷" pitchFamily="2" charset="-122"/>
              </a:rPr>
              <a:t>族  权</a:t>
            </a:r>
          </a:p>
        </p:txBody>
      </p:sp>
      <p:sp>
        <p:nvSpPr>
          <p:cNvPr id="24585" name="文本框 24584"/>
          <p:cNvSpPr txBox="1"/>
          <p:nvPr/>
        </p:nvSpPr>
        <p:spPr>
          <a:xfrm>
            <a:off x="6477000" y="4800600"/>
            <a:ext cx="1752600" cy="762000"/>
          </a:xfrm>
          <a:prstGeom prst="rect">
            <a:avLst/>
          </a:prstGeom>
          <a:noFill/>
          <a:ln w="9525">
            <a:noFill/>
          </a:ln>
        </p:spPr>
        <p:txBody>
          <a:bodyPr>
            <a:spAutoFit/>
          </a:bodyPr>
          <a:lstStyle/>
          <a:p>
            <a:pPr lvl="0" algn="ctr">
              <a:spcBef>
                <a:spcPct val="50000"/>
              </a:spcBef>
            </a:pPr>
            <a:r>
              <a:rPr lang="zh-CN" altLang="en-US" sz="4400" b="1" dirty="0">
                <a:solidFill>
                  <a:srgbClr val="FF3300"/>
                </a:solidFill>
                <a:latin typeface="Times New Roman" panose="02020603050405020304" pitchFamily="2" charset="0"/>
                <a:ea typeface="华文行楷" pitchFamily="2" charset="-122"/>
              </a:rPr>
              <a:t>神  权</a:t>
            </a:r>
          </a:p>
        </p:txBody>
      </p:sp>
      <p:sp>
        <p:nvSpPr>
          <p:cNvPr id="24586" name="文本框 24585"/>
          <p:cNvSpPr txBox="1"/>
          <p:nvPr/>
        </p:nvSpPr>
        <p:spPr>
          <a:xfrm>
            <a:off x="914400" y="5105400"/>
            <a:ext cx="1752600" cy="762000"/>
          </a:xfrm>
          <a:prstGeom prst="rect">
            <a:avLst/>
          </a:prstGeom>
          <a:noFill/>
          <a:ln w="9525">
            <a:noFill/>
          </a:ln>
        </p:spPr>
        <p:txBody>
          <a:bodyPr>
            <a:spAutoFit/>
          </a:bodyPr>
          <a:lstStyle/>
          <a:p>
            <a:pPr lvl="0" algn="ctr">
              <a:spcBef>
                <a:spcPct val="50000"/>
              </a:spcBef>
            </a:pPr>
            <a:r>
              <a:rPr lang="zh-CN" altLang="en-US" sz="4400" b="1" dirty="0">
                <a:solidFill>
                  <a:srgbClr val="FF3300"/>
                </a:solidFill>
                <a:latin typeface="Times New Roman" panose="02020603050405020304" pitchFamily="2" charset="0"/>
                <a:ea typeface="华文行楷" pitchFamily="2" charset="-122"/>
              </a:rPr>
              <a:t>夫 权</a:t>
            </a:r>
          </a:p>
        </p:txBody>
      </p:sp>
      <p:sp>
        <p:nvSpPr>
          <p:cNvPr id="24587" name="文本框 24586"/>
          <p:cNvSpPr txBox="1"/>
          <p:nvPr/>
        </p:nvSpPr>
        <p:spPr>
          <a:xfrm>
            <a:off x="304800" y="3048000"/>
            <a:ext cx="2590800" cy="762000"/>
          </a:xfrm>
          <a:prstGeom prst="rect">
            <a:avLst/>
          </a:prstGeom>
          <a:solidFill>
            <a:schemeClr val="accent2"/>
          </a:solidFill>
          <a:ln w="9525">
            <a:noFill/>
          </a:ln>
        </p:spPr>
        <p:txBody>
          <a:bodyPr>
            <a:spAutoFit/>
          </a:bodyPr>
          <a:lstStyle/>
          <a:p>
            <a:pPr lvl="0">
              <a:spcBef>
                <a:spcPct val="50000"/>
              </a:spcBef>
            </a:pPr>
            <a:r>
              <a:rPr lang="zh-CN" altLang="en-US" sz="4400" b="1" dirty="0">
                <a:solidFill>
                  <a:schemeClr val="bg1"/>
                </a:solidFill>
                <a:latin typeface="Times New Roman" panose="02020603050405020304" pitchFamily="2" charset="0"/>
                <a:ea typeface="华文行楷" pitchFamily="2" charset="-122"/>
              </a:rPr>
              <a:t>封建礼教</a:t>
            </a:r>
            <a:endParaRPr lang="zh-CN" altLang="en-US" sz="4400" b="0" dirty="0">
              <a:solidFill>
                <a:schemeClr val="bg1"/>
              </a:solidFill>
              <a:latin typeface="Times New Roman" panose="02020603050405020304" pitchFamily="2" charset="0"/>
              <a:ea typeface="华文行楷" pitchFamily="2" charset="-122"/>
            </a:endParaRPr>
          </a:p>
        </p:txBody>
      </p:sp>
      <p:sp>
        <p:nvSpPr>
          <p:cNvPr id="24588" name="文本框 24587"/>
          <p:cNvSpPr txBox="1"/>
          <p:nvPr/>
        </p:nvSpPr>
        <p:spPr>
          <a:xfrm>
            <a:off x="6096000" y="3048000"/>
            <a:ext cx="2590800" cy="762000"/>
          </a:xfrm>
          <a:prstGeom prst="rect">
            <a:avLst/>
          </a:prstGeom>
          <a:solidFill>
            <a:schemeClr val="accent2"/>
          </a:solidFill>
          <a:ln w="9525">
            <a:noFill/>
          </a:ln>
        </p:spPr>
        <p:txBody>
          <a:bodyPr>
            <a:spAutoFit/>
          </a:bodyPr>
          <a:lstStyle/>
          <a:p>
            <a:pPr lvl="0">
              <a:spcBef>
                <a:spcPct val="50000"/>
              </a:spcBef>
            </a:pPr>
            <a:r>
              <a:rPr lang="zh-CN" altLang="en-US" sz="4400" b="1" dirty="0">
                <a:solidFill>
                  <a:schemeClr val="bg1"/>
                </a:solidFill>
                <a:latin typeface="Times New Roman" panose="02020603050405020304" pitchFamily="2" charset="0"/>
                <a:ea typeface="华文行楷" pitchFamily="2" charset="-122"/>
              </a:rPr>
              <a:t>封建迷信</a:t>
            </a:r>
            <a:endParaRPr lang="zh-CN" altLang="en-US" sz="4400" b="0" dirty="0">
              <a:solidFill>
                <a:schemeClr val="bg1"/>
              </a:solidFill>
              <a:latin typeface="Times New Roman" panose="02020603050405020304" pitchFamily="2" charset="0"/>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anim calcmode="lin" valueType="num">
                                      <p:cBhvr additive="base">
                                        <p:cTn id="7" dur="500" fill="hold"/>
                                        <p:tgtEl>
                                          <p:spTgt spid="24580"/>
                                        </p:tgtEl>
                                        <p:attrNameLst>
                                          <p:attrName>ppt_x</p:attrName>
                                        </p:attrNameLst>
                                      </p:cBhvr>
                                      <p:tavLst>
                                        <p:tav tm="0">
                                          <p:val>
                                            <p:strVal val="#ppt_x"/>
                                          </p:val>
                                        </p:tav>
                                        <p:tav tm="100000">
                                          <p:val>
                                            <p:strVal val="#ppt_x"/>
                                          </p:val>
                                        </p:tav>
                                      </p:tavLst>
                                    </p:anim>
                                    <p:anim calcmode="lin" valueType="num">
                                      <p:cBhvr additive="base">
                                        <p:cTn id="8" dur="500" fill="hold"/>
                                        <p:tgtEl>
                                          <p:spTgt spid="2458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4584"/>
                                        </p:tgtEl>
                                        <p:attrNameLst>
                                          <p:attrName>style.visibility</p:attrName>
                                        </p:attrNameLst>
                                      </p:cBhvr>
                                      <p:to>
                                        <p:strVal val="visible"/>
                                      </p:to>
                                    </p:set>
                                    <p:anim calcmode="lin" valueType="num">
                                      <p:cBhvr additive="base">
                                        <p:cTn id="12" dur="500" fill="hold"/>
                                        <p:tgtEl>
                                          <p:spTgt spid="24584"/>
                                        </p:tgtEl>
                                        <p:attrNameLst>
                                          <p:attrName>ppt_x</p:attrName>
                                        </p:attrNameLst>
                                      </p:cBhvr>
                                      <p:tavLst>
                                        <p:tav tm="0">
                                          <p:val>
                                            <p:strVal val="#ppt_x"/>
                                          </p:val>
                                        </p:tav>
                                        <p:tav tm="100000">
                                          <p:val>
                                            <p:strVal val="#ppt_x"/>
                                          </p:val>
                                        </p:tav>
                                      </p:tavLst>
                                    </p:anim>
                                    <p:anim calcmode="lin" valueType="num">
                                      <p:cBhvr additive="base">
                                        <p:cTn id="13" dur="500" fill="hold"/>
                                        <p:tgtEl>
                                          <p:spTgt spid="2458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4586"/>
                                        </p:tgtEl>
                                        <p:attrNameLst>
                                          <p:attrName>style.visibility</p:attrName>
                                        </p:attrNameLst>
                                      </p:cBhvr>
                                      <p:to>
                                        <p:strVal val="visible"/>
                                      </p:to>
                                    </p:set>
                                    <p:anim calcmode="lin" valueType="num">
                                      <p:cBhvr additive="base">
                                        <p:cTn id="17" dur="500" fill="hold"/>
                                        <p:tgtEl>
                                          <p:spTgt spid="24586"/>
                                        </p:tgtEl>
                                        <p:attrNameLst>
                                          <p:attrName>ppt_x</p:attrName>
                                        </p:attrNameLst>
                                      </p:cBhvr>
                                      <p:tavLst>
                                        <p:tav tm="0">
                                          <p:val>
                                            <p:strVal val="#ppt_x"/>
                                          </p:val>
                                        </p:tav>
                                        <p:tav tm="100000">
                                          <p:val>
                                            <p:strVal val="#ppt_x"/>
                                          </p:val>
                                        </p:tav>
                                      </p:tavLst>
                                    </p:anim>
                                    <p:anim calcmode="lin" valueType="num">
                                      <p:cBhvr additive="base">
                                        <p:cTn id="18" dur="500" fill="hold"/>
                                        <p:tgtEl>
                                          <p:spTgt spid="2458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4585"/>
                                        </p:tgtEl>
                                        <p:attrNameLst>
                                          <p:attrName>style.visibility</p:attrName>
                                        </p:attrNameLst>
                                      </p:cBhvr>
                                      <p:to>
                                        <p:strVal val="visible"/>
                                      </p:to>
                                    </p:set>
                                    <p:anim calcmode="lin" valueType="num">
                                      <p:cBhvr additive="base">
                                        <p:cTn id="22" dur="500" fill="hold"/>
                                        <p:tgtEl>
                                          <p:spTgt spid="24585"/>
                                        </p:tgtEl>
                                        <p:attrNameLst>
                                          <p:attrName>ppt_x</p:attrName>
                                        </p:attrNameLst>
                                      </p:cBhvr>
                                      <p:tavLst>
                                        <p:tav tm="0">
                                          <p:val>
                                            <p:strVal val="#ppt_x"/>
                                          </p:val>
                                        </p:tav>
                                        <p:tav tm="100000">
                                          <p:val>
                                            <p:strVal val="#ppt_x"/>
                                          </p:val>
                                        </p:tav>
                                      </p:tavLst>
                                    </p:anim>
                                    <p:anim calcmode="lin" valueType="num">
                                      <p:cBhvr additive="base">
                                        <p:cTn id="23" dur="500" fill="hold"/>
                                        <p:tgtEl>
                                          <p:spTgt spid="2458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iterate type="wd">
                                    <p:tmAbs val="300"/>
                                  </p:iterate>
                                  <p:childTnLst>
                                    <p:set>
                                      <p:cBhvr>
                                        <p:cTn id="27" dur="1" fill="hold">
                                          <p:stCondLst>
                                            <p:cond delay="299"/>
                                          </p:stCondLst>
                                        </p:cTn>
                                        <p:tgtEl>
                                          <p:spTgt spid="24587"/>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iterate type="lt">
                                    <p:tmAbs val="75"/>
                                  </p:iterate>
                                  <p:childTnLst>
                                    <p:set>
                                      <p:cBhvr>
                                        <p:cTn id="31" dur="1" fill="hold">
                                          <p:stCondLst>
                                            <p:cond delay="74"/>
                                          </p:stCondLst>
                                        </p:cTn>
                                        <p:tgtEl>
                                          <p:spTgt spid="245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P spid="24584" grpId="0"/>
      <p:bldP spid="24585" grpId="0"/>
      <p:bldP spid="24586" grpId="0"/>
      <p:bldP spid="24587" grpId="0" animBg="1"/>
      <p:bldP spid="2458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片 25601"/>
          <p:cNvPicPr>
            <a:picLocks noChangeAspect="1"/>
          </p:cNvPicPr>
          <p:nvPr/>
        </p:nvPicPr>
        <p:blipFill>
          <a:blip r:embed="rId2" cstate="print">
            <a:lum bright="52002" contrast="-39999"/>
          </a:blip>
          <a:stretch>
            <a:fillRect/>
          </a:stretch>
        </p:blipFill>
        <p:spPr>
          <a:xfrm>
            <a:off x="685800" y="1600200"/>
            <a:ext cx="7543800" cy="4876800"/>
          </a:xfrm>
          <a:prstGeom prst="rect">
            <a:avLst/>
          </a:prstGeom>
          <a:noFill/>
          <a:ln w="9525">
            <a:noFill/>
          </a:ln>
        </p:spPr>
      </p:pic>
      <p:sp>
        <p:nvSpPr>
          <p:cNvPr id="25603" name="矩形 25602"/>
          <p:cNvSpPr/>
          <p:nvPr/>
        </p:nvSpPr>
        <p:spPr>
          <a:xfrm>
            <a:off x="457200" y="533400"/>
            <a:ext cx="7772400" cy="1143000"/>
          </a:xfrm>
          <a:prstGeom prst="rect">
            <a:avLst/>
          </a:prstGeom>
          <a:noFill/>
          <a:ln w="9525">
            <a:noFill/>
          </a:ln>
        </p:spPr>
        <p:txBody>
          <a:bodyPr anchor="ctr"/>
          <a:lstStyle/>
          <a:p>
            <a:pPr lvl="0"/>
            <a:r>
              <a:rPr lang="zh-CN" altLang="en-US" sz="4800" b="1" dirty="0">
                <a:solidFill>
                  <a:srgbClr val="FF3300"/>
                </a:solidFill>
                <a:latin typeface="Times New Roman" panose="02020603050405020304" pitchFamily="2" charset="0"/>
                <a:ea typeface="华文新魏" pitchFamily="2" charset="-122"/>
              </a:rPr>
              <a:t>研读：人物形象</a:t>
            </a:r>
            <a:r>
              <a:rPr lang="en-US" altLang="x-none" sz="4800" b="1" dirty="0">
                <a:solidFill>
                  <a:srgbClr val="FF3300"/>
                </a:solidFill>
                <a:latin typeface="Times New Roman" panose="02020603050405020304" pitchFamily="2" charset="0"/>
                <a:ea typeface="华文新魏" pitchFamily="2" charset="-122"/>
              </a:rPr>
              <a:t>——</a:t>
            </a:r>
            <a:r>
              <a:rPr lang="zh-CN" altLang="en-US" sz="4800" b="1" dirty="0">
                <a:solidFill>
                  <a:srgbClr val="FF3300"/>
                </a:solidFill>
                <a:latin typeface="Times New Roman" panose="02020603050405020304" pitchFamily="2" charset="0"/>
                <a:ea typeface="华文新魏" pitchFamily="2" charset="-122"/>
              </a:rPr>
              <a:t>祥林嫂</a:t>
            </a:r>
            <a:endParaRPr lang="zh-CN" altLang="en-US" sz="4800" b="0" dirty="0">
              <a:solidFill>
                <a:srgbClr val="FF3300"/>
              </a:solidFill>
              <a:latin typeface="Times New Roman" panose="02020603050405020304" pitchFamily="2" charset="0"/>
              <a:ea typeface="华文新魏" pitchFamily="2" charset="-122"/>
            </a:endParaRPr>
          </a:p>
        </p:txBody>
      </p:sp>
      <p:sp>
        <p:nvSpPr>
          <p:cNvPr id="25604" name="文本框 25603"/>
          <p:cNvSpPr txBox="1"/>
          <p:nvPr/>
        </p:nvSpPr>
        <p:spPr>
          <a:xfrm>
            <a:off x="990600" y="1828800"/>
            <a:ext cx="7086600" cy="4359275"/>
          </a:xfrm>
          <a:prstGeom prst="rect">
            <a:avLst/>
          </a:prstGeom>
          <a:noFill/>
          <a:ln w="9525">
            <a:noFill/>
          </a:ln>
        </p:spPr>
        <p:txBody>
          <a:bodyPr>
            <a:spAutoFit/>
          </a:bodyPr>
          <a:lstStyle/>
          <a:p>
            <a:pPr lvl="0">
              <a:spcBef>
                <a:spcPct val="50000"/>
              </a:spcBef>
            </a:pPr>
            <a:r>
              <a:rPr lang="zh-CN" altLang="en-US" sz="4000" b="0" dirty="0">
                <a:solidFill>
                  <a:schemeClr val="bg1"/>
                </a:solidFill>
                <a:latin typeface="Times New Roman" panose="02020603050405020304" pitchFamily="2" charset="0"/>
                <a:ea typeface="华文行楷" pitchFamily="2" charset="-122"/>
              </a:rPr>
              <a:t>        </a:t>
            </a:r>
            <a:r>
              <a:rPr lang="zh-CN" altLang="en-US" sz="4000" b="1" dirty="0">
                <a:solidFill>
                  <a:schemeClr val="accent2"/>
                </a:solidFill>
                <a:latin typeface="Times New Roman" panose="02020603050405020304" pitchFamily="2" charset="0"/>
                <a:ea typeface="华文行楷" pitchFamily="2" charset="-122"/>
              </a:rPr>
              <a:t>祥林嫂是旧中国农村劳动妇女的典型。她勤劳、善良、质朴、顽强，但在旧社会她却不但不能掌握自己的命运，反而成为一个被践踏、被迫害、被愚弄、被鄙视的人物，以至被旧社会所吞噬。</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 calcmode="lin" valueType="num">
                                      <p:cBhvr additive="base">
                                        <p:cTn id="7" dur="5000" fill="hold"/>
                                        <p:tgtEl>
                                          <p:spTgt spid="25604"/>
                                        </p:tgtEl>
                                        <p:attrNameLst>
                                          <p:attrName>ppt_x</p:attrName>
                                        </p:attrNameLst>
                                      </p:cBhvr>
                                      <p:tavLst>
                                        <p:tav tm="0">
                                          <p:val>
                                            <p:strVal val="#ppt_x"/>
                                          </p:val>
                                        </p:tav>
                                        <p:tav tm="100000">
                                          <p:val>
                                            <p:strVal val="#ppt_x"/>
                                          </p:val>
                                        </p:tav>
                                      </p:tavLst>
                                    </p:anim>
                                    <p:anim calcmode="lin" valueType="num">
                                      <p:cBhvr additive="base">
                                        <p:cTn id="8" dur="5000" fill="hold"/>
                                        <p:tgtEl>
                                          <p:spTgt spid="256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626" name="对象 26625"/>
          <p:cNvGraphicFramePr>
            <a:graphicFrameLocks/>
          </p:cNvGraphicFramePr>
          <p:nvPr/>
        </p:nvGraphicFramePr>
        <p:xfrm>
          <a:off x="1828800" y="1679575"/>
          <a:ext cx="5638800" cy="3883025"/>
        </p:xfrm>
        <a:graphic>
          <a:graphicData uri="http://schemas.openxmlformats.org/presentationml/2006/ole">
            <p:oleObj spid="_x0000_s39937" r:id="rId3" imgW="4540250" imgH="3497263" progId="">
              <p:embed/>
            </p:oleObj>
          </a:graphicData>
        </a:graphic>
      </p:graphicFrame>
      <p:sp>
        <p:nvSpPr>
          <p:cNvPr id="26627" name="矩形 26626"/>
          <p:cNvSpPr/>
          <p:nvPr/>
        </p:nvSpPr>
        <p:spPr>
          <a:xfrm>
            <a:off x="2057400" y="1905000"/>
            <a:ext cx="5257800" cy="3048000"/>
          </a:xfrm>
          <a:prstGeom prst="rect">
            <a:avLst/>
          </a:prstGeom>
          <a:noFill/>
          <a:ln w="9525">
            <a:noFill/>
          </a:ln>
        </p:spPr>
        <p:txBody>
          <a:bodyPr anchor="ctr"/>
          <a:lstStyle/>
          <a:p>
            <a:pPr lvl="0"/>
            <a:r>
              <a:rPr lang="zh-CN" altLang="en-US" sz="4800" b="1" dirty="0">
                <a:solidFill>
                  <a:srgbClr val="0000CC"/>
                </a:solidFill>
                <a:latin typeface="Times New Roman" panose="02020603050405020304" pitchFamily="2" charset="0"/>
                <a:ea typeface="华文新魏" pitchFamily="2" charset="-122"/>
              </a:rPr>
              <a:t>讨论：</a:t>
            </a:r>
            <a:br>
              <a:rPr lang="zh-CN" altLang="en-US" sz="4800" b="1" dirty="0">
                <a:solidFill>
                  <a:srgbClr val="0000CC"/>
                </a:solidFill>
                <a:latin typeface="Times New Roman" panose="02020603050405020304" pitchFamily="2" charset="0"/>
                <a:ea typeface="华文新魏" pitchFamily="2" charset="-122"/>
              </a:rPr>
            </a:br>
            <a:r>
              <a:rPr lang="zh-CN" altLang="en-US" sz="4800" b="1" dirty="0">
                <a:solidFill>
                  <a:srgbClr val="0000CC"/>
                </a:solidFill>
                <a:latin typeface="Times New Roman" panose="02020603050405020304" pitchFamily="2" charset="0"/>
                <a:ea typeface="华文新魏" pitchFamily="2" charset="-122"/>
              </a:rPr>
              <a:t>人物形象</a:t>
            </a:r>
            <a:r>
              <a:rPr lang="en-US" altLang="x-none" sz="4800" b="1" dirty="0">
                <a:solidFill>
                  <a:srgbClr val="0000CC"/>
                </a:solidFill>
                <a:latin typeface="Times New Roman" panose="02020603050405020304" pitchFamily="2" charset="0"/>
                <a:ea typeface="华文新魏" pitchFamily="2" charset="-122"/>
              </a:rPr>
              <a:t>——</a:t>
            </a:r>
            <a:r>
              <a:rPr lang="zh-CN" altLang="en-US" sz="4800" b="1" dirty="0">
                <a:solidFill>
                  <a:srgbClr val="0000CC"/>
                </a:solidFill>
                <a:latin typeface="Times New Roman" panose="02020603050405020304" pitchFamily="2" charset="0"/>
                <a:ea typeface="华文新魏" pitchFamily="2" charset="-122"/>
              </a:rPr>
              <a:t>鲁四老爷、柳妈、我</a:t>
            </a:r>
            <a:endParaRPr lang="zh-CN" altLang="en-US" sz="4800" b="0" dirty="0">
              <a:solidFill>
                <a:srgbClr val="FFFF66"/>
              </a:solidFill>
              <a:latin typeface="Times New Roman" panose="02020603050405020304" pitchFamily="2" charset="0"/>
              <a:ea typeface="华文新魏"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27649"/>
          <p:cNvSpPr/>
          <p:nvPr/>
        </p:nvSpPr>
        <p:spPr>
          <a:xfrm>
            <a:off x="457200" y="533400"/>
            <a:ext cx="8229600" cy="1143000"/>
          </a:xfrm>
          <a:prstGeom prst="rect">
            <a:avLst/>
          </a:prstGeom>
          <a:noFill/>
          <a:ln w="9525">
            <a:noFill/>
          </a:ln>
        </p:spPr>
        <p:txBody>
          <a:bodyPr anchor="ctr"/>
          <a:lstStyle/>
          <a:p>
            <a:pPr lvl="0"/>
            <a:r>
              <a:rPr lang="zh-CN" altLang="en-US" sz="4800" b="1" dirty="0">
                <a:solidFill>
                  <a:srgbClr val="0000CC"/>
                </a:solidFill>
                <a:latin typeface="Times New Roman" panose="02020603050405020304" pitchFamily="2" charset="0"/>
                <a:ea typeface="华文新魏" pitchFamily="2" charset="-122"/>
              </a:rPr>
              <a:t>研读：人物形象</a:t>
            </a:r>
            <a:r>
              <a:rPr lang="en-US" altLang="x-none" sz="4800" b="1" dirty="0">
                <a:solidFill>
                  <a:srgbClr val="0000CC"/>
                </a:solidFill>
                <a:latin typeface="Times New Roman" panose="02020603050405020304" pitchFamily="2" charset="0"/>
                <a:ea typeface="华文新魏" pitchFamily="2" charset="-122"/>
              </a:rPr>
              <a:t>——</a:t>
            </a:r>
            <a:r>
              <a:rPr lang="zh-CN" altLang="en-US" sz="4800" b="1" dirty="0">
                <a:solidFill>
                  <a:srgbClr val="0000CC"/>
                </a:solidFill>
                <a:latin typeface="Times New Roman" panose="02020603050405020304" pitchFamily="2" charset="0"/>
                <a:ea typeface="华文新魏" pitchFamily="2" charset="-122"/>
              </a:rPr>
              <a:t>鲁四老爷</a:t>
            </a:r>
            <a:endParaRPr lang="zh-CN" altLang="en-US" sz="4800" b="0" dirty="0">
              <a:solidFill>
                <a:srgbClr val="0000CC"/>
              </a:solidFill>
              <a:latin typeface="Times New Roman" panose="02020603050405020304" pitchFamily="2" charset="0"/>
              <a:ea typeface="华文新魏" pitchFamily="2" charset="-122"/>
            </a:endParaRPr>
          </a:p>
        </p:txBody>
      </p:sp>
      <p:sp>
        <p:nvSpPr>
          <p:cNvPr id="27651" name="文本框 27650"/>
          <p:cNvSpPr txBox="1"/>
          <p:nvPr/>
        </p:nvSpPr>
        <p:spPr>
          <a:xfrm>
            <a:off x="914400" y="2514600"/>
            <a:ext cx="7315200" cy="3140075"/>
          </a:xfrm>
          <a:prstGeom prst="rect">
            <a:avLst/>
          </a:prstGeom>
          <a:noFill/>
          <a:ln w="9525">
            <a:noFill/>
          </a:ln>
        </p:spPr>
        <p:txBody>
          <a:bodyPr>
            <a:spAutoFit/>
          </a:bodyPr>
          <a:lstStyle/>
          <a:p>
            <a:pPr lvl="0">
              <a:spcBef>
                <a:spcPct val="50000"/>
              </a:spcBef>
            </a:pPr>
            <a:r>
              <a:rPr lang="zh-CN" altLang="en-US" sz="4000" b="1" dirty="0">
                <a:solidFill>
                  <a:srgbClr val="FF3300"/>
                </a:solidFill>
                <a:latin typeface="Times New Roman" panose="02020603050405020304" pitchFamily="2" charset="0"/>
                <a:ea typeface="华文行楷" pitchFamily="2" charset="-122"/>
              </a:rPr>
              <a:t>        是当时农村中地主阶级的代表人物。政治上迂腐、保守，思想上守旧、反动，为人自私、冷酷。他是造成祥林嫂悲剧的一个重要人物。</a:t>
            </a:r>
            <a:endParaRPr lang="zh-CN" altLang="en-US" sz="4000" b="0" dirty="0">
              <a:solidFill>
                <a:srgbClr val="FF3300"/>
              </a:solidFill>
              <a:latin typeface="Times New Roman" panose="02020603050405020304" pitchFamily="2" charset="0"/>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anim calcmode="lin" valueType="num">
                                      <p:cBhvr additive="base">
                                        <p:cTn id="7" dur="5000" fill="hold"/>
                                        <p:tgtEl>
                                          <p:spTgt spid="27651"/>
                                        </p:tgtEl>
                                        <p:attrNameLst>
                                          <p:attrName>ppt_x</p:attrName>
                                        </p:attrNameLst>
                                      </p:cBhvr>
                                      <p:tavLst>
                                        <p:tav tm="0">
                                          <p:val>
                                            <p:strVal val="#ppt_x"/>
                                          </p:val>
                                        </p:tav>
                                        <p:tav tm="100000">
                                          <p:val>
                                            <p:strVal val="#ppt_x"/>
                                          </p:val>
                                        </p:tav>
                                      </p:tavLst>
                                    </p:anim>
                                    <p:anim calcmode="lin" valueType="num">
                                      <p:cBhvr additive="base">
                                        <p:cTn id="8" dur="5000" fill="hold"/>
                                        <p:tgtEl>
                                          <p:spTgt spid="276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28673"/>
          <p:cNvSpPr/>
          <p:nvPr/>
        </p:nvSpPr>
        <p:spPr>
          <a:xfrm>
            <a:off x="457200" y="533400"/>
            <a:ext cx="8229600" cy="1143000"/>
          </a:xfrm>
          <a:prstGeom prst="rect">
            <a:avLst/>
          </a:prstGeom>
          <a:noFill/>
          <a:ln w="9525">
            <a:noFill/>
          </a:ln>
        </p:spPr>
        <p:txBody>
          <a:bodyPr anchor="ctr"/>
          <a:lstStyle/>
          <a:p>
            <a:pPr lvl="0"/>
            <a:r>
              <a:rPr lang="zh-CN" altLang="en-US" sz="4800" b="1" dirty="0">
                <a:solidFill>
                  <a:srgbClr val="FF3300"/>
                </a:solidFill>
                <a:latin typeface="Times New Roman" panose="02020603050405020304" pitchFamily="2" charset="0"/>
                <a:ea typeface="华文新魏" pitchFamily="2" charset="-122"/>
              </a:rPr>
              <a:t>研读：人物形象</a:t>
            </a:r>
            <a:r>
              <a:rPr lang="en-US" altLang="x-none" sz="4800" b="1" dirty="0">
                <a:solidFill>
                  <a:srgbClr val="FF3300"/>
                </a:solidFill>
                <a:latin typeface="Times New Roman" panose="02020603050405020304" pitchFamily="2" charset="0"/>
                <a:ea typeface="华文新魏" pitchFamily="2" charset="-122"/>
              </a:rPr>
              <a:t>——</a:t>
            </a:r>
            <a:r>
              <a:rPr lang="zh-CN" altLang="en-US" sz="4800" b="1" dirty="0">
                <a:solidFill>
                  <a:srgbClr val="FF3300"/>
                </a:solidFill>
                <a:latin typeface="Times New Roman" panose="02020603050405020304" pitchFamily="2" charset="0"/>
                <a:ea typeface="华文新魏" pitchFamily="2" charset="-122"/>
              </a:rPr>
              <a:t>柳妈</a:t>
            </a:r>
            <a:endParaRPr lang="zh-CN" altLang="en-US" sz="4800" b="0" dirty="0">
              <a:solidFill>
                <a:srgbClr val="FF3300"/>
              </a:solidFill>
              <a:latin typeface="Times New Roman" panose="02020603050405020304" pitchFamily="2" charset="0"/>
              <a:ea typeface="华文新魏" pitchFamily="2" charset="-122"/>
            </a:endParaRPr>
          </a:p>
        </p:txBody>
      </p:sp>
      <p:sp>
        <p:nvSpPr>
          <p:cNvPr id="28675" name="文本框 28674"/>
          <p:cNvSpPr txBox="1"/>
          <p:nvPr/>
        </p:nvSpPr>
        <p:spPr>
          <a:xfrm>
            <a:off x="1828800" y="2133600"/>
            <a:ext cx="5562600" cy="762000"/>
          </a:xfrm>
          <a:prstGeom prst="rect">
            <a:avLst/>
          </a:prstGeom>
          <a:noFill/>
          <a:ln w="9525">
            <a:noFill/>
          </a:ln>
        </p:spPr>
        <p:txBody>
          <a:bodyPr>
            <a:spAutoFit/>
          </a:bodyPr>
          <a:lstStyle/>
          <a:p>
            <a:pPr lvl="0">
              <a:spcBef>
                <a:spcPct val="50000"/>
              </a:spcBef>
            </a:pPr>
            <a:endParaRPr lang="zh-CN" altLang="en-US" sz="4400" b="0" dirty="0">
              <a:solidFill>
                <a:schemeClr val="bg1"/>
              </a:solidFill>
              <a:latin typeface="Times New Roman" panose="02020603050405020304" pitchFamily="2" charset="0"/>
              <a:ea typeface="华文行楷" pitchFamily="2" charset="-122"/>
            </a:endParaRPr>
          </a:p>
        </p:txBody>
      </p:sp>
      <p:sp>
        <p:nvSpPr>
          <p:cNvPr id="28676" name="文本框 28675"/>
          <p:cNvSpPr txBox="1"/>
          <p:nvPr/>
        </p:nvSpPr>
        <p:spPr>
          <a:xfrm>
            <a:off x="1371600" y="1981200"/>
            <a:ext cx="6172200" cy="3749675"/>
          </a:xfrm>
          <a:prstGeom prst="rect">
            <a:avLst/>
          </a:prstGeom>
          <a:noFill/>
          <a:ln w="9525">
            <a:noFill/>
          </a:ln>
        </p:spPr>
        <p:txBody>
          <a:bodyPr>
            <a:spAutoFit/>
          </a:bodyPr>
          <a:lstStyle/>
          <a:p>
            <a:pPr lvl="0">
              <a:spcBef>
                <a:spcPct val="50000"/>
              </a:spcBef>
            </a:pPr>
            <a:r>
              <a:rPr lang="zh-CN" altLang="en-US" sz="4000" b="0" dirty="0">
                <a:solidFill>
                  <a:srgbClr val="0000CC"/>
                </a:solidFill>
                <a:latin typeface="Times New Roman" panose="02020603050405020304" pitchFamily="2" charset="0"/>
                <a:ea typeface="华文行楷" pitchFamily="2" charset="-122"/>
              </a:rPr>
              <a:t>        和祥林嫂一样是旧社会中受压迫的劳动妇女的形象，她虽然同情祥林嫂，但由于受封建礼教和封建迷信的毒害很深，最终也造成了祥林嫂的悲剧。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 calcmode="lin" valueType="num">
                                      <p:cBhvr additive="base">
                                        <p:cTn id="7" dur="5000" fill="hold"/>
                                        <p:tgtEl>
                                          <p:spTgt spid="28676"/>
                                        </p:tgtEl>
                                        <p:attrNameLst>
                                          <p:attrName>ppt_x</p:attrName>
                                        </p:attrNameLst>
                                      </p:cBhvr>
                                      <p:tavLst>
                                        <p:tav tm="0">
                                          <p:val>
                                            <p:strVal val="#ppt_x"/>
                                          </p:val>
                                        </p:tav>
                                        <p:tav tm="100000">
                                          <p:val>
                                            <p:strVal val="#ppt_x"/>
                                          </p:val>
                                        </p:tav>
                                      </p:tavLst>
                                    </p:anim>
                                    <p:anim calcmode="lin" valueType="num">
                                      <p:cBhvr additive="base">
                                        <p:cTn id="8" dur="5000" fill="hold"/>
                                        <p:tgtEl>
                                          <p:spTgt spid="286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698" name="对象 29697"/>
          <p:cNvGraphicFramePr>
            <a:graphicFrameLocks/>
          </p:cNvGraphicFramePr>
          <p:nvPr/>
        </p:nvGraphicFramePr>
        <p:xfrm>
          <a:off x="2057400" y="1828800"/>
          <a:ext cx="4919663" cy="4076700"/>
        </p:xfrm>
        <a:graphic>
          <a:graphicData uri="http://schemas.openxmlformats.org/presentationml/2006/ole">
            <p:oleObj spid="_x0000_s43009" r:id="rId3" imgW="4046538" imgH="3352800" progId="">
              <p:embed/>
            </p:oleObj>
          </a:graphicData>
        </a:graphic>
      </p:graphicFrame>
      <p:sp>
        <p:nvSpPr>
          <p:cNvPr id="29699" name="标题 29698"/>
          <p:cNvSpPr>
            <a:spLocks noGrp="1"/>
          </p:cNvSpPr>
          <p:nvPr>
            <p:ph type="title"/>
          </p:nvPr>
        </p:nvSpPr>
        <p:spPr/>
        <p:txBody>
          <a:bodyPr anchor="ctr"/>
          <a:lstStyle/>
          <a:p>
            <a:r>
              <a:rPr lang="zh-CN" altLang="en-US" sz="4800" dirty="0">
                <a:solidFill>
                  <a:srgbClr val="0000CC"/>
                </a:solidFill>
                <a:ea typeface="华文新魏" pitchFamily="2" charset="-122"/>
              </a:rPr>
              <a:t>研读：人物形象</a:t>
            </a:r>
            <a:r>
              <a:rPr lang="en-US" altLang="x-none" sz="4800" dirty="0">
                <a:solidFill>
                  <a:srgbClr val="0000CC"/>
                </a:solidFill>
                <a:ea typeface="华文新魏" pitchFamily="2" charset="-122"/>
              </a:rPr>
              <a:t>——“</a:t>
            </a:r>
            <a:r>
              <a:rPr lang="zh-CN" altLang="en-US" sz="4800" dirty="0">
                <a:solidFill>
                  <a:srgbClr val="0000CC"/>
                </a:solidFill>
                <a:ea typeface="华文新魏" pitchFamily="2" charset="-122"/>
              </a:rPr>
              <a:t>我”</a:t>
            </a:r>
          </a:p>
        </p:txBody>
      </p:sp>
      <p:sp>
        <p:nvSpPr>
          <p:cNvPr id="29700" name="文本占位符 29699"/>
          <p:cNvSpPr>
            <a:spLocks noGrp="1"/>
          </p:cNvSpPr>
          <p:nvPr>
            <p:ph type="body" idx="1"/>
          </p:nvPr>
        </p:nvSpPr>
        <p:spPr/>
        <p:txBody>
          <a:bodyPr/>
          <a:lstStyle/>
          <a:p>
            <a:pPr>
              <a:lnSpc>
                <a:spcPct val="90000"/>
              </a:lnSpc>
            </a:pPr>
            <a:r>
              <a:rPr lang="zh-CN" altLang="en-US" sz="4000" b="1">
                <a:solidFill>
                  <a:srgbClr val="FF3300"/>
                </a:solidFill>
                <a:ea typeface="华文新魏" pitchFamily="2" charset="-122"/>
              </a:rPr>
              <a:t>是全文的线索人物，祥林嫂一生的悲惨遭遇都是通过“我‘的所见所闻来展现的；</a:t>
            </a:r>
          </a:p>
          <a:p>
            <a:pPr>
              <a:lnSpc>
                <a:spcPct val="90000"/>
              </a:lnSpc>
            </a:pPr>
            <a:r>
              <a:rPr lang="zh-CN" altLang="en-US" sz="4000" b="1">
                <a:solidFill>
                  <a:srgbClr val="FF3300"/>
                </a:solidFill>
                <a:ea typeface="华文新魏" pitchFamily="2" charset="-122"/>
              </a:rPr>
              <a:t>是一个具有进步思想的小资产阶级知识分子的形象，同情劳动人民，不满黑暗现实，但也有软弱和无能的一面。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700">
                                            <p:txEl>
                                              <p:pRg st="0" end="0"/>
                                            </p:txEl>
                                          </p:spTgt>
                                        </p:tgtEl>
                                        <p:attrNameLst>
                                          <p:attrName>style.visibility</p:attrName>
                                        </p:attrNameLst>
                                      </p:cBhvr>
                                      <p:to>
                                        <p:strVal val="visible"/>
                                      </p:to>
                                    </p:set>
                                    <p:animEffect transition="in" filter="blinds(horizontal)">
                                      <p:cBhvr>
                                        <p:cTn id="7" dur="500"/>
                                        <p:tgtEl>
                                          <p:spTgt spid="297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9700">
                                            <p:txEl>
                                              <p:pRg st="1" end="1"/>
                                            </p:txEl>
                                          </p:spTgt>
                                        </p:tgtEl>
                                        <p:attrNameLst>
                                          <p:attrName>style.visibility</p:attrName>
                                        </p:attrNameLst>
                                      </p:cBhvr>
                                      <p:to>
                                        <p:strVal val="visible"/>
                                      </p:to>
                                    </p:set>
                                    <p:animEffect transition="in" filter="blinds(horizontal)">
                                      <p:cBhvr>
                                        <p:cTn id="12" dur="500"/>
                                        <p:tgtEl>
                                          <p:spTgt spid="2970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图片 30721" descr="BD00028_"/>
          <p:cNvPicPr>
            <a:picLocks noChangeAspect="1"/>
          </p:cNvPicPr>
          <p:nvPr/>
        </p:nvPicPr>
        <p:blipFill>
          <a:blip r:embed="rId2" cstate="print">
            <a:lum bright="70001" contrast="-70000"/>
          </a:blip>
          <a:stretch>
            <a:fillRect/>
          </a:stretch>
        </p:blipFill>
        <p:spPr>
          <a:xfrm>
            <a:off x="2895600" y="2286000"/>
            <a:ext cx="3352800" cy="2819400"/>
          </a:xfrm>
          <a:prstGeom prst="rect">
            <a:avLst/>
          </a:prstGeom>
          <a:noFill/>
          <a:ln w="9525">
            <a:noFill/>
          </a:ln>
        </p:spPr>
      </p:pic>
      <p:sp>
        <p:nvSpPr>
          <p:cNvPr id="30723" name="标题 30722"/>
          <p:cNvSpPr>
            <a:spLocks noGrp="1"/>
          </p:cNvSpPr>
          <p:nvPr>
            <p:ph type="title"/>
          </p:nvPr>
        </p:nvSpPr>
        <p:spPr/>
        <p:txBody>
          <a:bodyPr anchor="ctr"/>
          <a:lstStyle/>
          <a:p>
            <a:pPr algn="l"/>
            <a:r>
              <a:rPr lang="zh-CN" altLang="en-US" sz="4800">
                <a:solidFill>
                  <a:srgbClr val="0000CC"/>
                </a:solidFill>
                <a:ea typeface="华文新魏" pitchFamily="2" charset="-122"/>
              </a:rPr>
              <a:t>研读：环境描写</a:t>
            </a:r>
          </a:p>
        </p:txBody>
      </p:sp>
      <p:sp>
        <p:nvSpPr>
          <p:cNvPr id="30724" name="文本占位符 30723"/>
          <p:cNvSpPr>
            <a:spLocks noGrp="1"/>
          </p:cNvSpPr>
          <p:nvPr>
            <p:ph type="body" idx="1"/>
          </p:nvPr>
        </p:nvSpPr>
        <p:spPr>
          <a:xfrm>
            <a:off x="457200" y="1600200"/>
            <a:ext cx="8229600" cy="3940175"/>
          </a:xfrm>
        </p:spPr>
        <p:txBody>
          <a:bodyPr/>
          <a:lstStyle/>
          <a:p>
            <a:r>
              <a:rPr lang="zh-CN" altLang="en-US" sz="4400" b="1">
                <a:solidFill>
                  <a:srgbClr val="FF3300"/>
                </a:solidFill>
                <a:ea typeface="华文新魏" pitchFamily="2" charset="-122"/>
              </a:rPr>
              <a:t>小说描写了几次“祝福”？在小说中起什么作用？</a:t>
            </a:r>
          </a:p>
          <a:p>
            <a:r>
              <a:rPr lang="zh-CN" altLang="en-US" sz="4400" b="1">
                <a:solidFill>
                  <a:srgbClr val="FF3300"/>
                </a:solidFill>
                <a:ea typeface="华文新魏" pitchFamily="2" charset="-122"/>
              </a:rPr>
              <a:t>小说为什么以“祝福”为题？</a:t>
            </a:r>
          </a:p>
          <a:p>
            <a:r>
              <a:rPr lang="zh-CN" altLang="en-US" sz="4400" b="1">
                <a:solidFill>
                  <a:srgbClr val="FF3300"/>
                </a:solidFill>
                <a:ea typeface="华文新魏" pitchFamily="2" charset="-122"/>
              </a:rPr>
              <a:t>本文的环境描写有什么特点？</a:t>
            </a:r>
          </a:p>
          <a:p>
            <a:endParaRPr lang="zh-CN" altLang="en-US" sz="4400" b="1">
              <a:solidFill>
                <a:srgbClr val="FF3300"/>
              </a:solidFill>
              <a:ea typeface="华文新魏"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31745"/>
          <p:cNvSpPr>
            <a:spLocks noGrp="1"/>
          </p:cNvSpPr>
          <p:nvPr>
            <p:ph type="title"/>
          </p:nvPr>
        </p:nvSpPr>
        <p:spPr/>
        <p:txBody>
          <a:bodyPr anchor="ctr"/>
          <a:lstStyle/>
          <a:p>
            <a:r>
              <a:rPr lang="zh-CN" altLang="en-US" dirty="0">
                <a:solidFill>
                  <a:srgbClr val="FF3300"/>
                </a:solidFill>
                <a:ea typeface="华文新魏" pitchFamily="2" charset="-122"/>
              </a:rPr>
              <a:t>环境描写</a:t>
            </a:r>
            <a:r>
              <a:rPr lang="en-US" altLang="x-none" dirty="0">
                <a:solidFill>
                  <a:srgbClr val="FF3300"/>
                </a:solidFill>
                <a:ea typeface="华文新魏" pitchFamily="2" charset="-122"/>
              </a:rPr>
              <a:t>——</a:t>
            </a:r>
            <a:r>
              <a:rPr lang="zh-CN" altLang="en-US" dirty="0">
                <a:solidFill>
                  <a:srgbClr val="FF3300"/>
                </a:solidFill>
                <a:ea typeface="华文新魏" pitchFamily="2" charset="-122"/>
              </a:rPr>
              <a:t>祝福</a:t>
            </a:r>
          </a:p>
        </p:txBody>
      </p:sp>
      <p:sp>
        <p:nvSpPr>
          <p:cNvPr id="31747" name="文本占位符 31746"/>
          <p:cNvSpPr>
            <a:spLocks noGrp="1"/>
          </p:cNvSpPr>
          <p:nvPr>
            <p:ph type="body" idx="1"/>
          </p:nvPr>
        </p:nvSpPr>
        <p:spPr>
          <a:xfrm>
            <a:off x="457200" y="1600200"/>
            <a:ext cx="8229600" cy="3940175"/>
          </a:xfrm>
        </p:spPr>
        <p:txBody>
          <a:bodyPr/>
          <a:lstStyle/>
          <a:p>
            <a:r>
              <a:rPr lang="zh-CN" altLang="en-US" sz="4000" b="1" dirty="0">
                <a:solidFill>
                  <a:srgbClr val="0000CC"/>
                </a:solidFill>
                <a:ea typeface="华文行楷" pitchFamily="2" charset="-122"/>
              </a:rPr>
              <a:t>祝福</a:t>
            </a:r>
            <a:r>
              <a:rPr lang="en-US" altLang="x-none" sz="4000" b="1" dirty="0">
                <a:solidFill>
                  <a:srgbClr val="0000CC"/>
                </a:solidFill>
                <a:ea typeface="华文行楷" pitchFamily="2" charset="-122"/>
              </a:rPr>
              <a:t>1</a:t>
            </a:r>
            <a:r>
              <a:rPr lang="zh-CN" altLang="en-US" sz="4000" b="1" dirty="0">
                <a:solidFill>
                  <a:srgbClr val="0000CC"/>
                </a:solidFill>
                <a:ea typeface="华文行楷" pitchFamily="2" charset="-122"/>
              </a:rPr>
              <a:t>：揭示祥林嫂悲剧的社会根源，预示祥林嫂悲剧的必然性；</a:t>
            </a:r>
          </a:p>
          <a:p>
            <a:r>
              <a:rPr lang="zh-CN" altLang="en-US" sz="4000" b="1" dirty="0">
                <a:solidFill>
                  <a:srgbClr val="0000CC"/>
                </a:solidFill>
                <a:ea typeface="华文行楷" pitchFamily="2" charset="-122"/>
              </a:rPr>
              <a:t>祝福</a:t>
            </a:r>
            <a:r>
              <a:rPr lang="en-US" altLang="x-none" sz="4000" b="1" dirty="0">
                <a:solidFill>
                  <a:srgbClr val="0000CC"/>
                </a:solidFill>
                <a:ea typeface="华文行楷" pitchFamily="2" charset="-122"/>
              </a:rPr>
              <a:t>2</a:t>
            </a:r>
            <a:r>
              <a:rPr lang="zh-CN" altLang="en-US" sz="4000" b="1" dirty="0">
                <a:solidFill>
                  <a:srgbClr val="0000CC"/>
                </a:solidFill>
                <a:ea typeface="华文行楷" pitchFamily="2" charset="-122"/>
              </a:rPr>
              <a:t>：推动情节发展，增强人物形象的真实性和感染力；</a:t>
            </a:r>
          </a:p>
          <a:p>
            <a:r>
              <a:rPr lang="zh-CN" altLang="en-US" sz="4000" b="1" dirty="0">
                <a:solidFill>
                  <a:srgbClr val="0000CC"/>
                </a:solidFill>
                <a:ea typeface="华文行楷" pitchFamily="2" charset="-122"/>
              </a:rPr>
              <a:t>祝福</a:t>
            </a:r>
            <a:r>
              <a:rPr lang="en-US" altLang="x-none" sz="4000" b="1" dirty="0">
                <a:solidFill>
                  <a:srgbClr val="0000CC"/>
                </a:solidFill>
                <a:ea typeface="华文行楷" pitchFamily="2" charset="-122"/>
              </a:rPr>
              <a:t>3</a:t>
            </a:r>
            <a:r>
              <a:rPr lang="zh-CN" altLang="en-US" sz="4000" b="1" dirty="0">
                <a:solidFill>
                  <a:srgbClr val="0000CC"/>
                </a:solidFill>
                <a:ea typeface="华文行楷" pitchFamily="2" charset="-122"/>
              </a:rPr>
              <a:t>：首尾呼应，深化主题。</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文本框 5121"/>
          <p:cNvSpPr txBox="1"/>
          <p:nvPr/>
        </p:nvSpPr>
        <p:spPr>
          <a:xfrm>
            <a:off x="669925" y="554038"/>
            <a:ext cx="184150" cy="457200"/>
          </a:xfrm>
          <a:prstGeom prst="rect">
            <a:avLst/>
          </a:prstGeom>
          <a:noFill/>
          <a:ln w="9525">
            <a:noFill/>
          </a:ln>
        </p:spPr>
        <p:txBody>
          <a:bodyPr wrap="none" anchor="t">
            <a:spAutoFit/>
          </a:bodyPr>
          <a:lstStyle/>
          <a:p>
            <a:pPr lvl="0"/>
            <a:endParaRPr lang="zh-CN" altLang="en-US" sz="2400" b="0" dirty="0">
              <a:solidFill>
                <a:schemeClr val="tx1"/>
              </a:solidFill>
              <a:latin typeface="Times New Roman" panose="02020603050405020304" pitchFamily="2" charset="0"/>
              <a:ea typeface="宋体" panose="02010600030101010101" pitchFamily="2" charset="-122"/>
            </a:endParaRPr>
          </a:p>
        </p:txBody>
      </p:sp>
      <p:sp>
        <p:nvSpPr>
          <p:cNvPr id="5123" name="文本框 5122"/>
          <p:cNvSpPr txBox="1"/>
          <p:nvPr/>
        </p:nvSpPr>
        <p:spPr>
          <a:xfrm>
            <a:off x="990600" y="252413"/>
            <a:ext cx="5638800" cy="762000"/>
          </a:xfrm>
          <a:prstGeom prst="rect">
            <a:avLst/>
          </a:prstGeom>
          <a:noFill/>
          <a:ln w="9525">
            <a:noFill/>
          </a:ln>
        </p:spPr>
        <p:txBody>
          <a:bodyPr>
            <a:spAutoFit/>
          </a:bodyPr>
          <a:lstStyle/>
          <a:p>
            <a:pPr lvl="0"/>
            <a:r>
              <a:rPr lang="zh-CN" altLang="en-US" sz="4400" b="1" dirty="0">
                <a:solidFill>
                  <a:srgbClr val="008000"/>
                </a:solidFill>
                <a:latin typeface="Times New Roman" panose="02020603050405020304" pitchFamily="2" charset="0"/>
                <a:ea typeface="隶书" pitchFamily="1" charset="-122"/>
              </a:rPr>
              <a:t>作者简介</a:t>
            </a:r>
            <a:r>
              <a:rPr lang="en-US" altLang="x-none" sz="4400" b="1" dirty="0">
                <a:solidFill>
                  <a:schemeClr val="tx1"/>
                </a:solidFill>
                <a:latin typeface="Times New Roman" panose="02020603050405020304" pitchFamily="2" charset="0"/>
                <a:ea typeface="隶书" pitchFamily="1" charset="-122"/>
              </a:rPr>
              <a:t>:</a:t>
            </a:r>
            <a:endParaRPr lang="en-US" altLang="x-none" sz="2400" b="0" dirty="0">
              <a:solidFill>
                <a:schemeClr val="tx1"/>
              </a:solidFill>
              <a:latin typeface="Times New Roman" panose="02020603050405020304" pitchFamily="2" charset="0"/>
              <a:ea typeface="宋体" panose="02010600030101010101" pitchFamily="2" charset="-122"/>
            </a:endParaRPr>
          </a:p>
        </p:txBody>
      </p:sp>
      <p:sp>
        <p:nvSpPr>
          <p:cNvPr id="5124" name="文本框 5123"/>
          <p:cNvSpPr txBox="1"/>
          <p:nvPr/>
        </p:nvSpPr>
        <p:spPr>
          <a:xfrm>
            <a:off x="990600" y="1163638"/>
            <a:ext cx="7848600" cy="2289175"/>
          </a:xfrm>
          <a:prstGeom prst="rect">
            <a:avLst/>
          </a:prstGeom>
          <a:noFill/>
          <a:ln w="9525">
            <a:noFill/>
          </a:ln>
        </p:spPr>
        <p:txBody>
          <a:bodyPr>
            <a:spAutoFit/>
          </a:bodyPr>
          <a:lstStyle/>
          <a:p>
            <a:pPr lvl="0"/>
            <a:r>
              <a:rPr lang="zh-CN" altLang="en-US" sz="2400" b="1"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Times New Roman" panose="02020603050405020304" pitchFamily="2" charset="0"/>
                <a:ea typeface="隶书" pitchFamily="1" charset="-122"/>
              </a:rPr>
              <a:t>            </a:t>
            </a:r>
            <a:r>
              <a:rPr lang="zh-CN" altLang="en-US" sz="3600" b="0" dirty="0">
                <a:solidFill>
                  <a:srgbClr val="008000"/>
                </a:solidFill>
                <a:latin typeface="Times New Roman" panose="02020603050405020304" pitchFamily="2" charset="0"/>
                <a:ea typeface="隶书" pitchFamily="1" charset="-122"/>
              </a:rPr>
              <a:t>鲁迅，原名</a:t>
            </a:r>
            <a:r>
              <a:rPr lang="zh-CN" altLang="en-US" sz="3600" b="0" dirty="0">
                <a:solidFill>
                  <a:srgbClr val="006600"/>
                </a:solidFill>
                <a:latin typeface="Times New Roman" panose="02020603050405020304" pitchFamily="2" charset="0"/>
                <a:ea typeface="隶书" pitchFamily="1" charset="-122"/>
              </a:rPr>
              <a:t>周树人，字豫才，浙江绍兴人。我国现代伟大的无产阶级文学家、思想家、革命家。主要作品有：</a:t>
            </a:r>
          </a:p>
        </p:txBody>
      </p:sp>
      <p:sp>
        <p:nvSpPr>
          <p:cNvPr id="5125" name="文本框 5124"/>
          <p:cNvSpPr txBox="1"/>
          <p:nvPr/>
        </p:nvSpPr>
        <p:spPr>
          <a:xfrm>
            <a:off x="1736725" y="3276600"/>
            <a:ext cx="6721475" cy="579438"/>
          </a:xfrm>
          <a:prstGeom prst="rect">
            <a:avLst/>
          </a:prstGeom>
          <a:noFill/>
          <a:ln w="9525">
            <a:noFill/>
          </a:ln>
        </p:spPr>
        <p:txBody>
          <a:bodyPr>
            <a:spAutoFit/>
          </a:bodyPr>
          <a:lstStyle/>
          <a:p>
            <a:pPr lvl="0"/>
            <a:r>
              <a:rPr lang="zh-CN" altLang="en-US" sz="3200" b="0" dirty="0">
                <a:solidFill>
                  <a:schemeClr val="tx1"/>
                </a:solidFill>
                <a:latin typeface="Times New Roman" panose="02020603050405020304" pitchFamily="2" charset="0"/>
                <a:ea typeface="宋体" panose="02010600030101010101" pitchFamily="2" charset="-122"/>
              </a:rPr>
              <a:t> </a:t>
            </a:r>
            <a:r>
              <a:rPr lang="zh-CN" altLang="en-US" sz="3200" b="0" dirty="0">
                <a:solidFill>
                  <a:srgbClr val="008000"/>
                </a:solidFill>
                <a:latin typeface="Times New Roman" panose="02020603050405020304" pitchFamily="2" charset="0"/>
                <a:ea typeface="宋体" panose="02010600030101010101" pitchFamily="2" charset="-122"/>
              </a:rPr>
              <a:t>小</a:t>
            </a:r>
            <a:r>
              <a:rPr lang="zh-CN" altLang="en-US" sz="3200" b="0" dirty="0">
                <a:solidFill>
                  <a:srgbClr val="006600"/>
                </a:solidFill>
                <a:latin typeface="Times New Roman" panose="02020603050405020304" pitchFamily="2" charset="0"/>
                <a:ea typeface="宋体" panose="02010600030101010101" pitchFamily="2" charset="-122"/>
              </a:rPr>
              <a:t>说集：</a:t>
            </a:r>
            <a:r>
              <a:rPr lang="en-US" altLang="x-none" sz="3200" b="0" dirty="0">
                <a:solidFill>
                  <a:srgbClr val="006600"/>
                </a:solidFill>
                <a:latin typeface="Times New Roman" panose="02020603050405020304" pitchFamily="2" charset="0"/>
                <a:ea typeface="宋体" panose="02010600030101010101" pitchFamily="2" charset="-122"/>
              </a:rPr>
              <a:t>《</a:t>
            </a:r>
            <a:r>
              <a:rPr lang="zh-CN" altLang="en-US" sz="3200" b="0" dirty="0">
                <a:solidFill>
                  <a:srgbClr val="006600"/>
                </a:solidFill>
                <a:latin typeface="Times New Roman" panose="02020603050405020304" pitchFamily="2" charset="0"/>
                <a:ea typeface="宋体" panose="02010600030101010101" pitchFamily="2" charset="-122"/>
              </a:rPr>
              <a:t>呐喊</a:t>
            </a:r>
            <a:r>
              <a:rPr lang="en-US" altLang="x-none" sz="3200" b="0" dirty="0">
                <a:solidFill>
                  <a:srgbClr val="006600"/>
                </a:solidFill>
                <a:latin typeface="Times New Roman" panose="02020603050405020304" pitchFamily="2" charset="0"/>
                <a:ea typeface="宋体" panose="02010600030101010101" pitchFamily="2" charset="-122"/>
              </a:rPr>
              <a:t>》</a:t>
            </a:r>
            <a:r>
              <a:rPr lang="zh-CN" altLang="en-US" sz="3200" b="0" dirty="0">
                <a:solidFill>
                  <a:srgbClr val="006600"/>
                </a:solidFill>
                <a:latin typeface="Times New Roman" panose="02020603050405020304" pitchFamily="2" charset="0"/>
                <a:ea typeface="宋体" panose="02010600030101010101" pitchFamily="2" charset="-122"/>
              </a:rPr>
              <a:t>、</a:t>
            </a:r>
            <a:r>
              <a:rPr lang="en-US" altLang="x-none" sz="3200" b="0" dirty="0">
                <a:solidFill>
                  <a:srgbClr val="006600"/>
                </a:solidFill>
                <a:latin typeface="Times New Roman" panose="02020603050405020304" pitchFamily="2" charset="0"/>
                <a:ea typeface="宋体" panose="02010600030101010101" pitchFamily="2" charset="-122"/>
              </a:rPr>
              <a:t>《</a:t>
            </a:r>
            <a:r>
              <a:rPr lang="zh-CN" altLang="en-US" sz="3200" b="0" dirty="0">
                <a:solidFill>
                  <a:srgbClr val="006600"/>
                </a:solidFill>
                <a:latin typeface="Times New Roman" panose="02020603050405020304" pitchFamily="2" charset="0"/>
                <a:ea typeface="宋体" panose="02010600030101010101" pitchFamily="2" charset="-122"/>
              </a:rPr>
              <a:t>彷徨</a:t>
            </a:r>
            <a:r>
              <a:rPr lang="en-US" altLang="x-none" sz="3200" b="0" dirty="0">
                <a:solidFill>
                  <a:srgbClr val="006600"/>
                </a:solidFill>
                <a:latin typeface="Times New Roman" panose="02020603050405020304" pitchFamily="2" charset="0"/>
                <a:ea typeface="宋体" panose="02010600030101010101" pitchFamily="2" charset="-122"/>
              </a:rPr>
              <a:t>》</a:t>
            </a:r>
          </a:p>
        </p:txBody>
      </p:sp>
      <p:sp>
        <p:nvSpPr>
          <p:cNvPr id="5126" name="文本框 5125"/>
          <p:cNvSpPr txBox="1"/>
          <p:nvPr/>
        </p:nvSpPr>
        <p:spPr>
          <a:xfrm>
            <a:off x="1676400" y="3810000"/>
            <a:ext cx="5943600" cy="579438"/>
          </a:xfrm>
          <a:prstGeom prst="rect">
            <a:avLst/>
          </a:prstGeom>
          <a:noFill/>
          <a:ln w="9525">
            <a:noFill/>
          </a:ln>
        </p:spPr>
        <p:txBody>
          <a:bodyPr>
            <a:spAutoFit/>
          </a:bodyPr>
          <a:lstStyle/>
          <a:p>
            <a:pPr lvl="0"/>
            <a:r>
              <a:rPr lang="zh-CN" altLang="en-US" sz="3200" b="0" dirty="0">
                <a:solidFill>
                  <a:srgbClr val="008000"/>
                </a:solidFill>
                <a:latin typeface="Times New Roman" panose="02020603050405020304" pitchFamily="2" charset="0"/>
                <a:ea typeface="宋体" panose="02010600030101010101" pitchFamily="2" charset="-122"/>
              </a:rPr>
              <a:t> 历史小说集：</a:t>
            </a:r>
            <a:r>
              <a:rPr lang="en-US" altLang="x-none" sz="3200" b="0" dirty="0">
                <a:solidFill>
                  <a:srgbClr val="008000"/>
                </a:solidFill>
                <a:latin typeface="Times New Roman" panose="02020603050405020304" pitchFamily="2" charset="0"/>
                <a:ea typeface="宋体" panose="02010600030101010101" pitchFamily="2" charset="-122"/>
              </a:rPr>
              <a:t>《</a:t>
            </a:r>
            <a:r>
              <a:rPr lang="zh-CN" altLang="en-US" sz="3200" b="0" dirty="0">
                <a:solidFill>
                  <a:srgbClr val="008000"/>
                </a:solidFill>
                <a:latin typeface="Times New Roman" panose="02020603050405020304" pitchFamily="2" charset="0"/>
                <a:ea typeface="宋体" panose="02010600030101010101" pitchFamily="2" charset="-122"/>
              </a:rPr>
              <a:t>故事新编</a:t>
            </a:r>
            <a:r>
              <a:rPr lang="en-US" altLang="x-none" sz="3200" b="0" dirty="0">
                <a:solidFill>
                  <a:srgbClr val="008000"/>
                </a:solidFill>
                <a:latin typeface="Times New Roman" panose="02020603050405020304" pitchFamily="2" charset="0"/>
                <a:ea typeface="宋体" panose="02010600030101010101" pitchFamily="2" charset="-122"/>
              </a:rPr>
              <a:t>》</a:t>
            </a:r>
            <a:endParaRPr lang="en-US" altLang="x-none" sz="2400" b="0" dirty="0">
              <a:solidFill>
                <a:srgbClr val="008000"/>
              </a:solidFill>
              <a:latin typeface="Times New Roman" panose="02020603050405020304" pitchFamily="2" charset="0"/>
              <a:ea typeface="宋体" panose="02010600030101010101" pitchFamily="2" charset="-122"/>
            </a:endParaRPr>
          </a:p>
        </p:txBody>
      </p:sp>
      <p:sp>
        <p:nvSpPr>
          <p:cNvPr id="5127" name="文本框 5126"/>
          <p:cNvSpPr txBox="1"/>
          <p:nvPr/>
        </p:nvSpPr>
        <p:spPr>
          <a:xfrm>
            <a:off x="1812925" y="4343400"/>
            <a:ext cx="4248150" cy="579438"/>
          </a:xfrm>
          <a:prstGeom prst="rect">
            <a:avLst/>
          </a:prstGeom>
          <a:noFill/>
          <a:ln w="9525">
            <a:noFill/>
          </a:ln>
        </p:spPr>
        <p:txBody>
          <a:bodyPr>
            <a:spAutoFit/>
          </a:bodyPr>
          <a:lstStyle/>
          <a:p>
            <a:pPr lvl="0"/>
            <a:r>
              <a:rPr lang="zh-CN" altLang="en-US" sz="3200" b="0" dirty="0">
                <a:solidFill>
                  <a:srgbClr val="008000"/>
                </a:solidFill>
                <a:latin typeface="Times New Roman" panose="02020603050405020304" pitchFamily="2" charset="0"/>
                <a:ea typeface="宋体" panose="02010600030101010101" pitchFamily="2" charset="-122"/>
              </a:rPr>
              <a:t>散文集：</a:t>
            </a:r>
            <a:r>
              <a:rPr lang="en-US" altLang="x-none" sz="3200" b="0" dirty="0">
                <a:solidFill>
                  <a:srgbClr val="008000"/>
                </a:solidFill>
                <a:latin typeface="Times New Roman" panose="02020603050405020304" pitchFamily="2" charset="0"/>
                <a:ea typeface="宋体" panose="02010600030101010101" pitchFamily="2" charset="-122"/>
              </a:rPr>
              <a:t>《</a:t>
            </a:r>
            <a:r>
              <a:rPr lang="zh-CN" altLang="en-US" sz="3200" b="0" dirty="0">
                <a:solidFill>
                  <a:srgbClr val="008000"/>
                </a:solidFill>
                <a:latin typeface="Times New Roman" panose="02020603050405020304" pitchFamily="2" charset="0"/>
                <a:ea typeface="宋体" panose="02010600030101010101" pitchFamily="2" charset="-122"/>
              </a:rPr>
              <a:t>朝花夕拾</a:t>
            </a:r>
            <a:r>
              <a:rPr lang="en-US" altLang="x-none" sz="3200" b="0" dirty="0">
                <a:solidFill>
                  <a:srgbClr val="008000"/>
                </a:solidFill>
                <a:latin typeface="Times New Roman" panose="02020603050405020304" pitchFamily="2" charset="0"/>
                <a:ea typeface="宋体" panose="02010600030101010101" pitchFamily="2" charset="-122"/>
              </a:rPr>
              <a:t>》</a:t>
            </a:r>
            <a:endParaRPr lang="en-US" altLang="x-none" sz="2400" b="0" dirty="0">
              <a:solidFill>
                <a:schemeClr val="tx1"/>
              </a:solidFill>
              <a:latin typeface="Times New Roman" panose="02020603050405020304" pitchFamily="2" charset="0"/>
              <a:ea typeface="宋体" panose="02010600030101010101" pitchFamily="2" charset="-122"/>
            </a:endParaRPr>
          </a:p>
        </p:txBody>
      </p:sp>
      <p:sp>
        <p:nvSpPr>
          <p:cNvPr id="5128" name="文本框 5127"/>
          <p:cNvSpPr txBox="1"/>
          <p:nvPr/>
        </p:nvSpPr>
        <p:spPr>
          <a:xfrm>
            <a:off x="1812925" y="4876800"/>
            <a:ext cx="3978275" cy="579438"/>
          </a:xfrm>
          <a:prstGeom prst="rect">
            <a:avLst/>
          </a:prstGeom>
          <a:noFill/>
          <a:ln w="9525">
            <a:noFill/>
          </a:ln>
        </p:spPr>
        <p:txBody>
          <a:bodyPr>
            <a:spAutoFit/>
          </a:bodyPr>
          <a:lstStyle/>
          <a:p>
            <a:pPr lvl="0"/>
            <a:r>
              <a:rPr lang="zh-CN" altLang="en-US" sz="3200" b="0" dirty="0">
                <a:solidFill>
                  <a:srgbClr val="008000"/>
                </a:solidFill>
                <a:latin typeface="Times New Roman" panose="02020603050405020304" pitchFamily="2" charset="0"/>
                <a:ea typeface="宋体" panose="02010600030101010101" pitchFamily="2" charset="-122"/>
              </a:rPr>
              <a:t>散文诗集：</a:t>
            </a:r>
            <a:r>
              <a:rPr lang="en-US" altLang="x-none" sz="3200" b="0" dirty="0">
                <a:solidFill>
                  <a:srgbClr val="008000"/>
                </a:solidFill>
                <a:latin typeface="Times New Roman" panose="02020603050405020304" pitchFamily="2" charset="0"/>
                <a:ea typeface="宋体" panose="02010600030101010101" pitchFamily="2" charset="-122"/>
              </a:rPr>
              <a:t>《</a:t>
            </a:r>
            <a:r>
              <a:rPr lang="zh-CN" altLang="en-US" sz="3200" b="0" dirty="0">
                <a:solidFill>
                  <a:srgbClr val="008000"/>
                </a:solidFill>
                <a:latin typeface="Times New Roman" panose="02020603050405020304" pitchFamily="2" charset="0"/>
                <a:ea typeface="宋体" panose="02010600030101010101" pitchFamily="2" charset="-122"/>
              </a:rPr>
              <a:t>野草</a:t>
            </a:r>
            <a:r>
              <a:rPr lang="en-US" altLang="x-none" sz="3200" b="0" dirty="0">
                <a:solidFill>
                  <a:srgbClr val="008000"/>
                </a:solidFill>
                <a:latin typeface="Times New Roman" panose="02020603050405020304" pitchFamily="2" charset="0"/>
                <a:ea typeface="宋体" panose="02010600030101010101" pitchFamily="2" charset="-122"/>
              </a:rPr>
              <a:t>》</a:t>
            </a:r>
          </a:p>
        </p:txBody>
      </p:sp>
      <p:sp>
        <p:nvSpPr>
          <p:cNvPr id="5129" name="文本框 5128"/>
          <p:cNvSpPr txBox="1"/>
          <p:nvPr/>
        </p:nvSpPr>
        <p:spPr>
          <a:xfrm>
            <a:off x="762000" y="5410200"/>
            <a:ext cx="8153400" cy="1066800"/>
          </a:xfrm>
          <a:prstGeom prst="rect">
            <a:avLst/>
          </a:prstGeom>
          <a:noFill/>
          <a:ln w="9525">
            <a:noFill/>
          </a:ln>
        </p:spPr>
        <p:txBody>
          <a:bodyPr>
            <a:spAutoFit/>
          </a:bodyPr>
          <a:lstStyle/>
          <a:p>
            <a:pPr lvl="0">
              <a:spcBef>
                <a:spcPct val="55000"/>
              </a:spcBef>
            </a:pPr>
            <a:r>
              <a:rPr lang="zh-CN" altLang="en-US" sz="2400" b="0" dirty="0">
                <a:solidFill>
                  <a:schemeClr val="tx1"/>
                </a:solidFill>
                <a:latin typeface="Times New Roman" panose="02020603050405020304" pitchFamily="2" charset="0"/>
                <a:ea typeface="宋体" panose="02010600030101010101" pitchFamily="2" charset="-122"/>
              </a:rPr>
              <a:t>              </a:t>
            </a:r>
            <a:r>
              <a:rPr lang="zh-CN" altLang="en-US" sz="3200" b="0" dirty="0">
                <a:solidFill>
                  <a:srgbClr val="008000"/>
                </a:solidFill>
                <a:latin typeface="Times New Roman" panose="02020603050405020304" pitchFamily="2" charset="0"/>
                <a:ea typeface="宋体" panose="02010600030101010101" pitchFamily="2" charset="-122"/>
              </a:rPr>
              <a:t>杂</a:t>
            </a:r>
            <a:r>
              <a:rPr lang="zh-CN" altLang="en-US" sz="3200" b="0" dirty="0">
                <a:solidFill>
                  <a:srgbClr val="006600"/>
                </a:solidFill>
                <a:latin typeface="Times New Roman" panose="02020603050405020304" pitchFamily="2" charset="0"/>
                <a:ea typeface="宋体" panose="02010600030101010101" pitchFamily="2" charset="-122"/>
              </a:rPr>
              <a:t>文集：</a:t>
            </a:r>
            <a:r>
              <a:rPr lang="en-US" altLang="x-none" sz="3200" b="0" dirty="0">
                <a:solidFill>
                  <a:srgbClr val="006600"/>
                </a:solidFill>
                <a:latin typeface="Times New Roman" panose="02020603050405020304" pitchFamily="2" charset="0"/>
                <a:ea typeface="宋体" panose="02010600030101010101" pitchFamily="2" charset="-122"/>
              </a:rPr>
              <a:t>《</a:t>
            </a:r>
            <a:r>
              <a:rPr lang="zh-CN" altLang="en-US" sz="3200" b="0" dirty="0">
                <a:solidFill>
                  <a:srgbClr val="006600"/>
                </a:solidFill>
                <a:latin typeface="Times New Roman" panose="02020603050405020304" pitchFamily="2" charset="0"/>
                <a:ea typeface="宋体" panose="02010600030101010101" pitchFamily="2" charset="-122"/>
              </a:rPr>
              <a:t>南腔北调集</a:t>
            </a:r>
            <a:r>
              <a:rPr lang="en-US" altLang="x-none" sz="3200" b="0" dirty="0">
                <a:solidFill>
                  <a:srgbClr val="006600"/>
                </a:solidFill>
                <a:latin typeface="Times New Roman" panose="02020603050405020304" pitchFamily="2" charset="0"/>
                <a:ea typeface="宋体" panose="02010600030101010101" pitchFamily="2" charset="-122"/>
              </a:rPr>
              <a:t>》</a:t>
            </a:r>
            <a:r>
              <a:rPr lang="zh-CN" altLang="en-US" sz="3200" b="0" dirty="0">
                <a:solidFill>
                  <a:srgbClr val="006600"/>
                </a:solidFill>
                <a:latin typeface="Times New Roman" panose="02020603050405020304" pitchFamily="2" charset="0"/>
                <a:ea typeface="宋体" panose="02010600030101010101" pitchFamily="2" charset="-122"/>
              </a:rPr>
              <a:t>、</a:t>
            </a:r>
            <a:r>
              <a:rPr lang="en-US" altLang="x-none" sz="3200" b="0" dirty="0">
                <a:solidFill>
                  <a:srgbClr val="008000"/>
                </a:solidFill>
                <a:latin typeface="Times New Roman" panose="02020603050405020304" pitchFamily="2" charset="0"/>
                <a:ea typeface="宋体" panose="02010600030101010101" pitchFamily="2" charset="-122"/>
              </a:rPr>
              <a:t>《</a:t>
            </a:r>
            <a:r>
              <a:rPr lang="zh-CN" altLang="en-US" sz="3200" b="0" dirty="0">
                <a:solidFill>
                  <a:srgbClr val="008000"/>
                </a:solidFill>
                <a:latin typeface="Times New Roman" panose="02020603050405020304" pitchFamily="2" charset="0"/>
                <a:ea typeface="宋体" panose="02010600030101010101" pitchFamily="2" charset="-122"/>
              </a:rPr>
              <a:t>坟</a:t>
            </a:r>
            <a:r>
              <a:rPr lang="en-US" altLang="x-none" sz="3200" b="0" dirty="0">
                <a:solidFill>
                  <a:srgbClr val="008000"/>
                </a:solidFill>
                <a:latin typeface="Times New Roman" panose="02020603050405020304" pitchFamily="2" charset="0"/>
                <a:ea typeface="宋体" panose="02010600030101010101" pitchFamily="2" charset="-122"/>
              </a:rPr>
              <a:t>》</a:t>
            </a:r>
            <a:r>
              <a:rPr lang="zh-CN" altLang="en-US" sz="3200" b="0" dirty="0">
                <a:solidFill>
                  <a:srgbClr val="008000"/>
                </a:solidFill>
                <a:latin typeface="Times New Roman" panose="02020603050405020304" pitchFamily="2" charset="0"/>
                <a:ea typeface="宋体" panose="02010600030101010101" pitchFamily="2" charset="-122"/>
              </a:rPr>
              <a:t>、       </a:t>
            </a:r>
            <a:r>
              <a:rPr lang="en-US" altLang="x-none" sz="3200" b="0" dirty="0">
                <a:solidFill>
                  <a:srgbClr val="008000"/>
                </a:solidFill>
                <a:latin typeface="Times New Roman" panose="02020603050405020304" pitchFamily="2" charset="0"/>
                <a:ea typeface="宋体" panose="02010600030101010101" pitchFamily="2" charset="-122"/>
              </a:rPr>
              <a:t>《</a:t>
            </a:r>
            <a:r>
              <a:rPr lang="zh-CN" altLang="en-US" sz="3200" b="0" dirty="0">
                <a:solidFill>
                  <a:srgbClr val="008000"/>
                </a:solidFill>
                <a:latin typeface="Times New Roman" panose="02020603050405020304" pitchFamily="2" charset="0"/>
                <a:ea typeface="宋体" panose="02010600030101010101" pitchFamily="2" charset="-122"/>
              </a:rPr>
              <a:t>热风</a:t>
            </a:r>
            <a:r>
              <a:rPr lang="en-US" altLang="x-none" sz="3200" b="0" dirty="0">
                <a:solidFill>
                  <a:srgbClr val="008000"/>
                </a:solidFill>
                <a:latin typeface="Times New Roman" panose="02020603050405020304" pitchFamily="2" charset="0"/>
                <a:ea typeface="宋体" panose="02010600030101010101" pitchFamily="2" charset="-122"/>
              </a:rPr>
              <a:t>》</a:t>
            </a:r>
            <a:r>
              <a:rPr lang="zh-CN" altLang="en-US" sz="3200" b="0" dirty="0">
                <a:solidFill>
                  <a:srgbClr val="008000"/>
                </a:solidFill>
                <a:latin typeface="Times New Roman" panose="02020603050405020304" pitchFamily="2" charset="0"/>
                <a:ea typeface="宋体" panose="02010600030101010101" pitchFamily="2" charset="-122"/>
              </a:rPr>
              <a:t>等十五部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additive="base">
                                        <p:cTn id="7" dur="500" fill="hold"/>
                                        <p:tgtEl>
                                          <p:spTgt spid="5123"/>
                                        </p:tgtEl>
                                        <p:attrNameLst>
                                          <p:attrName>ppt_x</p:attrName>
                                        </p:attrNameLst>
                                      </p:cBhvr>
                                      <p:tavLst>
                                        <p:tav tm="0">
                                          <p:val>
                                            <p:strVal val="1+#ppt_w/2"/>
                                          </p:val>
                                        </p:tav>
                                        <p:tav tm="100000">
                                          <p:val>
                                            <p:strVal val="#ppt_x"/>
                                          </p:val>
                                        </p:tav>
                                      </p:tavLst>
                                    </p:anim>
                                    <p:anim calcmode="lin" valueType="num">
                                      <p:cBhvr additive="base">
                                        <p:cTn id="8" dur="500" fill="hold"/>
                                        <p:tgtEl>
                                          <p:spTgt spid="512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5124"/>
                                        </p:tgtEl>
                                        <p:attrNameLst>
                                          <p:attrName>style.visibility</p:attrName>
                                        </p:attrNameLst>
                                      </p:cBhvr>
                                      <p:to>
                                        <p:strVal val="visible"/>
                                      </p:to>
                                    </p:set>
                                    <p:animEffect transition="in" filter="dissolve">
                                      <p:cBhvr>
                                        <p:cTn id="13" dur="500"/>
                                        <p:tgtEl>
                                          <p:spTgt spid="512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5125"/>
                                        </p:tgtEl>
                                        <p:attrNameLst>
                                          <p:attrName>style.visibility</p:attrName>
                                        </p:attrNameLst>
                                      </p:cBhvr>
                                      <p:to>
                                        <p:strVal val="visible"/>
                                      </p:to>
                                    </p:set>
                                    <p:anim calcmode="lin" valueType="num">
                                      <p:cBhvr additive="base">
                                        <p:cTn id="18" dur="500" fill="hold"/>
                                        <p:tgtEl>
                                          <p:spTgt spid="5125"/>
                                        </p:tgtEl>
                                        <p:attrNameLst>
                                          <p:attrName>ppt_x</p:attrName>
                                        </p:attrNameLst>
                                      </p:cBhvr>
                                      <p:tavLst>
                                        <p:tav tm="0">
                                          <p:val>
                                            <p:strVal val="1+#ppt_w/2"/>
                                          </p:val>
                                        </p:tav>
                                        <p:tav tm="100000">
                                          <p:val>
                                            <p:strVal val="#ppt_x"/>
                                          </p:val>
                                        </p:tav>
                                      </p:tavLst>
                                    </p:anim>
                                    <p:anim calcmode="lin" valueType="num">
                                      <p:cBhvr additive="base">
                                        <p:cTn id="19" dur="500" fill="hold"/>
                                        <p:tgtEl>
                                          <p:spTgt spid="512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5126"/>
                                        </p:tgtEl>
                                        <p:attrNameLst>
                                          <p:attrName>style.visibility</p:attrName>
                                        </p:attrNameLst>
                                      </p:cBhvr>
                                      <p:to>
                                        <p:strVal val="visible"/>
                                      </p:to>
                                    </p:set>
                                    <p:anim calcmode="lin" valueType="num">
                                      <p:cBhvr additive="base">
                                        <p:cTn id="24" dur="500" fill="hold"/>
                                        <p:tgtEl>
                                          <p:spTgt spid="5126"/>
                                        </p:tgtEl>
                                        <p:attrNameLst>
                                          <p:attrName>ppt_x</p:attrName>
                                        </p:attrNameLst>
                                      </p:cBhvr>
                                      <p:tavLst>
                                        <p:tav tm="0">
                                          <p:val>
                                            <p:strVal val="1+#ppt_w/2"/>
                                          </p:val>
                                        </p:tav>
                                        <p:tav tm="100000">
                                          <p:val>
                                            <p:strVal val="#ppt_x"/>
                                          </p:val>
                                        </p:tav>
                                      </p:tavLst>
                                    </p:anim>
                                    <p:anim calcmode="lin" valueType="num">
                                      <p:cBhvr additive="base">
                                        <p:cTn id="25" dur="500" fill="hold"/>
                                        <p:tgtEl>
                                          <p:spTgt spid="5126"/>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5127"/>
                                        </p:tgtEl>
                                        <p:attrNameLst>
                                          <p:attrName>style.visibility</p:attrName>
                                        </p:attrNameLst>
                                      </p:cBhvr>
                                      <p:to>
                                        <p:strVal val="visible"/>
                                      </p:to>
                                    </p:set>
                                    <p:anim calcmode="lin" valueType="num">
                                      <p:cBhvr additive="base">
                                        <p:cTn id="30" dur="500" fill="hold"/>
                                        <p:tgtEl>
                                          <p:spTgt spid="5127"/>
                                        </p:tgtEl>
                                        <p:attrNameLst>
                                          <p:attrName>ppt_x</p:attrName>
                                        </p:attrNameLst>
                                      </p:cBhvr>
                                      <p:tavLst>
                                        <p:tav tm="0">
                                          <p:val>
                                            <p:strVal val="1+#ppt_w/2"/>
                                          </p:val>
                                        </p:tav>
                                        <p:tav tm="100000">
                                          <p:val>
                                            <p:strVal val="#ppt_x"/>
                                          </p:val>
                                        </p:tav>
                                      </p:tavLst>
                                    </p:anim>
                                    <p:anim calcmode="lin" valueType="num">
                                      <p:cBhvr additive="base">
                                        <p:cTn id="31" dur="500" fill="hold"/>
                                        <p:tgtEl>
                                          <p:spTgt spid="5127"/>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5128"/>
                                        </p:tgtEl>
                                        <p:attrNameLst>
                                          <p:attrName>style.visibility</p:attrName>
                                        </p:attrNameLst>
                                      </p:cBhvr>
                                      <p:to>
                                        <p:strVal val="visible"/>
                                      </p:to>
                                    </p:set>
                                    <p:anim calcmode="lin" valueType="num">
                                      <p:cBhvr additive="base">
                                        <p:cTn id="36" dur="500" fill="hold"/>
                                        <p:tgtEl>
                                          <p:spTgt spid="5128"/>
                                        </p:tgtEl>
                                        <p:attrNameLst>
                                          <p:attrName>ppt_x</p:attrName>
                                        </p:attrNameLst>
                                      </p:cBhvr>
                                      <p:tavLst>
                                        <p:tav tm="0">
                                          <p:val>
                                            <p:strVal val="1+#ppt_w/2"/>
                                          </p:val>
                                        </p:tav>
                                        <p:tav tm="100000">
                                          <p:val>
                                            <p:strVal val="#ppt_x"/>
                                          </p:val>
                                        </p:tav>
                                      </p:tavLst>
                                    </p:anim>
                                    <p:anim calcmode="lin" valueType="num">
                                      <p:cBhvr additive="base">
                                        <p:cTn id="37" dur="500" fill="hold"/>
                                        <p:tgtEl>
                                          <p:spTgt spid="5128"/>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grpId="0" nodeType="clickEffect">
                                  <p:stCondLst>
                                    <p:cond delay="0"/>
                                  </p:stCondLst>
                                  <p:childTnLst>
                                    <p:set>
                                      <p:cBhvr>
                                        <p:cTn id="41" dur="1" fill="hold">
                                          <p:stCondLst>
                                            <p:cond delay="0"/>
                                          </p:stCondLst>
                                        </p:cTn>
                                        <p:tgtEl>
                                          <p:spTgt spid="5129"/>
                                        </p:tgtEl>
                                        <p:attrNameLst>
                                          <p:attrName>style.visibility</p:attrName>
                                        </p:attrNameLst>
                                      </p:cBhvr>
                                      <p:to>
                                        <p:strVal val="visible"/>
                                      </p:to>
                                    </p:set>
                                    <p:anim calcmode="lin" valueType="num">
                                      <p:cBhvr additive="base">
                                        <p:cTn id="42" dur="500" fill="hold"/>
                                        <p:tgtEl>
                                          <p:spTgt spid="5129"/>
                                        </p:tgtEl>
                                        <p:attrNameLst>
                                          <p:attrName>ppt_x</p:attrName>
                                        </p:attrNameLst>
                                      </p:cBhvr>
                                      <p:tavLst>
                                        <p:tav tm="0">
                                          <p:val>
                                            <p:strVal val="1+#ppt_w/2"/>
                                          </p:val>
                                        </p:tav>
                                        <p:tav tm="100000">
                                          <p:val>
                                            <p:strVal val="#ppt_x"/>
                                          </p:val>
                                        </p:tav>
                                      </p:tavLst>
                                    </p:anim>
                                    <p:anim calcmode="lin" valueType="num">
                                      <p:cBhvr additive="base">
                                        <p:cTn id="43" dur="500" fill="hold"/>
                                        <p:tgtEl>
                                          <p:spTgt spid="51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P spid="5124" grpId="0"/>
      <p:bldP spid="5125" grpId="0"/>
      <p:bldP spid="5126" grpId="0"/>
      <p:bldP spid="5127" grpId="0"/>
      <p:bldP spid="5128" grpId="0"/>
      <p:bldP spid="512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32769"/>
          <p:cNvSpPr>
            <a:spLocks noGrp="1"/>
          </p:cNvSpPr>
          <p:nvPr>
            <p:ph type="title"/>
          </p:nvPr>
        </p:nvSpPr>
        <p:spPr/>
        <p:txBody>
          <a:bodyPr anchor="ctr"/>
          <a:lstStyle/>
          <a:p>
            <a:pPr algn="l"/>
            <a:r>
              <a:rPr lang="zh-CN" altLang="en-US">
                <a:solidFill>
                  <a:srgbClr val="0000CC"/>
                </a:solidFill>
                <a:ea typeface="华文新魏" pitchFamily="2" charset="-122"/>
              </a:rPr>
              <a:t>以“祝福”为题：</a:t>
            </a:r>
          </a:p>
        </p:txBody>
      </p:sp>
      <p:sp>
        <p:nvSpPr>
          <p:cNvPr id="32771" name="文本占位符 32770"/>
          <p:cNvSpPr>
            <a:spLocks noGrp="1"/>
          </p:cNvSpPr>
          <p:nvPr>
            <p:ph type="body" idx="1"/>
          </p:nvPr>
        </p:nvSpPr>
        <p:spPr/>
        <p:txBody>
          <a:bodyPr/>
          <a:lstStyle/>
          <a:p>
            <a:r>
              <a:rPr lang="zh-CN" altLang="en-US" sz="4000" b="1">
                <a:solidFill>
                  <a:srgbClr val="FF3300"/>
                </a:solidFill>
                <a:ea typeface="华文行楷" pitchFamily="2" charset="-122"/>
              </a:rPr>
              <a:t>起于祝福，终于祝福，中间一再写到祝福，情节的发展与祝福密切相关；</a:t>
            </a:r>
          </a:p>
          <a:p>
            <a:r>
              <a:rPr lang="zh-CN" altLang="en-US" sz="4000" b="1">
                <a:solidFill>
                  <a:srgbClr val="FF3300"/>
                </a:solidFill>
                <a:ea typeface="华文行楷" pitchFamily="2" charset="-122"/>
              </a:rPr>
              <a:t>祥林嫂的悲惨遭遇是在祝福的欢乐气氛中展开的，鲜明的对照深化了小说的主题。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blinds(horizontal)">
                                      <p:cBhvr>
                                        <p:cTn id="7" dur="500"/>
                                        <p:tgtEl>
                                          <p:spTgt spid="327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2771">
                                            <p:txEl>
                                              <p:pRg st="1" end="1"/>
                                            </p:txEl>
                                          </p:spTgt>
                                        </p:tgtEl>
                                        <p:attrNameLst>
                                          <p:attrName>style.visibility</p:attrName>
                                        </p:attrNameLst>
                                      </p:cBhvr>
                                      <p:to>
                                        <p:strVal val="visible"/>
                                      </p:to>
                                    </p:set>
                                    <p:animEffect transition="in" filter="blinds(horizontal)">
                                      <p:cBhvr>
                                        <p:cTn id="12" dur="500"/>
                                        <p:tgtEl>
                                          <p:spTgt spid="3277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33793"/>
          <p:cNvSpPr>
            <a:spLocks noGrp="1"/>
          </p:cNvSpPr>
          <p:nvPr>
            <p:ph type="title"/>
          </p:nvPr>
        </p:nvSpPr>
        <p:spPr>
          <a:xfrm>
            <a:off x="457200" y="381000"/>
            <a:ext cx="7772400" cy="1143000"/>
          </a:xfrm>
        </p:spPr>
        <p:txBody>
          <a:bodyPr anchor="ctr"/>
          <a:lstStyle/>
          <a:p>
            <a:pPr algn="l"/>
            <a:r>
              <a:rPr lang="zh-CN" altLang="en-US">
                <a:solidFill>
                  <a:srgbClr val="FF3300"/>
                </a:solidFill>
                <a:ea typeface="华文新魏" pitchFamily="2" charset="-122"/>
              </a:rPr>
              <a:t>总结：主题</a:t>
            </a:r>
          </a:p>
        </p:txBody>
      </p:sp>
      <p:sp>
        <p:nvSpPr>
          <p:cNvPr id="33795" name="文本占位符 33794"/>
          <p:cNvSpPr>
            <a:spLocks noGrp="1"/>
          </p:cNvSpPr>
          <p:nvPr>
            <p:ph type="body" idx="1"/>
          </p:nvPr>
        </p:nvSpPr>
        <p:spPr>
          <a:xfrm>
            <a:off x="685800" y="1676400"/>
            <a:ext cx="7924800" cy="4114800"/>
          </a:xfrm>
        </p:spPr>
        <p:txBody>
          <a:bodyPr/>
          <a:lstStyle/>
          <a:p>
            <a:pPr>
              <a:lnSpc>
                <a:spcPct val="90000"/>
              </a:lnSpc>
            </a:pPr>
            <a:r>
              <a:rPr lang="en-US" altLang="x-none" sz="4000" b="1" dirty="0">
                <a:solidFill>
                  <a:srgbClr val="0000CC"/>
                </a:solidFill>
                <a:ea typeface="华文行楷" pitchFamily="2" charset="-122"/>
              </a:rPr>
              <a:t>《</a:t>
            </a:r>
            <a:r>
              <a:rPr lang="zh-CN" altLang="en-US" sz="4000" b="1" dirty="0">
                <a:solidFill>
                  <a:srgbClr val="0000CC"/>
                </a:solidFill>
                <a:ea typeface="华文行楷" pitchFamily="2" charset="-122"/>
              </a:rPr>
              <a:t>祝福</a:t>
            </a:r>
            <a:r>
              <a:rPr lang="en-US" altLang="x-none" sz="4000" b="1" dirty="0">
                <a:solidFill>
                  <a:srgbClr val="0000CC"/>
                </a:solidFill>
                <a:ea typeface="华文行楷" pitchFamily="2" charset="-122"/>
              </a:rPr>
              <a:t>》</a:t>
            </a:r>
            <a:r>
              <a:rPr lang="zh-CN" altLang="en-US" sz="4000" b="1" dirty="0">
                <a:solidFill>
                  <a:srgbClr val="0000CC"/>
                </a:solidFill>
                <a:ea typeface="华文行楷" pitchFamily="2" charset="-122"/>
              </a:rPr>
              <a:t>通过祥林嫂一生的悲惨遭遇，反映了辛亥革命以后中国的社会矛盾，深刻地揭露了封建礼教吃人的本质，指出彻底反封建的必要性。</a:t>
            </a:r>
          </a:p>
          <a:p>
            <a:pPr>
              <a:lnSpc>
                <a:spcPct val="90000"/>
              </a:lnSpc>
            </a:pPr>
            <a:r>
              <a:rPr lang="zh-CN" altLang="en-US" sz="4000" b="1" dirty="0">
                <a:solidFill>
                  <a:srgbClr val="0000CC"/>
                </a:solidFill>
                <a:ea typeface="华文行楷" pitchFamily="2" charset="-122"/>
              </a:rPr>
              <a:t>许寿裳：人世间的惨事，不惨在狼吃阿毛，而惨在礼教吃祥林嫂。</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34817"/>
          <p:cNvSpPr>
            <a:spLocks noGrp="1"/>
          </p:cNvSpPr>
          <p:nvPr>
            <p:ph type="title"/>
          </p:nvPr>
        </p:nvSpPr>
        <p:spPr>
          <a:xfrm>
            <a:off x="685800" y="228600"/>
            <a:ext cx="7772400" cy="1143000"/>
          </a:xfrm>
        </p:spPr>
        <p:txBody>
          <a:bodyPr anchor="ctr"/>
          <a:lstStyle/>
          <a:p>
            <a:r>
              <a:rPr lang="zh-CN" altLang="en-US"/>
              <a:t>讨论</a:t>
            </a:r>
          </a:p>
        </p:txBody>
      </p:sp>
      <p:sp>
        <p:nvSpPr>
          <p:cNvPr id="34819" name="文本占位符 34818"/>
          <p:cNvSpPr>
            <a:spLocks noGrp="1"/>
          </p:cNvSpPr>
          <p:nvPr>
            <p:ph type="body" idx="1"/>
          </p:nvPr>
        </p:nvSpPr>
        <p:spPr>
          <a:xfrm>
            <a:off x="685800" y="1447800"/>
            <a:ext cx="7924800" cy="4114800"/>
          </a:xfrm>
        </p:spPr>
        <p:txBody>
          <a:bodyPr/>
          <a:lstStyle/>
          <a:p>
            <a:pPr>
              <a:buNone/>
            </a:pPr>
            <a:r>
              <a:rPr lang="zh-CN" altLang="en-US" sz="4000" b="1" dirty="0">
                <a:solidFill>
                  <a:srgbClr val="0000CC"/>
                </a:solidFill>
                <a:latin typeface="华文新魏" pitchFamily="2" charset="-122"/>
                <a:ea typeface="华文新魏" pitchFamily="2" charset="-122"/>
              </a:rPr>
              <a:t>（</a:t>
            </a:r>
            <a:r>
              <a:rPr lang="en-US" altLang="x-none" sz="4000" b="1" dirty="0">
                <a:solidFill>
                  <a:srgbClr val="0000CC"/>
                </a:solidFill>
                <a:latin typeface="华文新魏" pitchFamily="2" charset="-122"/>
                <a:ea typeface="华文新魏" pitchFamily="2" charset="-122"/>
              </a:rPr>
              <a:t>1</a:t>
            </a:r>
            <a:r>
              <a:rPr lang="zh-CN" altLang="en-US" sz="4000" b="1" dirty="0">
                <a:solidFill>
                  <a:srgbClr val="0000CC"/>
                </a:solidFill>
                <a:latin typeface="华文新魏" pitchFamily="2" charset="-122"/>
                <a:ea typeface="华文新魏" pitchFamily="2" charset="-122"/>
              </a:rPr>
              <a:t>）祥林嫂之死的根源：</a:t>
            </a:r>
          </a:p>
          <a:p>
            <a:pPr>
              <a:buNone/>
            </a:pPr>
            <a:r>
              <a:rPr lang="zh-CN" altLang="en-US" b="1" dirty="0">
                <a:solidFill>
                  <a:srgbClr val="0000CC"/>
                </a:solidFill>
              </a:rPr>
              <a:t>		</a:t>
            </a:r>
          </a:p>
          <a:p>
            <a:pPr>
              <a:buNone/>
            </a:pPr>
            <a:r>
              <a:rPr lang="zh-CN" altLang="en-US" sz="3600" b="1" dirty="0">
                <a:solidFill>
                  <a:srgbClr val="0000CC"/>
                </a:solidFill>
                <a:latin typeface="华文新魏" pitchFamily="2" charset="-122"/>
                <a:ea typeface="华文新魏" pitchFamily="2" charset="-122"/>
              </a:rPr>
              <a:t>（</a:t>
            </a:r>
            <a:r>
              <a:rPr lang="en-US" altLang="x-none" sz="3600" b="1" dirty="0">
                <a:solidFill>
                  <a:srgbClr val="0000CC"/>
                </a:solidFill>
                <a:latin typeface="华文新魏" pitchFamily="2" charset="-122"/>
                <a:ea typeface="华文新魏" pitchFamily="2" charset="-122"/>
              </a:rPr>
              <a:t>2</a:t>
            </a:r>
            <a:r>
              <a:rPr lang="zh-CN" altLang="en-US" sz="3600" b="1" dirty="0">
                <a:solidFill>
                  <a:srgbClr val="0000CC"/>
                </a:solidFill>
                <a:latin typeface="华文新魏" pitchFamily="2" charset="-122"/>
                <a:ea typeface="华文新魏" pitchFamily="2" charset="-122"/>
              </a:rPr>
              <a:t>）解救办法：</a:t>
            </a:r>
          </a:p>
          <a:p>
            <a:pPr>
              <a:buNone/>
            </a:pPr>
            <a:r>
              <a:rPr lang="zh-CN" altLang="en-US" b="1" dirty="0">
                <a:solidFill>
                  <a:srgbClr val="0000CC"/>
                </a:solidFill>
              </a:rPr>
              <a:t>	</a:t>
            </a:r>
          </a:p>
          <a:p>
            <a:pPr>
              <a:buNone/>
            </a:pPr>
            <a:r>
              <a:rPr lang="zh-CN" altLang="en-US" sz="3600" b="1" dirty="0">
                <a:solidFill>
                  <a:srgbClr val="0000CC"/>
                </a:solidFill>
                <a:latin typeface="华文新魏" pitchFamily="2" charset="-122"/>
                <a:ea typeface="华文新魏" pitchFamily="2" charset="-122"/>
              </a:rPr>
              <a:t>（</a:t>
            </a:r>
            <a:r>
              <a:rPr lang="en-US" altLang="x-none" sz="3600" b="1" dirty="0">
                <a:solidFill>
                  <a:srgbClr val="0000CC"/>
                </a:solidFill>
                <a:latin typeface="华文新魏" pitchFamily="2" charset="-122"/>
                <a:ea typeface="华文新魏" pitchFamily="2" charset="-122"/>
              </a:rPr>
              <a:t>3</a:t>
            </a:r>
            <a:r>
              <a:rPr lang="zh-CN" altLang="en-US" sz="3600" b="1" dirty="0">
                <a:solidFill>
                  <a:srgbClr val="0000CC"/>
                </a:solidFill>
                <a:latin typeface="华文新魏" pitchFamily="2" charset="-122"/>
                <a:ea typeface="华文新魏" pitchFamily="2" charset="-122"/>
              </a:rPr>
              <a:t>）祥林嫂有没有反抗精神：</a:t>
            </a:r>
          </a:p>
          <a:p>
            <a:pPr>
              <a:buNone/>
            </a:pPr>
            <a:r>
              <a:rPr lang="zh-CN" altLang="en-US" sz="3600" b="1" dirty="0">
                <a:solidFill>
                  <a:srgbClr val="0000CC"/>
                </a:solidFill>
                <a:latin typeface="华文新魏" pitchFamily="2" charset="-122"/>
                <a:ea typeface="华文新魏" pitchFamily="2" charset="-122"/>
              </a:rPr>
              <a:t>              </a:t>
            </a:r>
            <a:endParaRPr lang="zh-CN" altLang="en-US" b="1" dirty="0">
              <a:solidFill>
                <a:srgbClr val="0000CC"/>
              </a:solidFill>
              <a:latin typeface="宋体" panose="02010600030101010101" pitchFamily="2" charset="-122"/>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anim calcmode="lin" valueType="num">
                                      <p:cBhvr additive="base">
                                        <p:cTn id="7" dur="500" fill="hold"/>
                                        <p:tgtEl>
                                          <p:spTgt spid="34818"/>
                                        </p:tgtEl>
                                        <p:attrNameLst>
                                          <p:attrName>ppt_x</p:attrName>
                                        </p:attrNameLst>
                                      </p:cBhvr>
                                      <p:tavLst>
                                        <p:tav tm="0">
                                          <p:val>
                                            <p:strVal val="0-#ppt_w/2"/>
                                          </p:val>
                                        </p:tav>
                                        <p:tav tm="100000">
                                          <p:val>
                                            <p:strVal val="#ppt_x"/>
                                          </p:val>
                                        </p:tav>
                                      </p:tavLst>
                                    </p:anim>
                                    <p:anim calcmode="lin" valueType="num">
                                      <p:cBhvr additive="base">
                                        <p:cTn id="8" dur="500" fill="hold"/>
                                        <p:tgtEl>
                                          <p:spTgt spid="348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7" presetClass="entr" presetSubtype="2" fill="hold" grpId="0" nodeType="afterEffect">
                                  <p:stCondLst>
                                    <p:cond delay="0"/>
                                  </p:stCondLst>
                                  <p:childTnLst>
                                    <p:set>
                                      <p:cBhvr>
                                        <p:cTn id="11" dur="1" fill="hold">
                                          <p:stCondLst>
                                            <p:cond delay="0"/>
                                          </p:stCondLst>
                                        </p:cTn>
                                        <p:tgtEl>
                                          <p:spTgt spid="34819">
                                            <p:txEl>
                                              <p:pRg st="0" end="0"/>
                                            </p:txEl>
                                          </p:spTgt>
                                        </p:tgtEl>
                                        <p:attrNameLst>
                                          <p:attrName>style.visibility</p:attrName>
                                        </p:attrNameLst>
                                      </p:cBhvr>
                                      <p:to>
                                        <p:strVal val="visible"/>
                                      </p:to>
                                    </p:set>
                                    <p:anim calcmode="lin" valueType="num">
                                      <p:cBhvr additive="base">
                                        <p:cTn id="12" dur="5000" fill="hold"/>
                                        <p:tgtEl>
                                          <p:spTgt spid="34819">
                                            <p:txEl>
                                              <p:pRg st="0" end="0"/>
                                            </p:txEl>
                                          </p:spTgt>
                                        </p:tgtEl>
                                        <p:attrNameLst>
                                          <p:attrName>ppt_x</p:attrName>
                                        </p:attrNameLst>
                                      </p:cBhvr>
                                      <p:tavLst>
                                        <p:tav tm="0">
                                          <p:val>
                                            <p:strVal val="1+#ppt_w/2"/>
                                          </p:val>
                                        </p:tav>
                                        <p:tav tm="100000">
                                          <p:val>
                                            <p:strVal val="#ppt_x"/>
                                          </p:val>
                                        </p:tav>
                                      </p:tavLst>
                                    </p:anim>
                                    <p:anim calcmode="lin" valueType="num">
                                      <p:cBhvr additive="base">
                                        <p:cTn id="13" dur="5000" fill="hold"/>
                                        <p:tgtEl>
                                          <p:spTgt spid="34819">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5500"/>
                            </p:stCondLst>
                            <p:childTnLst>
                              <p:par>
                                <p:cTn id="15" presetID="7" presetClass="entr" presetSubtype="2" fill="hold" grpId="0" nodeType="afterEffect">
                                  <p:stCondLst>
                                    <p:cond delay="0"/>
                                  </p:stCondLst>
                                  <p:childTnLst>
                                    <p:set>
                                      <p:cBhvr>
                                        <p:cTn id="16" dur="1" fill="hold">
                                          <p:stCondLst>
                                            <p:cond delay="0"/>
                                          </p:stCondLst>
                                        </p:cTn>
                                        <p:tgtEl>
                                          <p:spTgt spid="34819">
                                            <p:txEl>
                                              <p:pRg st="1" end="1"/>
                                            </p:txEl>
                                          </p:spTgt>
                                        </p:tgtEl>
                                        <p:attrNameLst>
                                          <p:attrName>style.visibility</p:attrName>
                                        </p:attrNameLst>
                                      </p:cBhvr>
                                      <p:to>
                                        <p:strVal val="visible"/>
                                      </p:to>
                                    </p:set>
                                    <p:anim calcmode="lin" valueType="num">
                                      <p:cBhvr additive="base">
                                        <p:cTn id="17" dur="5000" fill="hold"/>
                                        <p:tgtEl>
                                          <p:spTgt spid="34819">
                                            <p:txEl>
                                              <p:pRg st="1" end="1"/>
                                            </p:txEl>
                                          </p:spTgt>
                                        </p:tgtEl>
                                        <p:attrNameLst>
                                          <p:attrName>ppt_x</p:attrName>
                                        </p:attrNameLst>
                                      </p:cBhvr>
                                      <p:tavLst>
                                        <p:tav tm="0">
                                          <p:val>
                                            <p:strVal val="1+#ppt_w/2"/>
                                          </p:val>
                                        </p:tav>
                                        <p:tav tm="100000">
                                          <p:val>
                                            <p:strVal val="#ppt_x"/>
                                          </p:val>
                                        </p:tav>
                                      </p:tavLst>
                                    </p:anim>
                                    <p:anim calcmode="lin" valueType="num">
                                      <p:cBhvr additive="base">
                                        <p:cTn id="18" dur="5000" fill="hold"/>
                                        <p:tgtEl>
                                          <p:spTgt spid="34819">
                                            <p:txEl>
                                              <p:pRg st="1" end="1"/>
                                            </p:txEl>
                                          </p:spTgt>
                                        </p:tgtEl>
                                        <p:attrNameLst>
                                          <p:attrName>ppt_y</p:attrName>
                                        </p:attrNameLst>
                                      </p:cBhvr>
                                      <p:tavLst>
                                        <p:tav tm="0">
                                          <p:val>
                                            <p:strVal val="#ppt_y"/>
                                          </p:val>
                                        </p:tav>
                                        <p:tav tm="100000">
                                          <p:val>
                                            <p:strVal val="#ppt_y"/>
                                          </p:val>
                                        </p:tav>
                                      </p:tavLst>
                                    </p:anim>
                                  </p:childTnLst>
                                </p:cTn>
                              </p:par>
                            </p:childTnLst>
                          </p:cTn>
                        </p:par>
                        <p:par>
                          <p:cTn id="19" fill="hold">
                            <p:stCondLst>
                              <p:cond delay="10500"/>
                            </p:stCondLst>
                            <p:childTnLst>
                              <p:par>
                                <p:cTn id="20" presetID="7" presetClass="entr" presetSubtype="2" fill="hold" grpId="0" nodeType="afterEffect">
                                  <p:stCondLst>
                                    <p:cond delay="0"/>
                                  </p:stCondLst>
                                  <p:childTnLst>
                                    <p:set>
                                      <p:cBhvr>
                                        <p:cTn id="21" dur="1" fill="hold">
                                          <p:stCondLst>
                                            <p:cond delay="0"/>
                                          </p:stCondLst>
                                        </p:cTn>
                                        <p:tgtEl>
                                          <p:spTgt spid="34819">
                                            <p:txEl>
                                              <p:pRg st="2" end="2"/>
                                            </p:txEl>
                                          </p:spTgt>
                                        </p:tgtEl>
                                        <p:attrNameLst>
                                          <p:attrName>style.visibility</p:attrName>
                                        </p:attrNameLst>
                                      </p:cBhvr>
                                      <p:to>
                                        <p:strVal val="visible"/>
                                      </p:to>
                                    </p:set>
                                    <p:anim calcmode="lin" valueType="num">
                                      <p:cBhvr additive="base">
                                        <p:cTn id="22" dur="5000" fill="hold"/>
                                        <p:tgtEl>
                                          <p:spTgt spid="34819">
                                            <p:txEl>
                                              <p:pRg st="2" end="2"/>
                                            </p:txEl>
                                          </p:spTgt>
                                        </p:tgtEl>
                                        <p:attrNameLst>
                                          <p:attrName>ppt_x</p:attrName>
                                        </p:attrNameLst>
                                      </p:cBhvr>
                                      <p:tavLst>
                                        <p:tav tm="0">
                                          <p:val>
                                            <p:strVal val="1+#ppt_w/2"/>
                                          </p:val>
                                        </p:tav>
                                        <p:tav tm="100000">
                                          <p:val>
                                            <p:strVal val="#ppt_x"/>
                                          </p:val>
                                        </p:tav>
                                      </p:tavLst>
                                    </p:anim>
                                    <p:anim calcmode="lin" valueType="num">
                                      <p:cBhvr additive="base">
                                        <p:cTn id="23" dur="5000" fill="hold"/>
                                        <p:tgtEl>
                                          <p:spTgt spid="34819">
                                            <p:txEl>
                                              <p:pRg st="2" end="2"/>
                                            </p:txEl>
                                          </p:spTgt>
                                        </p:tgtEl>
                                        <p:attrNameLst>
                                          <p:attrName>ppt_y</p:attrName>
                                        </p:attrNameLst>
                                      </p:cBhvr>
                                      <p:tavLst>
                                        <p:tav tm="0">
                                          <p:val>
                                            <p:strVal val="#ppt_y"/>
                                          </p:val>
                                        </p:tav>
                                        <p:tav tm="100000">
                                          <p:val>
                                            <p:strVal val="#ppt_y"/>
                                          </p:val>
                                        </p:tav>
                                      </p:tavLst>
                                    </p:anim>
                                  </p:childTnLst>
                                </p:cTn>
                              </p:par>
                            </p:childTnLst>
                          </p:cTn>
                        </p:par>
                        <p:par>
                          <p:cTn id="24" fill="hold">
                            <p:stCondLst>
                              <p:cond delay="15500"/>
                            </p:stCondLst>
                            <p:childTnLst>
                              <p:par>
                                <p:cTn id="25" presetID="7" presetClass="entr" presetSubtype="2" fill="hold" grpId="0" nodeType="afterEffect">
                                  <p:stCondLst>
                                    <p:cond delay="0"/>
                                  </p:stCondLst>
                                  <p:childTnLst>
                                    <p:set>
                                      <p:cBhvr>
                                        <p:cTn id="26" dur="1" fill="hold">
                                          <p:stCondLst>
                                            <p:cond delay="0"/>
                                          </p:stCondLst>
                                        </p:cTn>
                                        <p:tgtEl>
                                          <p:spTgt spid="34819">
                                            <p:txEl>
                                              <p:pRg st="3" end="3"/>
                                            </p:txEl>
                                          </p:spTgt>
                                        </p:tgtEl>
                                        <p:attrNameLst>
                                          <p:attrName>style.visibility</p:attrName>
                                        </p:attrNameLst>
                                      </p:cBhvr>
                                      <p:to>
                                        <p:strVal val="visible"/>
                                      </p:to>
                                    </p:set>
                                    <p:anim calcmode="lin" valueType="num">
                                      <p:cBhvr additive="base">
                                        <p:cTn id="27" dur="5000" fill="hold"/>
                                        <p:tgtEl>
                                          <p:spTgt spid="34819">
                                            <p:txEl>
                                              <p:pRg st="3" end="3"/>
                                            </p:txEl>
                                          </p:spTgt>
                                        </p:tgtEl>
                                        <p:attrNameLst>
                                          <p:attrName>ppt_x</p:attrName>
                                        </p:attrNameLst>
                                      </p:cBhvr>
                                      <p:tavLst>
                                        <p:tav tm="0">
                                          <p:val>
                                            <p:strVal val="1+#ppt_w/2"/>
                                          </p:val>
                                        </p:tav>
                                        <p:tav tm="100000">
                                          <p:val>
                                            <p:strVal val="#ppt_x"/>
                                          </p:val>
                                        </p:tav>
                                      </p:tavLst>
                                    </p:anim>
                                    <p:anim calcmode="lin" valueType="num">
                                      <p:cBhvr additive="base">
                                        <p:cTn id="28" dur="5000" fill="hold"/>
                                        <p:tgtEl>
                                          <p:spTgt spid="34819">
                                            <p:txEl>
                                              <p:pRg st="3" end="3"/>
                                            </p:txEl>
                                          </p:spTgt>
                                        </p:tgtEl>
                                        <p:attrNameLst>
                                          <p:attrName>ppt_y</p:attrName>
                                        </p:attrNameLst>
                                      </p:cBhvr>
                                      <p:tavLst>
                                        <p:tav tm="0">
                                          <p:val>
                                            <p:strVal val="#ppt_y"/>
                                          </p:val>
                                        </p:tav>
                                        <p:tav tm="100000">
                                          <p:val>
                                            <p:strVal val="#ppt_y"/>
                                          </p:val>
                                        </p:tav>
                                      </p:tavLst>
                                    </p:anim>
                                  </p:childTnLst>
                                </p:cTn>
                              </p:par>
                            </p:childTnLst>
                          </p:cTn>
                        </p:par>
                        <p:par>
                          <p:cTn id="29" fill="hold">
                            <p:stCondLst>
                              <p:cond delay="20500"/>
                            </p:stCondLst>
                            <p:childTnLst>
                              <p:par>
                                <p:cTn id="30" presetID="7" presetClass="entr" presetSubtype="2" fill="hold" grpId="0" nodeType="afterEffect">
                                  <p:stCondLst>
                                    <p:cond delay="0"/>
                                  </p:stCondLst>
                                  <p:childTnLst>
                                    <p:set>
                                      <p:cBhvr>
                                        <p:cTn id="31" dur="1" fill="hold">
                                          <p:stCondLst>
                                            <p:cond delay="0"/>
                                          </p:stCondLst>
                                        </p:cTn>
                                        <p:tgtEl>
                                          <p:spTgt spid="34819">
                                            <p:txEl>
                                              <p:pRg st="4" end="4"/>
                                            </p:txEl>
                                          </p:spTgt>
                                        </p:tgtEl>
                                        <p:attrNameLst>
                                          <p:attrName>style.visibility</p:attrName>
                                        </p:attrNameLst>
                                      </p:cBhvr>
                                      <p:to>
                                        <p:strVal val="visible"/>
                                      </p:to>
                                    </p:set>
                                    <p:anim calcmode="lin" valueType="num">
                                      <p:cBhvr additive="base">
                                        <p:cTn id="32" dur="5000" fill="hold"/>
                                        <p:tgtEl>
                                          <p:spTgt spid="34819">
                                            <p:txEl>
                                              <p:pRg st="4" end="4"/>
                                            </p:txEl>
                                          </p:spTgt>
                                        </p:tgtEl>
                                        <p:attrNameLst>
                                          <p:attrName>ppt_x</p:attrName>
                                        </p:attrNameLst>
                                      </p:cBhvr>
                                      <p:tavLst>
                                        <p:tav tm="0">
                                          <p:val>
                                            <p:strVal val="1+#ppt_w/2"/>
                                          </p:val>
                                        </p:tav>
                                        <p:tav tm="100000">
                                          <p:val>
                                            <p:strVal val="#ppt_x"/>
                                          </p:val>
                                        </p:tav>
                                      </p:tavLst>
                                    </p:anim>
                                    <p:anim calcmode="lin" valueType="num">
                                      <p:cBhvr additive="base">
                                        <p:cTn id="33" dur="5000" fill="hold"/>
                                        <p:tgtEl>
                                          <p:spTgt spid="34819">
                                            <p:txEl>
                                              <p:pRg st="4" end="4"/>
                                            </p:txEl>
                                          </p:spTgt>
                                        </p:tgtEl>
                                        <p:attrNameLst>
                                          <p:attrName>ppt_y</p:attrName>
                                        </p:attrNameLst>
                                      </p:cBhvr>
                                      <p:tavLst>
                                        <p:tav tm="0">
                                          <p:val>
                                            <p:strVal val="#ppt_y"/>
                                          </p:val>
                                        </p:tav>
                                        <p:tav tm="100000">
                                          <p:val>
                                            <p:strVal val="#ppt_y"/>
                                          </p:val>
                                        </p:tav>
                                      </p:tavLst>
                                    </p:anim>
                                  </p:childTnLst>
                                </p:cTn>
                              </p:par>
                            </p:childTnLst>
                          </p:cTn>
                        </p:par>
                        <p:par>
                          <p:cTn id="34" fill="hold">
                            <p:stCondLst>
                              <p:cond delay="25500"/>
                            </p:stCondLst>
                            <p:childTnLst>
                              <p:par>
                                <p:cTn id="35" presetID="7" presetClass="entr" presetSubtype="2" fill="hold" grpId="0" nodeType="afterEffect">
                                  <p:stCondLst>
                                    <p:cond delay="0"/>
                                  </p:stCondLst>
                                  <p:childTnLst>
                                    <p:set>
                                      <p:cBhvr>
                                        <p:cTn id="36" dur="1" fill="hold">
                                          <p:stCondLst>
                                            <p:cond delay="0"/>
                                          </p:stCondLst>
                                        </p:cTn>
                                        <p:tgtEl>
                                          <p:spTgt spid="34819">
                                            <p:txEl>
                                              <p:pRg st="5" end="5"/>
                                            </p:txEl>
                                          </p:spTgt>
                                        </p:tgtEl>
                                        <p:attrNameLst>
                                          <p:attrName>style.visibility</p:attrName>
                                        </p:attrNameLst>
                                      </p:cBhvr>
                                      <p:to>
                                        <p:strVal val="visible"/>
                                      </p:to>
                                    </p:set>
                                    <p:anim calcmode="lin" valueType="num">
                                      <p:cBhvr additive="base">
                                        <p:cTn id="37" dur="5000" fill="hold"/>
                                        <p:tgtEl>
                                          <p:spTgt spid="34819">
                                            <p:txEl>
                                              <p:pRg st="5" end="5"/>
                                            </p:txEl>
                                          </p:spTgt>
                                        </p:tgtEl>
                                        <p:attrNameLst>
                                          <p:attrName>ppt_x</p:attrName>
                                        </p:attrNameLst>
                                      </p:cBhvr>
                                      <p:tavLst>
                                        <p:tav tm="0">
                                          <p:val>
                                            <p:strVal val="1+#ppt_w/2"/>
                                          </p:val>
                                        </p:tav>
                                        <p:tav tm="100000">
                                          <p:val>
                                            <p:strVal val="#ppt_x"/>
                                          </p:val>
                                        </p:tav>
                                      </p:tavLst>
                                    </p:anim>
                                    <p:anim calcmode="lin" valueType="num">
                                      <p:cBhvr additive="base">
                                        <p:cTn id="38" dur="5000" fill="hold"/>
                                        <p:tgtEl>
                                          <p:spTgt spid="34819">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P spid="34819" grpId="0" build="p" advAuto="100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文本框 35841"/>
          <p:cNvSpPr txBox="1"/>
          <p:nvPr/>
        </p:nvSpPr>
        <p:spPr>
          <a:xfrm>
            <a:off x="1524000" y="1143000"/>
            <a:ext cx="7010400" cy="579438"/>
          </a:xfrm>
          <a:prstGeom prst="rect">
            <a:avLst/>
          </a:prstGeom>
          <a:noFill/>
          <a:ln w="9525">
            <a:noFill/>
          </a:ln>
        </p:spPr>
        <p:txBody>
          <a:bodyPr>
            <a:spAutoFit/>
          </a:bodyPr>
          <a:lstStyle/>
          <a:p>
            <a:pPr lvl="0">
              <a:spcBef>
                <a:spcPct val="20000"/>
              </a:spcBef>
            </a:pPr>
            <a:r>
              <a:rPr lang="zh-CN" altLang="en-US" sz="3200" b="0" dirty="0">
                <a:solidFill>
                  <a:schemeClr val="tx1"/>
                </a:solidFill>
                <a:latin typeface="华文新魏" pitchFamily="2" charset="-122"/>
                <a:ea typeface="华文新魏" pitchFamily="2" charset="-122"/>
              </a:rPr>
              <a:t>（</a:t>
            </a:r>
            <a:r>
              <a:rPr lang="en-US" altLang="x-none" sz="3200" b="0" dirty="0">
                <a:solidFill>
                  <a:schemeClr val="tx1"/>
                </a:solidFill>
                <a:latin typeface="华文新魏" pitchFamily="2" charset="-122"/>
                <a:ea typeface="华文新魏" pitchFamily="2" charset="-122"/>
              </a:rPr>
              <a:t>1</a:t>
            </a:r>
            <a:r>
              <a:rPr lang="zh-CN" altLang="en-US" sz="3200" b="0" dirty="0">
                <a:solidFill>
                  <a:schemeClr val="tx1"/>
                </a:solidFill>
                <a:latin typeface="华文新魏" pitchFamily="2" charset="-122"/>
                <a:ea typeface="华文新魏" pitchFamily="2" charset="-122"/>
              </a:rPr>
              <a:t>）封建伦理制度  旧文化观念</a:t>
            </a:r>
          </a:p>
        </p:txBody>
      </p:sp>
      <p:sp>
        <p:nvSpPr>
          <p:cNvPr id="35843" name="矩形 35842"/>
          <p:cNvSpPr/>
          <p:nvPr/>
        </p:nvSpPr>
        <p:spPr>
          <a:xfrm>
            <a:off x="1600200" y="2362200"/>
            <a:ext cx="5791200" cy="579438"/>
          </a:xfrm>
          <a:prstGeom prst="rect">
            <a:avLst/>
          </a:prstGeom>
          <a:noFill/>
          <a:ln w="9525">
            <a:noFill/>
          </a:ln>
        </p:spPr>
        <p:txBody>
          <a:bodyPr>
            <a:spAutoFit/>
          </a:bodyPr>
          <a:lstStyle/>
          <a:p>
            <a:pPr lvl="0">
              <a:spcBef>
                <a:spcPct val="50000"/>
              </a:spcBef>
            </a:pPr>
            <a:r>
              <a:rPr lang="zh-CN" altLang="en-US" sz="3200" b="0" dirty="0">
                <a:solidFill>
                  <a:schemeClr val="tx1"/>
                </a:solidFill>
                <a:latin typeface="华文新魏" pitchFamily="2" charset="-122"/>
                <a:ea typeface="华文新魏" pitchFamily="2" charset="-122"/>
              </a:rPr>
              <a:t>（</a:t>
            </a:r>
            <a:r>
              <a:rPr lang="en-US" altLang="x-none" sz="3200" b="0" dirty="0">
                <a:solidFill>
                  <a:schemeClr val="tx1"/>
                </a:solidFill>
                <a:latin typeface="华文新魏" pitchFamily="2" charset="-122"/>
                <a:ea typeface="华文新魏" pitchFamily="2" charset="-122"/>
              </a:rPr>
              <a:t>2</a:t>
            </a:r>
            <a:r>
              <a:rPr lang="zh-CN" altLang="en-US" sz="3200" b="0" dirty="0">
                <a:solidFill>
                  <a:schemeClr val="tx1"/>
                </a:solidFill>
                <a:latin typeface="华文新魏" pitchFamily="2" charset="-122"/>
                <a:ea typeface="华文新魏" pitchFamily="2" charset="-122"/>
              </a:rPr>
              <a:t>）摧毁旧制度   否定旧文化</a:t>
            </a:r>
          </a:p>
        </p:txBody>
      </p:sp>
      <p:sp>
        <p:nvSpPr>
          <p:cNvPr id="35844" name="矩形 35843"/>
          <p:cNvSpPr/>
          <p:nvPr/>
        </p:nvSpPr>
        <p:spPr>
          <a:xfrm>
            <a:off x="1676400" y="3657600"/>
            <a:ext cx="6400800" cy="1554163"/>
          </a:xfrm>
          <a:prstGeom prst="rect">
            <a:avLst/>
          </a:prstGeom>
          <a:noFill/>
          <a:ln w="9525">
            <a:noFill/>
          </a:ln>
        </p:spPr>
        <p:txBody>
          <a:bodyPr>
            <a:spAutoFit/>
          </a:bodyPr>
          <a:lstStyle/>
          <a:p>
            <a:pPr lvl="0">
              <a:spcBef>
                <a:spcPct val="20000"/>
              </a:spcBef>
            </a:pPr>
            <a:r>
              <a:rPr lang="zh-CN" altLang="en-US" sz="3200" b="0" dirty="0">
                <a:solidFill>
                  <a:schemeClr val="tx1"/>
                </a:solidFill>
                <a:latin typeface="华文新魏" pitchFamily="2" charset="-122"/>
                <a:ea typeface="华文新魏" pitchFamily="2" charset="-122"/>
              </a:rPr>
              <a:t>（</a:t>
            </a:r>
            <a:r>
              <a:rPr lang="en-US" altLang="x-none" sz="3200" b="0" dirty="0">
                <a:solidFill>
                  <a:schemeClr val="tx1"/>
                </a:solidFill>
                <a:latin typeface="华文新魏" pitchFamily="2" charset="-122"/>
                <a:ea typeface="华文新魏" pitchFamily="2" charset="-122"/>
              </a:rPr>
              <a:t>3</a:t>
            </a:r>
            <a:r>
              <a:rPr lang="zh-CN" altLang="en-US" sz="3200" b="0" dirty="0">
                <a:solidFill>
                  <a:schemeClr val="tx1"/>
                </a:solidFill>
                <a:latin typeface="华文新魏" pitchFamily="2" charset="-122"/>
                <a:ea typeface="华文新魏" pitchFamily="2" charset="-122"/>
              </a:rPr>
              <a:t>）看反抗对象是什么，如果是封建思想和封建社会秩序，她一点反抗性也没有。</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6145"/>
          <p:cNvSpPr>
            <a:spLocks noGrp="1"/>
          </p:cNvSpPr>
          <p:nvPr>
            <p:ph type="title"/>
          </p:nvPr>
        </p:nvSpPr>
        <p:spPr/>
        <p:txBody>
          <a:bodyPr anchor="ctr"/>
          <a:lstStyle/>
          <a:p>
            <a:r>
              <a:rPr lang="zh-CN" altLang="en-US" dirty="0"/>
              <a:t>关于《祝福》</a:t>
            </a:r>
          </a:p>
        </p:txBody>
      </p:sp>
      <p:sp>
        <p:nvSpPr>
          <p:cNvPr id="6147" name="文本占位符 6146"/>
          <p:cNvSpPr>
            <a:spLocks noGrp="1"/>
          </p:cNvSpPr>
          <p:nvPr>
            <p:ph type="body" idx="1"/>
          </p:nvPr>
        </p:nvSpPr>
        <p:spPr/>
        <p:txBody>
          <a:bodyPr/>
          <a:lstStyle/>
          <a:p>
            <a:pPr>
              <a:lnSpc>
                <a:spcPct val="80000"/>
              </a:lnSpc>
            </a:pPr>
            <a:r>
              <a:rPr lang="zh-CN" altLang="en-US" sz="2800" dirty="0"/>
              <a:t>《祝福》写于1924年，反映的是在半封建半殖民地旧中国农村妇女的悲惨命运。</a:t>
            </a:r>
          </a:p>
          <a:p>
            <a:pPr>
              <a:lnSpc>
                <a:spcPct val="80000"/>
              </a:lnSpc>
            </a:pPr>
            <a:r>
              <a:rPr lang="zh-CN" altLang="en-US" sz="2800" dirty="0"/>
              <a:t>1911年的辛亥革命，虽然推翻了清王朝的封建专制统治，并没有从根本上摧毁封建制度的经济基础，所以中国仍旧在帝国主义和封建主义压迫之下，依然处于半封建半殖民地的地位，政权还是掌握在地主阶级和官僚买办的手里。封建宗法的思想和制度向来是束缚中国人民特别是农民的绳索，而农村的劳动妇女所受的压迫最深，痛苦最大。她们不仅没有地位，而且没有人身自由；如果是再嫁寡妇，就更受人歧视，甚至连劳动和生活的权力也被剥夺了。</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rgbClr val="FFFF66"/>
        </a:solidFill>
        <a:effectLst/>
      </p:bgPr>
    </p:bg>
    <p:spTree>
      <p:nvGrpSpPr>
        <p:cNvPr id="1" name=""/>
        <p:cNvGrpSpPr/>
        <p:nvPr/>
      </p:nvGrpSpPr>
      <p:grpSpPr>
        <a:xfrm>
          <a:off x="0" y="0"/>
          <a:ext cx="0" cy="0"/>
          <a:chOff x="0" y="0"/>
          <a:chExt cx="0" cy="0"/>
        </a:xfrm>
      </p:grpSpPr>
      <p:sp>
        <p:nvSpPr>
          <p:cNvPr id="7170" name="标题 7169"/>
          <p:cNvSpPr>
            <a:spLocks noGrp="1"/>
          </p:cNvSpPr>
          <p:nvPr>
            <p:ph type="title"/>
          </p:nvPr>
        </p:nvSpPr>
        <p:spPr>
          <a:xfrm>
            <a:off x="495300" y="423863"/>
            <a:ext cx="7599363" cy="893762"/>
          </a:xfrm>
        </p:spPr>
        <p:txBody>
          <a:bodyPr anchor="ctr"/>
          <a:lstStyle/>
          <a:p>
            <a:r>
              <a:rPr lang="zh-CN" altLang="en-US" sz="6000">
                <a:solidFill>
                  <a:srgbClr val="FF3300"/>
                </a:solidFill>
                <a:latin typeface="隶书" pitchFamily="1" charset="-122"/>
                <a:ea typeface="隶书" pitchFamily="1" charset="-122"/>
              </a:rPr>
              <a:t>注   音</a:t>
            </a:r>
          </a:p>
        </p:txBody>
      </p:sp>
      <p:sp>
        <p:nvSpPr>
          <p:cNvPr id="7171" name="文本占位符 7170"/>
          <p:cNvSpPr>
            <a:spLocks noGrp="1"/>
          </p:cNvSpPr>
          <p:nvPr>
            <p:ph type="body" idx="1"/>
          </p:nvPr>
        </p:nvSpPr>
        <p:spPr>
          <a:xfrm>
            <a:off x="539750" y="2133600"/>
            <a:ext cx="8458200" cy="4724400"/>
          </a:xfrm>
        </p:spPr>
        <p:txBody>
          <a:bodyPr/>
          <a:lstStyle/>
          <a:p>
            <a:pPr>
              <a:lnSpc>
                <a:spcPct val="145000"/>
              </a:lnSpc>
            </a:pPr>
            <a:r>
              <a:rPr lang="zh-CN" altLang="en-US" b="1"/>
              <a:t>寒</a:t>
            </a:r>
            <a:r>
              <a:rPr lang="zh-CN" altLang="en-US" b="1">
                <a:solidFill>
                  <a:srgbClr val="009900"/>
                </a:solidFill>
              </a:rPr>
              <a:t>暄</a:t>
            </a:r>
            <a:r>
              <a:rPr lang="zh-CN" altLang="en-US" b="1">
                <a:solidFill>
                  <a:srgbClr val="0000CC"/>
                </a:solidFill>
              </a:rPr>
              <a:t>  </a:t>
            </a:r>
            <a:r>
              <a:rPr lang="zh-CN" altLang="en-US" b="1">
                <a:solidFill>
                  <a:schemeClr val="accent2"/>
                </a:solidFill>
              </a:rPr>
              <a:t>      </a:t>
            </a:r>
            <a:r>
              <a:rPr lang="zh-CN" altLang="en-US" b="1"/>
              <a:t>送</a:t>
            </a:r>
            <a:r>
              <a:rPr lang="zh-CN" altLang="en-US" b="1">
                <a:solidFill>
                  <a:srgbClr val="009900"/>
                </a:solidFill>
              </a:rPr>
              <a:t>灶</a:t>
            </a:r>
            <a:r>
              <a:rPr lang="zh-CN" altLang="en-US" b="1"/>
              <a:t>       陈</a:t>
            </a:r>
            <a:r>
              <a:rPr lang="zh-CN" altLang="en-US" b="1">
                <a:solidFill>
                  <a:srgbClr val="009900"/>
                </a:solidFill>
              </a:rPr>
              <a:t>抟  </a:t>
            </a:r>
            <a:r>
              <a:rPr lang="zh-CN" altLang="en-US" b="1"/>
              <a:t>    朱</a:t>
            </a:r>
            <a:r>
              <a:rPr lang="zh-CN" altLang="en-US" b="1">
                <a:solidFill>
                  <a:srgbClr val="009900"/>
                </a:solidFill>
              </a:rPr>
              <a:t>拓  </a:t>
            </a:r>
            <a:r>
              <a:rPr lang="zh-CN" altLang="en-US" b="1"/>
              <a:t>  </a:t>
            </a:r>
            <a:r>
              <a:rPr lang="zh-CN" altLang="en-US" b="1">
                <a:solidFill>
                  <a:srgbClr val="009900"/>
                </a:solidFill>
              </a:rPr>
              <a:t>荸荠</a:t>
            </a:r>
          </a:p>
          <a:p>
            <a:pPr>
              <a:lnSpc>
                <a:spcPct val="145000"/>
              </a:lnSpc>
            </a:pPr>
            <a:r>
              <a:rPr lang="zh-CN" altLang="en-US" b="1"/>
              <a:t>门</a:t>
            </a:r>
            <a:r>
              <a:rPr lang="zh-CN" altLang="en-US" b="1">
                <a:solidFill>
                  <a:srgbClr val="009900"/>
                </a:solidFill>
              </a:rPr>
              <a:t>槛  </a:t>
            </a:r>
            <a:r>
              <a:rPr lang="zh-CN" altLang="en-US" b="1"/>
              <a:t>      </a:t>
            </a:r>
            <a:r>
              <a:rPr lang="zh-CN" altLang="en-US" b="1">
                <a:solidFill>
                  <a:srgbClr val="1609C3"/>
                </a:solidFill>
              </a:rPr>
              <a:t> </a:t>
            </a:r>
            <a:r>
              <a:rPr lang="zh-CN" altLang="en-US" b="1">
                <a:solidFill>
                  <a:srgbClr val="009900"/>
                </a:solidFill>
              </a:rPr>
              <a:t>咀嚼 </a:t>
            </a:r>
            <a:r>
              <a:rPr lang="zh-CN" altLang="en-US" b="1">
                <a:solidFill>
                  <a:schemeClr val="accent2"/>
                </a:solidFill>
              </a:rPr>
              <a:t> </a:t>
            </a:r>
            <a:r>
              <a:rPr lang="zh-CN" altLang="en-US" b="1"/>
              <a:t>     渣</a:t>
            </a:r>
            <a:r>
              <a:rPr lang="zh-CN" altLang="en-US" b="1">
                <a:solidFill>
                  <a:srgbClr val="009900"/>
                </a:solidFill>
              </a:rPr>
              <a:t>滓 </a:t>
            </a:r>
            <a:r>
              <a:rPr lang="zh-CN" altLang="en-US" b="1">
                <a:solidFill>
                  <a:schemeClr val="accent2"/>
                </a:solidFill>
              </a:rPr>
              <a:t>  </a:t>
            </a:r>
            <a:r>
              <a:rPr lang="zh-CN" altLang="en-US" b="1"/>
              <a:t>   </a:t>
            </a:r>
            <a:r>
              <a:rPr lang="zh-CN" altLang="en-US" b="1">
                <a:solidFill>
                  <a:srgbClr val="009900"/>
                </a:solidFill>
              </a:rPr>
              <a:t>炮烙</a:t>
            </a:r>
            <a:r>
              <a:rPr lang="zh-CN" altLang="en-US" b="1"/>
              <a:t>    </a:t>
            </a:r>
            <a:r>
              <a:rPr lang="zh-CN" altLang="en-US" b="1">
                <a:solidFill>
                  <a:srgbClr val="009900"/>
                </a:solidFill>
              </a:rPr>
              <a:t>窈</a:t>
            </a:r>
            <a:r>
              <a:rPr lang="zh-CN" altLang="en-US" b="1"/>
              <a:t>陷</a:t>
            </a:r>
          </a:p>
          <a:p>
            <a:pPr>
              <a:lnSpc>
                <a:spcPct val="145000"/>
              </a:lnSpc>
            </a:pPr>
            <a:r>
              <a:rPr lang="zh-CN" altLang="en-US" b="1"/>
              <a:t>草</a:t>
            </a:r>
            <a:r>
              <a:rPr lang="zh-CN" altLang="en-US" b="1">
                <a:solidFill>
                  <a:srgbClr val="009900"/>
                </a:solidFill>
              </a:rPr>
              <a:t>窠</a:t>
            </a:r>
            <a:r>
              <a:rPr lang="zh-CN" altLang="en-US" b="1"/>
              <a:t>        </a:t>
            </a:r>
            <a:r>
              <a:rPr lang="zh-CN" altLang="en-US" b="1">
                <a:solidFill>
                  <a:schemeClr val="accent2"/>
                </a:solidFill>
              </a:rPr>
              <a:t> </a:t>
            </a:r>
            <a:r>
              <a:rPr lang="zh-CN" altLang="en-US" b="1">
                <a:solidFill>
                  <a:srgbClr val="009900"/>
                </a:solidFill>
              </a:rPr>
              <a:t>蹙</a:t>
            </a:r>
            <a:r>
              <a:rPr lang="zh-CN" altLang="en-US" b="1"/>
              <a:t>缩      </a:t>
            </a:r>
            <a:r>
              <a:rPr lang="zh-CN" altLang="en-US" b="1">
                <a:solidFill>
                  <a:srgbClr val="1609C3"/>
                </a:solidFill>
              </a:rPr>
              <a:t> </a:t>
            </a:r>
            <a:r>
              <a:rPr lang="zh-CN" altLang="en-US" b="1">
                <a:solidFill>
                  <a:srgbClr val="009900"/>
                </a:solidFill>
              </a:rPr>
              <a:t>歆</a:t>
            </a:r>
            <a:r>
              <a:rPr lang="zh-CN" altLang="en-US" b="1"/>
              <a:t>享     牲</a:t>
            </a:r>
            <a:r>
              <a:rPr lang="zh-CN" altLang="en-US" b="1">
                <a:solidFill>
                  <a:srgbClr val="009900"/>
                </a:solidFill>
              </a:rPr>
              <a:t>醴   </a:t>
            </a:r>
            <a:r>
              <a:rPr lang="zh-CN" altLang="en-US" b="1"/>
              <a:t>  </a:t>
            </a:r>
            <a:r>
              <a:rPr lang="zh-CN" altLang="en-US" b="1">
                <a:solidFill>
                  <a:srgbClr val="009900"/>
                </a:solidFill>
              </a:rPr>
              <a:t>唾</a:t>
            </a:r>
            <a:r>
              <a:rPr lang="zh-CN" altLang="en-US" b="1"/>
              <a:t>弃</a:t>
            </a:r>
          </a:p>
          <a:p>
            <a:pPr>
              <a:lnSpc>
                <a:spcPct val="145000"/>
              </a:lnSpc>
            </a:pPr>
            <a:r>
              <a:rPr lang="zh-CN" altLang="en-US" b="1">
                <a:solidFill>
                  <a:srgbClr val="009900"/>
                </a:solidFill>
              </a:rPr>
              <a:t>蹒跚         一瞥</a:t>
            </a:r>
            <a:r>
              <a:rPr lang="zh-CN" altLang="en-US" b="1">
                <a:solidFill>
                  <a:schemeClr val="accent2"/>
                </a:solidFill>
              </a:rPr>
              <a:t> </a:t>
            </a:r>
            <a:r>
              <a:rPr lang="zh-CN" altLang="en-US" b="1"/>
              <a:t>      </a:t>
            </a:r>
            <a:r>
              <a:rPr lang="zh-CN" altLang="en-US" b="1">
                <a:solidFill>
                  <a:srgbClr val="009900"/>
                </a:solidFill>
              </a:rPr>
              <a:t>驯</a:t>
            </a:r>
            <a:r>
              <a:rPr lang="zh-CN" altLang="en-US" b="1"/>
              <a:t>熟      </a:t>
            </a:r>
            <a:r>
              <a:rPr lang="zh-CN" altLang="en-US" b="1">
                <a:solidFill>
                  <a:srgbClr val="009900"/>
                </a:solidFill>
              </a:rPr>
              <a:t>俨</a:t>
            </a:r>
            <a:r>
              <a:rPr lang="zh-CN" altLang="en-US" b="1"/>
              <a:t>然    醉</a:t>
            </a:r>
            <a:r>
              <a:rPr lang="zh-CN" altLang="en-US" b="1">
                <a:solidFill>
                  <a:srgbClr val="009900"/>
                </a:solidFill>
              </a:rPr>
              <a:t>醺醺</a:t>
            </a:r>
            <a:r>
              <a:rPr lang="zh-CN" altLang="en-US" b="1"/>
              <a:t>       </a:t>
            </a:r>
          </a:p>
        </p:txBody>
      </p:sp>
      <p:sp>
        <p:nvSpPr>
          <p:cNvPr id="7172" name="文本框 7171"/>
          <p:cNvSpPr txBox="1"/>
          <p:nvPr/>
        </p:nvSpPr>
        <p:spPr>
          <a:xfrm>
            <a:off x="1119188" y="1968500"/>
            <a:ext cx="936625" cy="519113"/>
          </a:xfrm>
          <a:prstGeom prst="rect">
            <a:avLst/>
          </a:prstGeom>
          <a:noFill/>
          <a:ln w="9525">
            <a:noFill/>
          </a:ln>
        </p:spPr>
        <p:txBody>
          <a:bodyPr wrap="none" anchor="t">
            <a:spAutoFit/>
          </a:bodyPr>
          <a:lstStyle/>
          <a:p>
            <a:pPr lvl="0"/>
            <a:r>
              <a:rPr lang="en-US" altLang="x-none" sz="2800" b="1" dirty="0">
                <a:solidFill>
                  <a:srgbClr val="CC0000"/>
                </a:solidFill>
                <a:latin typeface="Times New Roman" panose="02020603050405020304" pitchFamily="2" charset="0"/>
                <a:ea typeface="宋体" panose="02010600030101010101" pitchFamily="2" charset="-122"/>
              </a:rPr>
              <a:t>xu</a:t>
            </a:r>
            <a:r>
              <a:rPr lang="en-US" altLang="x-none" sz="2800" b="1" dirty="0">
                <a:solidFill>
                  <a:srgbClr val="CC0000"/>
                </a:solidFill>
                <a:latin typeface="Times New Roman" panose="02020603050405020304" pitchFamily="2" charset="0"/>
                <a:ea typeface="Times New Roman" panose="02020603050405020304" pitchFamily="2" charset="0"/>
              </a:rPr>
              <a:t>ā</a:t>
            </a:r>
            <a:r>
              <a:rPr lang="en-US" altLang="x-none" sz="2800" b="1" dirty="0">
                <a:solidFill>
                  <a:srgbClr val="CC0000"/>
                </a:solidFill>
                <a:latin typeface="Times New Roman" panose="02020603050405020304" pitchFamily="2" charset="0"/>
                <a:ea typeface="宋体" panose="02010600030101010101" pitchFamily="2" charset="-122"/>
              </a:rPr>
              <a:t>n</a:t>
            </a:r>
          </a:p>
        </p:txBody>
      </p:sp>
      <p:sp>
        <p:nvSpPr>
          <p:cNvPr id="7173" name="文本框 7172"/>
          <p:cNvSpPr txBox="1"/>
          <p:nvPr/>
        </p:nvSpPr>
        <p:spPr>
          <a:xfrm>
            <a:off x="2971800" y="1905000"/>
            <a:ext cx="762000" cy="519113"/>
          </a:xfrm>
          <a:prstGeom prst="rect">
            <a:avLst/>
          </a:prstGeom>
          <a:noFill/>
          <a:ln w="9525">
            <a:noFill/>
          </a:ln>
        </p:spPr>
        <p:txBody>
          <a:bodyPr>
            <a:spAutoFit/>
          </a:bodyPr>
          <a:lstStyle/>
          <a:p>
            <a:pPr lvl="0"/>
            <a:r>
              <a:rPr lang="en-US" altLang="x-none" sz="2800" b="1" dirty="0">
                <a:solidFill>
                  <a:srgbClr val="CC0000"/>
                </a:solidFill>
                <a:latin typeface="Times New Roman" panose="02020603050405020304" pitchFamily="2" charset="0"/>
                <a:ea typeface="宋体" panose="02010600030101010101" pitchFamily="2" charset="-122"/>
              </a:rPr>
              <a:t>z</a:t>
            </a:r>
            <a:r>
              <a:rPr lang="en-US" altLang="x-none" sz="2800" b="1" dirty="0">
                <a:solidFill>
                  <a:srgbClr val="CC0000"/>
                </a:solidFill>
                <a:latin typeface="Times New Roman" panose="02020603050405020304" pitchFamily="2" charset="0"/>
                <a:ea typeface="Times New Roman" panose="02020603050405020304" pitchFamily="2" charset="0"/>
              </a:rPr>
              <a:t>à</a:t>
            </a:r>
            <a:r>
              <a:rPr lang="en-US" altLang="x-none" sz="2800" b="1" dirty="0">
                <a:solidFill>
                  <a:srgbClr val="CC0000"/>
                </a:solidFill>
                <a:latin typeface="Times New Roman" panose="02020603050405020304" pitchFamily="2" charset="0"/>
                <a:ea typeface="宋体" panose="02010600030101010101" pitchFamily="2" charset="-122"/>
              </a:rPr>
              <a:t>o    </a:t>
            </a:r>
          </a:p>
        </p:txBody>
      </p:sp>
      <p:sp>
        <p:nvSpPr>
          <p:cNvPr id="7174" name="文本框 7173"/>
          <p:cNvSpPr txBox="1"/>
          <p:nvPr/>
        </p:nvSpPr>
        <p:spPr>
          <a:xfrm>
            <a:off x="4343400" y="1981200"/>
            <a:ext cx="877888" cy="519113"/>
          </a:xfrm>
          <a:prstGeom prst="rect">
            <a:avLst/>
          </a:prstGeom>
          <a:noFill/>
          <a:ln w="9525">
            <a:noFill/>
          </a:ln>
        </p:spPr>
        <p:txBody>
          <a:bodyPr>
            <a:spAutoFit/>
          </a:bodyPr>
          <a:lstStyle/>
          <a:p>
            <a:pPr lvl="0"/>
            <a:r>
              <a:rPr lang="en-US" altLang="x-none" sz="2800" b="1" dirty="0">
                <a:solidFill>
                  <a:srgbClr val="CC0000"/>
                </a:solidFill>
                <a:latin typeface="Times New Roman" panose="02020603050405020304" pitchFamily="2" charset="0"/>
                <a:ea typeface="宋体" panose="02010600030101010101" pitchFamily="2" charset="-122"/>
              </a:rPr>
              <a:t>tu</a:t>
            </a:r>
            <a:r>
              <a:rPr lang="en-US" altLang="x-none" sz="2800" b="1" dirty="0">
                <a:solidFill>
                  <a:srgbClr val="CC0000"/>
                </a:solidFill>
                <a:latin typeface="Times New Roman" panose="02020603050405020304" pitchFamily="2" charset="0"/>
                <a:ea typeface="Times New Roman" panose="02020603050405020304" pitchFamily="2" charset="0"/>
              </a:rPr>
              <a:t>á</a:t>
            </a:r>
            <a:r>
              <a:rPr lang="en-US" altLang="x-none" sz="2800" b="1" dirty="0">
                <a:solidFill>
                  <a:srgbClr val="CC0000"/>
                </a:solidFill>
                <a:latin typeface="Times New Roman" panose="02020603050405020304" pitchFamily="2" charset="0"/>
                <a:ea typeface="宋体" panose="02010600030101010101" pitchFamily="2" charset="-122"/>
              </a:rPr>
              <a:t>n</a:t>
            </a:r>
          </a:p>
        </p:txBody>
      </p:sp>
      <p:sp>
        <p:nvSpPr>
          <p:cNvPr id="7175" name="文本框 7174"/>
          <p:cNvSpPr txBox="1"/>
          <p:nvPr/>
        </p:nvSpPr>
        <p:spPr>
          <a:xfrm>
            <a:off x="5942013" y="1992313"/>
            <a:ext cx="646112" cy="519112"/>
          </a:xfrm>
          <a:prstGeom prst="rect">
            <a:avLst/>
          </a:prstGeom>
          <a:noFill/>
          <a:ln w="9525">
            <a:noFill/>
          </a:ln>
        </p:spPr>
        <p:txBody>
          <a:bodyPr wrap="none" anchor="t">
            <a:spAutoFit/>
          </a:bodyPr>
          <a:lstStyle/>
          <a:p>
            <a:pPr lvl="0"/>
            <a:r>
              <a:rPr lang="en-US" altLang="x-none" sz="2800" b="1" dirty="0">
                <a:solidFill>
                  <a:srgbClr val="CC0000"/>
                </a:solidFill>
                <a:latin typeface="Times New Roman" panose="02020603050405020304" pitchFamily="2" charset="0"/>
                <a:ea typeface="宋体" panose="02010600030101010101" pitchFamily="2" charset="-122"/>
              </a:rPr>
              <a:t>t </a:t>
            </a:r>
            <a:r>
              <a:rPr lang="en-US" altLang="x-none" sz="2800" b="1" dirty="0">
                <a:solidFill>
                  <a:srgbClr val="CC0000"/>
                </a:solidFill>
                <a:latin typeface="Times New Roman" panose="02020603050405020304" pitchFamily="2" charset="0"/>
                <a:ea typeface="Times New Roman" panose="02020603050405020304" pitchFamily="2" charset="0"/>
              </a:rPr>
              <a:t>à</a:t>
            </a:r>
            <a:r>
              <a:rPr lang="en-US" altLang="x-none" sz="2800" b="0" dirty="0">
                <a:solidFill>
                  <a:srgbClr val="CC0000"/>
                </a:solidFill>
                <a:latin typeface="Times New Roman" panose="02020603050405020304" pitchFamily="2" charset="0"/>
                <a:ea typeface="宋体" panose="02010600030101010101" pitchFamily="2" charset="-122"/>
              </a:rPr>
              <a:t> </a:t>
            </a:r>
            <a:endParaRPr lang="en-US" altLang="x-none" sz="2400" b="0" dirty="0">
              <a:solidFill>
                <a:srgbClr val="CC0000"/>
              </a:solidFill>
              <a:latin typeface="Times New Roman" panose="02020603050405020304" pitchFamily="2" charset="0"/>
              <a:ea typeface="宋体" panose="02010600030101010101" pitchFamily="2" charset="-122"/>
            </a:endParaRPr>
          </a:p>
        </p:txBody>
      </p:sp>
      <p:sp>
        <p:nvSpPr>
          <p:cNvPr id="7176" name="文本框 7175"/>
          <p:cNvSpPr txBox="1"/>
          <p:nvPr/>
        </p:nvSpPr>
        <p:spPr>
          <a:xfrm>
            <a:off x="8093075" y="2424113"/>
            <a:ext cx="184150" cy="457200"/>
          </a:xfrm>
          <a:prstGeom prst="rect">
            <a:avLst/>
          </a:prstGeom>
          <a:noFill/>
          <a:ln w="9525">
            <a:noFill/>
          </a:ln>
        </p:spPr>
        <p:txBody>
          <a:bodyPr>
            <a:spAutoFit/>
          </a:bodyPr>
          <a:lstStyle/>
          <a:p>
            <a:pPr lvl="0">
              <a:spcBef>
                <a:spcPct val="50000"/>
              </a:spcBef>
            </a:pPr>
            <a:endParaRPr lang="zh-CN" altLang="en-US" sz="2400" b="0" dirty="0">
              <a:solidFill>
                <a:schemeClr val="tx1"/>
              </a:solidFill>
              <a:latin typeface="Times New Roman" panose="02020603050405020304" pitchFamily="2" charset="0"/>
              <a:ea typeface="宋体" panose="02010600030101010101" pitchFamily="2" charset="-122"/>
            </a:endParaRPr>
          </a:p>
        </p:txBody>
      </p:sp>
      <p:sp>
        <p:nvSpPr>
          <p:cNvPr id="7177" name="文本框 7176"/>
          <p:cNvSpPr txBox="1"/>
          <p:nvPr/>
        </p:nvSpPr>
        <p:spPr>
          <a:xfrm>
            <a:off x="6705600" y="1905000"/>
            <a:ext cx="990600" cy="579438"/>
          </a:xfrm>
          <a:prstGeom prst="rect">
            <a:avLst/>
          </a:prstGeom>
          <a:noFill/>
          <a:ln w="9525">
            <a:noFill/>
          </a:ln>
        </p:spPr>
        <p:txBody>
          <a:bodyPr>
            <a:spAutoFit/>
          </a:bodyPr>
          <a:lstStyle/>
          <a:p>
            <a:pPr lvl="0"/>
            <a:r>
              <a:rPr lang="en-US" altLang="x-none" sz="2800" b="1" dirty="0">
                <a:solidFill>
                  <a:srgbClr val="CC0000"/>
                </a:solidFill>
                <a:latin typeface="Times New Roman" panose="02020603050405020304" pitchFamily="2" charset="0"/>
                <a:ea typeface="宋体" panose="02010600030101010101" pitchFamily="2" charset="-122"/>
              </a:rPr>
              <a:t>b</a:t>
            </a:r>
            <a:r>
              <a:rPr lang="en-US" altLang="x-none" sz="2800" b="1" dirty="0">
                <a:solidFill>
                  <a:srgbClr val="CC0000"/>
                </a:solidFill>
                <a:latin typeface="Times New Roman" panose="02020603050405020304" pitchFamily="2" charset="0"/>
                <a:ea typeface="Times New Roman" panose="02020603050405020304" pitchFamily="2" charset="0"/>
              </a:rPr>
              <a:t>í</a:t>
            </a:r>
            <a:r>
              <a:rPr lang="en-US" altLang="x-none" sz="2800" b="1" dirty="0">
                <a:solidFill>
                  <a:srgbClr val="CC0000"/>
                </a:solidFill>
                <a:latin typeface="Times New Roman" panose="02020603050405020304" pitchFamily="2" charset="0"/>
                <a:ea typeface="宋体" panose="02010600030101010101" pitchFamily="2" charset="-122"/>
              </a:rPr>
              <a:t>q</a:t>
            </a:r>
            <a:r>
              <a:rPr lang="en-US" altLang="x-none" sz="3200" b="1" dirty="0">
                <a:solidFill>
                  <a:srgbClr val="FF3300"/>
                </a:solidFill>
                <a:effectLst>
                  <a:outerShdw blurRad="38100" dist="38100" dir="2700000">
                    <a:srgbClr val="000000"/>
                  </a:outerShdw>
                </a:effectLst>
                <a:latin typeface="Times New Roman" panose="02020603050405020304" pitchFamily="2" charset="0"/>
                <a:ea typeface="宋体" panose="02010600030101010101" pitchFamily="2" charset="-122"/>
              </a:rPr>
              <a:t>í</a:t>
            </a:r>
          </a:p>
        </p:txBody>
      </p:sp>
      <p:sp>
        <p:nvSpPr>
          <p:cNvPr id="7178" name="文本框 7177"/>
          <p:cNvSpPr txBox="1"/>
          <p:nvPr/>
        </p:nvSpPr>
        <p:spPr>
          <a:xfrm>
            <a:off x="1158875" y="2754313"/>
            <a:ext cx="758825" cy="519112"/>
          </a:xfrm>
          <a:prstGeom prst="rect">
            <a:avLst/>
          </a:prstGeom>
          <a:noFill/>
          <a:ln w="9525">
            <a:noFill/>
          </a:ln>
        </p:spPr>
        <p:txBody>
          <a:bodyPr wrap="none" anchor="t">
            <a:spAutoFit/>
          </a:bodyPr>
          <a:lstStyle/>
          <a:p>
            <a:pPr lvl="0"/>
            <a:r>
              <a:rPr lang="en-US" altLang="x-none" sz="2800" b="1" dirty="0">
                <a:solidFill>
                  <a:srgbClr val="CC0000"/>
                </a:solidFill>
                <a:latin typeface="Times New Roman" panose="02020603050405020304" pitchFamily="2" charset="0"/>
                <a:ea typeface="宋体" panose="02010600030101010101" pitchFamily="2" charset="-122"/>
              </a:rPr>
              <a:t>k</a:t>
            </a:r>
            <a:r>
              <a:rPr lang="en-US" altLang="x-none" sz="2800" b="1" dirty="0">
                <a:solidFill>
                  <a:srgbClr val="CC0000"/>
                </a:solidFill>
                <a:latin typeface="Times New Roman" panose="02020603050405020304" pitchFamily="2" charset="0"/>
                <a:ea typeface="Times New Roman" panose="02020603050405020304" pitchFamily="2" charset="0"/>
              </a:rPr>
              <a:t>ă</a:t>
            </a:r>
            <a:r>
              <a:rPr lang="en-US" altLang="x-none" sz="2800" b="1" dirty="0">
                <a:solidFill>
                  <a:srgbClr val="CC0000"/>
                </a:solidFill>
                <a:latin typeface="Times New Roman" panose="02020603050405020304" pitchFamily="2" charset="0"/>
                <a:ea typeface="宋体" panose="02010600030101010101" pitchFamily="2" charset="-122"/>
              </a:rPr>
              <a:t>n</a:t>
            </a:r>
          </a:p>
        </p:txBody>
      </p:sp>
      <p:sp>
        <p:nvSpPr>
          <p:cNvPr id="7179" name="文本框 7178"/>
          <p:cNvSpPr txBox="1"/>
          <p:nvPr/>
        </p:nvSpPr>
        <p:spPr>
          <a:xfrm>
            <a:off x="2667000" y="2743200"/>
            <a:ext cx="976313" cy="519113"/>
          </a:xfrm>
          <a:prstGeom prst="rect">
            <a:avLst/>
          </a:prstGeom>
          <a:noFill/>
          <a:ln w="9525">
            <a:noFill/>
          </a:ln>
        </p:spPr>
        <p:txBody>
          <a:bodyPr wrap="none" anchor="t">
            <a:spAutoFit/>
          </a:bodyPr>
          <a:lstStyle/>
          <a:p>
            <a:pPr lvl="0"/>
            <a:r>
              <a:rPr lang="en-US" altLang="x-none" sz="2800" b="1" dirty="0">
                <a:solidFill>
                  <a:srgbClr val="CC0000"/>
                </a:solidFill>
                <a:latin typeface="Times New Roman" panose="02020603050405020304" pitchFamily="2" charset="0"/>
                <a:ea typeface="宋体" panose="02010600030101010101" pitchFamily="2" charset="-122"/>
              </a:rPr>
              <a:t>j</a:t>
            </a:r>
            <a:r>
              <a:rPr lang="en-US" altLang="x-none" sz="2800" b="1" dirty="0">
                <a:solidFill>
                  <a:srgbClr val="CC0000"/>
                </a:solidFill>
                <a:latin typeface="Times New Roman" panose="02020603050405020304" pitchFamily="2" charset="0"/>
                <a:ea typeface="Times New Roman" panose="02020603050405020304" pitchFamily="2" charset="0"/>
              </a:rPr>
              <a:t>ŭ</a:t>
            </a:r>
            <a:r>
              <a:rPr lang="en-US" altLang="x-none" sz="2800" b="1" dirty="0">
                <a:solidFill>
                  <a:srgbClr val="CC0000"/>
                </a:solidFill>
                <a:latin typeface="Times New Roman" panose="02020603050405020304" pitchFamily="2" charset="0"/>
                <a:ea typeface="宋体" panose="02010600030101010101" pitchFamily="2" charset="-122"/>
              </a:rPr>
              <a:t>j</a:t>
            </a:r>
            <a:r>
              <a:rPr lang="en-US" altLang="x-none" sz="2800" b="1" dirty="0">
                <a:solidFill>
                  <a:srgbClr val="CC0000"/>
                </a:solidFill>
                <a:latin typeface="Times New Roman" panose="02020603050405020304" pitchFamily="2" charset="0"/>
                <a:ea typeface="Times New Roman" panose="02020603050405020304" pitchFamily="2" charset="0"/>
              </a:rPr>
              <a:t>ú</a:t>
            </a:r>
            <a:r>
              <a:rPr lang="en-US" altLang="x-none" sz="2800" b="1" dirty="0">
                <a:solidFill>
                  <a:srgbClr val="CC0000"/>
                </a:solidFill>
                <a:latin typeface="Times New Roman" panose="02020603050405020304" pitchFamily="2" charset="0"/>
                <a:ea typeface="宋体" panose="02010600030101010101" pitchFamily="2" charset="-122"/>
              </a:rPr>
              <a:t>e</a:t>
            </a:r>
          </a:p>
        </p:txBody>
      </p:sp>
      <p:sp>
        <p:nvSpPr>
          <p:cNvPr id="7180" name="文本框 7179"/>
          <p:cNvSpPr txBox="1"/>
          <p:nvPr/>
        </p:nvSpPr>
        <p:spPr>
          <a:xfrm>
            <a:off x="4648200" y="2743200"/>
            <a:ext cx="439738" cy="519113"/>
          </a:xfrm>
          <a:prstGeom prst="rect">
            <a:avLst/>
          </a:prstGeom>
          <a:noFill/>
          <a:ln w="9525">
            <a:noFill/>
          </a:ln>
        </p:spPr>
        <p:txBody>
          <a:bodyPr wrap="none" anchor="t">
            <a:spAutoFit/>
          </a:bodyPr>
          <a:lstStyle/>
          <a:p>
            <a:pPr lvl="0"/>
            <a:r>
              <a:rPr lang="en-US" altLang="x-none" sz="2800" b="1" dirty="0">
                <a:solidFill>
                  <a:srgbClr val="CC0000"/>
                </a:solidFill>
                <a:latin typeface="Times New Roman" panose="02020603050405020304" pitchFamily="2" charset="0"/>
                <a:ea typeface="宋体" panose="02010600030101010101" pitchFamily="2" charset="-122"/>
              </a:rPr>
              <a:t>z</a:t>
            </a:r>
            <a:r>
              <a:rPr lang="en-US" altLang="x-none" sz="2800" b="1" dirty="0">
                <a:solidFill>
                  <a:srgbClr val="CC0000"/>
                </a:solidFill>
                <a:latin typeface="Times New Roman" panose="02020603050405020304" pitchFamily="2" charset="0"/>
                <a:ea typeface="Times New Roman" panose="02020603050405020304" pitchFamily="2" charset="0"/>
              </a:rPr>
              <a:t>ĭ</a:t>
            </a:r>
            <a:endParaRPr lang="en-US" altLang="x-none" sz="2800" b="1" dirty="0">
              <a:solidFill>
                <a:srgbClr val="CC0000"/>
              </a:solidFill>
              <a:latin typeface="Times New Roman" panose="02020603050405020304" pitchFamily="2" charset="0"/>
              <a:ea typeface="宋体" panose="02010600030101010101" pitchFamily="2" charset="-122"/>
            </a:endParaRPr>
          </a:p>
        </p:txBody>
      </p:sp>
      <p:sp>
        <p:nvSpPr>
          <p:cNvPr id="7181" name="文本框 7180"/>
          <p:cNvSpPr txBox="1"/>
          <p:nvPr/>
        </p:nvSpPr>
        <p:spPr>
          <a:xfrm>
            <a:off x="5562600" y="2743200"/>
            <a:ext cx="1212850" cy="519113"/>
          </a:xfrm>
          <a:prstGeom prst="rect">
            <a:avLst/>
          </a:prstGeom>
          <a:noFill/>
          <a:ln w="9525">
            <a:noFill/>
          </a:ln>
        </p:spPr>
        <p:txBody>
          <a:bodyPr wrap="none" anchor="t">
            <a:spAutoFit/>
          </a:bodyPr>
          <a:lstStyle/>
          <a:p>
            <a:pPr lvl="0"/>
            <a:r>
              <a:rPr lang="en-US" altLang="x-none" sz="2800" b="1" dirty="0">
                <a:solidFill>
                  <a:srgbClr val="CC0000"/>
                </a:solidFill>
                <a:latin typeface="Times New Roman" panose="02020603050405020304" pitchFamily="2" charset="0"/>
                <a:ea typeface="宋体" panose="02010600030101010101" pitchFamily="2" charset="-122"/>
              </a:rPr>
              <a:t>p</a:t>
            </a:r>
            <a:r>
              <a:rPr lang="en-US" altLang="x-none" sz="2800" b="1" dirty="0">
                <a:solidFill>
                  <a:srgbClr val="CC0000"/>
                </a:solidFill>
                <a:latin typeface="Times New Roman" panose="02020603050405020304" pitchFamily="2" charset="0"/>
                <a:ea typeface="Times New Roman" panose="02020603050405020304" pitchFamily="2" charset="0"/>
              </a:rPr>
              <a:t>á</a:t>
            </a:r>
            <a:r>
              <a:rPr lang="en-US" altLang="x-none" sz="2800" b="1" dirty="0">
                <a:solidFill>
                  <a:srgbClr val="CC0000"/>
                </a:solidFill>
                <a:latin typeface="Times New Roman" panose="02020603050405020304" pitchFamily="2" charset="0"/>
                <a:ea typeface="宋体" panose="02010600030101010101" pitchFamily="2" charset="-122"/>
              </a:rPr>
              <a:t>olu</a:t>
            </a:r>
            <a:r>
              <a:rPr lang="en-US" altLang="x-none" sz="2800" b="1" dirty="0">
                <a:solidFill>
                  <a:srgbClr val="CC0000"/>
                </a:solidFill>
                <a:latin typeface="Times New Roman" panose="02020603050405020304" pitchFamily="2" charset="0"/>
                <a:ea typeface="Times New Roman" panose="02020603050405020304" pitchFamily="2" charset="0"/>
              </a:rPr>
              <a:t>ò</a:t>
            </a:r>
            <a:endParaRPr lang="en-US" altLang="x-none" sz="2800" b="1" dirty="0">
              <a:solidFill>
                <a:srgbClr val="CC0000"/>
              </a:solidFill>
              <a:latin typeface="Times New Roman" panose="02020603050405020304" pitchFamily="2" charset="0"/>
              <a:ea typeface="宋体" panose="02010600030101010101" pitchFamily="2" charset="-122"/>
            </a:endParaRPr>
          </a:p>
        </p:txBody>
      </p:sp>
      <p:sp>
        <p:nvSpPr>
          <p:cNvPr id="7182" name="文本框 7181"/>
          <p:cNvSpPr txBox="1"/>
          <p:nvPr/>
        </p:nvSpPr>
        <p:spPr>
          <a:xfrm>
            <a:off x="7235825" y="2708275"/>
            <a:ext cx="717550" cy="519113"/>
          </a:xfrm>
          <a:prstGeom prst="rect">
            <a:avLst/>
          </a:prstGeom>
          <a:noFill/>
          <a:ln w="9525">
            <a:noFill/>
          </a:ln>
        </p:spPr>
        <p:txBody>
          <a:bodyPr wrap="none" anchor="t">
            <a:spAutoFit/>
          </a:bodyPr>
          <a:lstStyle/>
          <a:p>
            <a:pPr lvl="0"/>
            <a:r>
              <a:rPr lang="en-US" altLang="x-none" sz="2800" b="1" dirty="0">
                <a:solidFill>
                  <a:srgbClr val="CC0000"/>
                </a:solidFill>
                <a:latin typeface="Times New Roman" panose="02020603050405020304" pitchFamily="2" charset="0"/>
                <a:ea typeface="宋体" panose="02010600030101010101" pitchFamily="2" charset="-122"/>
              </a:rPr>
              <a:t>y</a:t>
            </a:r>
            <a:r>
              <a:rPr lang="en-US" altLang="x-none" sz="2800" b="1" dirty="0">
                <a:solidFill>
                  <a:srgbClr val="CC0000"/>
                </a:solidFill>
                <a:latin typeface="Times New Roman" panose="02020603050405020304" pitchFamily="2" charset="0"/>
                <a:ea typeface="Times New Roman" panose="02020603050405020304" pitchFamily="2" charset="0"/>
              </a:rPr>
              <a:t>ă</a:t>
            </a:r>
            <a:r>
              <a:rPr lang="en-US" altLang="x-none" sz="2800" b="1" dirty="0">
                <a:solidFill>
                  <a:srgbClr val="CC0000"/>
                </a:solidFill>
                <a:latin typeface="Times New Roman" panose="02020603050405020304" pitchFamily="2" charset="0"/>
                <a:ea typeface="宋体" panose="02010600030101010101" pitchFamily="2" charset="-122"/>
              </a:rPr>
              <a:t>o</a:t>
            </a:r>
          </a:p>
        </p:txBody>
      </p:sp>
      <p:sp>
        <p:nvSpPr>
          <p:cNvPr id="7183" name="文本框 7182"/>
          <p:cNvSpPr txBox="1"/>
          <p:nvPr/>
        </p:nvSpPr>
        <p:spPr>
          <a:xfrm>
            <a:off x="1311275" y="3592513"/>
            <a:ext cx="560388" cy="519112"/>
          </a:xfrm>
          <a:prstGeom prst="rect">
            <a:avLst/>
          </a:prstGeom>
          <a:noFill/>
          <a:ln w="9525">
            <a:noFill/>
          </a:ln>
        </p:spPr>
        <p:txBody>
          <a:bodyPr wrap="none" anchor="t">
            <a:spAutoFit/>
          </a:bodyPr>
          <a:lstStyle/>
          <a:p>
            <a:pPr lvl="0"/>
            <a:r>
              <a:rPr lang="en-US" altLang="x-none" sz="2800" b="1" dirty="0">
                <a:solidFill>
                  <a:srgbClr val="CC0000"/>
                </a:solidFill>
                <a:latin typeface="Times New Roman" panose="02020603050405020304" pitchFamily="2" charset="0"/>
                <a:ea typeface="宋体" panose="02010600030101010101" pitchFamily="2" charset="-122"/>
              </a:rPr>
              <a:t>k</a:t>
            </a:r>
            <a:r>
              <a:rPr lang="en-US" altLang="x-none" sz="2800" b="1" dirty="0">
                <a:solidFill>
                  <a:srgbClr val="CC0000"/>
                </a:solidFill>
                <a:latin typeface="Arial" panose="020B0604020202020204" pitchFamily="34" charset="0"/>
                <a:ea typeface="宋体" panose="02010600030101010101" pitchFamily="2" charset="-122"/>
              </a:rPr>
              <a:t>ē</a:t>
            </a:r>
          </a:p>
        </p:txBody>
      </p:sp>
      <p:sp>
        <p:nvSpPr>
          <p:cNvPr id="7184" name="文本框 7183"/>
          <p:cNvSpPr txBox="1"/>
          <p:nvPr/>
        </p:nvSpPr>
        <p:spPr>
          <a:xfrm>
            <a:off x="2590800" y="3581400"/>
            <a:ext cx="838200" cy="519113"/>
          </a:xfrm>
          <a:prstGeom prst="rect">
            <a:avLst/>
          </a:prstGeom>
          <a:noFill/>
          <a:ln w="9525">
            <a:noFill/>
          </a:ln>
        </p:spPr>
        <p:txBody>
          <a:bodyPr>
            <a:spAutoFit/>
          </a:bodyPr>
          <a:lstStyle/>
          <a:p>
            <a:pPr lvl="0"/>
            <a:r>
              <a:rPr lang="en-US" altLang="x-none" sz="2800" b="1" dirty="0">
                <a:solidFill>
                  <a:srgbClr val="CC0000"/>
                </a:solidFill>
                <a:latin typeface="Times New Roman" panose="02020603050405020304" pitchFamily="2" charset="0"/>
                <a:ea typeface="宋体" panose="02010600030101010101" pitchFamily="2" charset="-122"/>
              </a:rPr>
              <a:t>c</a:t>
            </a:r>
            <a:r>
              <a:rPr lang="en-US" altLang="x-none" sz="2800" b="1" dirty="0">
                <a:solidFill>
                  <a:srgbClr val="CC0000"/>
                </a:solidFill>
                <a:latin typeface="Times New Roman" panose="02020603050405020304" pitchFamily="2" charset="0"/>
                <a:ea typeface="Times New Roman" panose="02020603050405020304" pitchFamily="2" charset="0"/>
              </a:rPr>
              <a:t>ù</a:t>
            </a:r>
            <a:endParaRPr lang="en-US" altLang="x-none" sz="2800" b="1" dirty="0">
              <a:solidFill>
                <a:srgbClr val="CC0000"/>
              </a:solidFill>
              <a:latin typeface="Times New Roman" panose="02020603050405020304" pitchFamily="2" charset="0"/>
              <a:ea typeface="宋体" panose="02010600030101010101" pitchFamily="2" charset="-122"/>
            </a:endParaRPr>
          </a:p>
        </p:txBody>
      </p:sp>
      <p:sp>
        <p:nvSpPr>
          <p:cNvPr id="7185" name="文本框 7184"/>
          <p:cNvSpPr txBox="1"/>
          <p:nvPr/>
        </p:nvSpPr>
        <p:spPr>
          <a:xfrm>
            <a:off x="4130675" y="3581400"/>
            <a:ext cx="915988" cy="519113"/>
          </a:xfrm>
          <a:prstGeom prst="rect">
            <a:avLst/>
          </a:prstGeom>
          <a:noFill/>
          <a:ln w="9525">
            <a:noFill/>
          </a:ln>
        </p:spPr>
        <p:txBody>
          <a:bodyPr>
            <a:spAutoFit/>
          </a:bodyPr>
          <a:lstStyle/>
          <a:p>
            <a:pPr lvl="0"/>
            <a:r>
              <a:rPr lang="en-US" altLang="x-none" sz="2800" b="1" dirty="0">
                <a:solidFill>
                  <a:srgbClr val="CC0000"/>
                </a:solidFill>
                <a:latin typeface="Times New Roman" panose="02020603050405020304" pitchFamily="2" charset="0"/>
                <a:ea typeface="宋体" panose="02010600030101010101" pitchFamily="2" charset="-122"/>
              </a:rPr>
              <a:t>x </a:t>
            </a:r>
            <a:r>
              <a:rPr lang="en-US" altLang="x-none" sz="2800" b="1" dirty="0">
                <a:solidFill>
                  <a:srgbClr val="CC0000"/>
                </a:solidFill>
                <a:latin typeface="Times New Roman" panose="02020603050405020304" pitchFamily="2" charset="0"/>
                <a:ea typeface="Times New Roman" panose="02020603050405020304" pitchFamily="2" charset="0"/>
              </a:rPr>
              <a:t>ī</a:t>
            </a:r>
            <a:r>
              <a:rPr lang="en-US" altLang="x-none" sz="2800" b="1" dirty="0">
                <a:solidFill>
                  <a:srgbClr val="CC0000"/>
                </a:solidFill>
                <a:latin typeface="Times New Roman" panose="02020603050405020304" pitchFamily="2" charset="0"/>
                <a:ea typeface="宋体" panose="02010600030101010101" pitchFamily="2" charset="-122"/>
              </a:rPr>
              <a:t> n</a:t>
            </a:r>
          </a:p>
        </p:txBody>
      </p:sp>
      <p:sp>
        <p:nvSpPr>
          <p:cNvPr id="7186" name="文本框 7185"/>
          <p:cNvSpPr txBox="1"/>
          <p:nvPr/>
        </p:nvSpPr>
        <p:spPr>
          <a:xfrm>
            <a:off x="5959475" y="3592513"/>
            <a:ext cx="558800" cy="519112"/>
          </a:xfrm>
          <a:prstGeom prst="rect">
            <a:avLst/>
          </a:prstGeom>
          <a:noFill/>
          <a:ln w="9525">
            <a:noFill/>
          </a:ln>
        </p:spPr>
        <p:txBody>
          <a:bodyPr wrap="none" anchor="t">
            <a:spAutoFit/>
          </a:bodyPr>
          <a:lstStyle/>
          <a:p>
            <a:pPr lvl="0"/>
            <a:r>
              <a:rPr lang="en-US" altLang="x-none" sz="2800" b="1" dirty="0">
                <a:solidFill>
                  <a:srgbClr val="CC0000"/>
                </a:solidFill>
                <a:latin typeface="Times New Roman" panose="02020603050405020304" pitchFamily="2" charset="0"/>
                <a:ea typeface="宋体" panose="02010600030101010101" pitchFamily="2" charset="-122"/>
              </a:rPr>
              <a:t>l </a:t>
            </a:r>
            <a:r>
              <a:rPr lang="en-US" altLang="x-none" sz="2800" b="1" dirty="0">
                <a:solidFill>
                  <a:srgbClr val="CC0000"/>
                </a:solidFill>
                <a:latin typeface="Times New Roman" panose="02020603050405020304" pitchFamily="2" charset="0"/>
                <a:ea typeface="Times New Roman" panose="02020603050405020304" pitchFamily="2" charset="0"/>
              </a:rPr>
              <a:t>ĭ</a:t>
            </a:r>
            <a:r>
              <a:rPr lang="en-US" altLang="x-none" sz="2800" b="1" dirty="0">
                <a:solidFill>
                  <a:srgbClr val="CC0000"/>
                </a:solidFill>
                <a:latin typeface="Times New Roman" panose="02020603050405020304" pitchFamily="2" charset="0"/>
                <a:ea typeface="宋体" panose="02010600030101010101" pitchFamily="2" charset="-122"/>
              </a:rPr>
              <a:t> </a:t>
            </a:r>
          </a:p>
        </p:txBody>
      </p:sp>
      <p:sp>
        <p:nvSpPr>
          <p:cNvPr id="7187" name="文本框 7186"/>
          <p:cNvSpPr txBox="1"/>
          <p:nvPr/>
        </p:nvSpPr>
        <p:spPr>
          <a:xfrm>
            <a:off x="6958013" y="3581400"/>
            <a:ext cx="765175" cy="517525"/>
          </a:xfrm>
          <a:prstGeom prst="rect">
            <a:avLst/>
          </a:prstGeom>
          <a:noFill/>
          <a:ln w="9525">
            <a:noFill/>
          </a:ln>
        </p:spPr>
        <p:txBody>
          <a:bodyPr wrap="square" anchor="t">
            <a:spAutoFit/>
          </a:bodyPr>
          <a:lstStyle/>
          <a:p>
            <a:pPr lvl="0"/>
            <a:r>
              <a:rPr lang="en-US" altLang="x-none" sz="2800" b="1" dirty="0">
                <a:solidFill>
                  <a:srgbClr val="CC0000"/>
                </a:solidFill>
                <a:latin typeface="Times New Roman" panose="02020603050405020304" pitchFamily="2" charset="0"/>
                <a:ea typeface="宋体" panose="02010600030101010101" pitchFamily="2" charset="-122"/>
              </a:rPr>
              <a:t>tu</a:t>
            </a:r>
            <a:r>
              <a:rPr lang="en-US" altLang="x-none" sz="2800" b="1" dirty="0">
                <a:solidFill>
                  <a:srgbClr val="CC0000"/>
                </a:solidFill>
                <a:latin typeface="Times New Roman" panose="02020603050405020304" pitchFamily="2" charset="0"/>
                <a:ea typeface="Times New Roman" panose="02020603050405020304" pitchFamily="2" charset="0"/>
              </a:rPr>
              <a:t>ò</a:t>
            </a:r>
            <a:r>
              <a:rPr lang="en-US" altLang="x-none" sz="2800" b="0" dirty="0">
                <a:solidFill>
                  <a:schemeClr val="tx1"/>
                </a:solidFill>
                <a:latin typeface="Times New Roman" panose="02020603050405020304" pitchFamily="2" charset="0"/>
                <a:ea typeface="宋体" panose="02010600030101010101" pitchFamily="2" charset="-122"/>
              </a:rPr>
              <a:t> </a:t>
            </a:r>
            <a:endParaRPr lang="en-US" altLang="x-none" sz="2400" b="0" dirty="0">
              <a:solidFill>
                <a:schemeClr val="tx1"/>
              </a:solidFill>
              <a:latin typeface="Times New Roman" panose="02020603050405020304" pitchFamily="2" charset="0"/>
              <a:ea typeface="宋体" panose="02010600030101010101" pitchFamily="2" charset="-122"/>
            </a:endParaRPr>
          </a:p>
        </p:txBody>
      </p:sp>
      <p:sp>
        <p:nvSpPr>
          <p:cNvPr id="7188" name="文本框 7187"/>
          <p:cNvSpPr txBox="1"/>
          <p:nvPr/>
        </p:nvSpPr>
        <p:spPr>
          <a:xfrm>
            <a:off x="838200" y="4343400"/>
            <a:ext cx="1471613" cy="519113"/>
          </a:xfrm>
          <a:prstGeom prst="rect">
            <a:avLst/>
          </a:prstGeom>
          <a:noFill/>
          <a:ln w="9525">
            <a:noFill/>
          </a:ln>
        </p:spPr>
        <p:txBody>
          <a:bodyPr wrap="none" anchor="t">
            <a:spAutoFit/>
          </a:bodyPr>
          <a:lstStyle/>
          <a:p>
            <a:pPr lvl="0"/>
            <a:r>
              <a:rPr lang="en-US" altLang="x-none" sz="2800" b="1" dirty="0">
                <a:solidFill>
                  <a:srgbClr val="CC0000"/>
                </a:solidFill>
                <a:latin typeface="Times New Roman" panose="02020603050405020304" pitchFamily="2" charset="0"/>
                <a:ea typeface="宋体" panose="02010600030101010101" pitchFamily="2" charset="-122"/>
              </a:rPr>
              <a:t>p</a:t>
            </a:r>
            <a:r>
              <a:rPr lang="en-US" altLang="x-none" sz="2800" b="1" dirty="0">
                <a:solidFill>
                  <a:srgbClr val="CC0000"/>
                </a:solidFill>
                <a:latin typeface="Times New Roman" panose="02020603050405020304" pitchFamily="2" charset="0"/>
                <a:ea typeface="Times New Roman" panose="02020603050405020304" pitchFamily="2" charset="0"/>
              </a:rPr>
              <a:t>á</a:t>
            </a:r>
            <a:r>
              <a:rPr lang="en-US" altLang="x-none" sz="2800" b="1" dirty="0">
                <a:solidFill>
                  <a:srgbClr val="CC0000"/>
                </a:solidFill>
                <a:latin typeface="Times New Roman" panose="02020603050405020304" pitchFamily="2" charset="0"/>
                <a:ea typeface="宋体" panose="02010600030101010101" pitchFamily="2" charset="-122"/>
              </a:rPr>
              <a:t>nsh</a:t>
            </a:r>
            <a:r>
              <a:rPr lang="en-US" altLang="x-none" sz="2800" b="1" dirty="0">
                <a:solidFill>
                  <a:srgbClr val="CC0000"/>
                </a:solidFill>
                <a:latin typeface="Times New Roman" panose="02020603050405020304" pitchFamily="2" charset="0"/>
                <a:ea typeface="Times New Roman" panose="02020603050405020304" pitchFamily="2" charset="0"/>
              </a:rPr>
              <a:t>ā</a:t>
            </a:r>
            <a:r>
              <a:rPr lang="en-US" altLang="x-none" sz="2800" b="1" dirty="0">
                <a:solidFill>
                  <a:srgbClr val="CC0000"/>
                </a:solidFill>
                <a:latin typeface="Times New Roman" panose="02020603050405020304" pitchFamily="2" charset="0"/>
                <a:ea typeface="宋体" panose="02010600030101010101" pitchFamily="2" charset="-122"/>
              </a:rPr>
              <a:t>n</a:t>
            </a:r>
          </a:p>
        </p:txBody>
      </p:sp>
      <p:sp>
        <p:nvSpPr>
          <p:cNvPr id="7189" name="文本框 7188"/>
          <p:cNvSpPr txBox="1"/>
          <p:nvPr/>
        </p:nvSpPr>
        <p:spPr>
          <a:xfrm>
            <a:off x="3132138" y="4365625"/>
            <a:ext cx="658812" cy="519113"/>
          </a:xfrm>
          <a:prstGeom prst="rect">
            <a:avLst/>
          </a:prstGeom>
          <a:noFill/>
          <a:ln w="9525">
            <a:noFill/>
          </a:ln>
        </p:spPr>
        <p:txBody>
          <a:bodyPr wrap="none" anchor="t">
            <a:spAutoFit/>
          </a:bodyPr>
          <a:lstStyle/>
          <a:p>
            <a:pPr lvl="0"/>
            <a:r>
              <a:rPr lang="en-US" altLang="x-none" sz="2800" b="1" dirty="0">
                <a:solidFill>
                  <a:srgbClr val="CC0000"/>
                </a:solidFill>
                <a:latin typeface="Times New Roman" panose="02020603050405020304" pitchFamily="2" charset="0"/>
                <a:ea typeface="宋体" panose="02010600030101010101" pitchFamily="2" charset="-122"/>
              </a:rPr>
              <a:t>pi</a:t>
            </a:r>
            <a:r>
              <a:rPr lang="en-US" altLang="x-none" sz="2800" b="1" dirty="0">
                <a:solidFill>
                  <a:srgbClr val="CC0000"/>
                </a:solidFill>
                <a:latin typeface="Arial" panose="020B0604020202020204" pitchFamily="34" charset="0"/>
                <a:ea typeface="宋体" panose="02010600030101010101" pitchFamily="2" charset="-122"/>
              </a:rPr>
              <a:t>ē</a:t>
            </a:r>
          </a:p>
        </p:txBody>
      </p:sp>
      <p:sp>
        <p:nvSpPr>
          <p:cNvPr id="7190" name="文本框 7189"/>
          <p:cNvSpPr txBox="1"/>
          <p:nvPr/>
        </p:nvSpPr>
        <p:spPr>
          <a:xfrm>
            <a:off x="4356100" y="4437063"/>
            <a:ext cx="758825" cy="519112"/>
          </a:xfrm>
          <a:prstGeom prst="rect">
            <a:avLst/>
          </a:prstGeom>
          <a:noFill/>
          <a:ln w="9525">
            <a:noFill/>
          </a:ln>
        </p:spPr>
        <p:txBody>
          <a:bodyPr wrap="none" anchor="t">
            <a:spAutoFit/>
          </a:bodyPr>
          <a:lstStyle/>
          <a:p>
            <a:pPr lvl="0"/>
            <a:r>
              <a:rPr lang="en-US" altLang="x-none" sz="2800" b="1" dirty="0">
                <a:solidFill>
                  <a:srgbClr val="CC0000"/>
                </a:solidFill>
                <a:latin typeface="Times New Roman" panose="02020603050405020304" pitchFamily="2" charset="0"/>
                <a:ea typeface="宋体" panose="02010600030101010101" pitchFamily="2" charset="-122"/>
              </a:rPr>
              <a:t>x</a:t>
            </a:r>
            <a:r>
              <a:rPr lang="en-US" altLang="x-none" sz="2800" b="1" dirty="0">
                <a:solidFill>
                  <a:srgbClr val="CC0000"/>
                </a:solidFill>
                <a:latin typeface="Times New Roman" panose="02020603050405020304" pitchFamily="2" charset="0"/>
                <a:ea typeface="Times New Roman" panose="02020603050405020304" pitchFamily="2" charset="0"/>
              </a:rPr>
              <a:t>ù</a:t>
            </a:r>
            <a:r>
              <a:rPr lang="en-US" altLang="x-none" sz="2800" b="1" dirty="0">
                <a:solidFill>
                  <a:srgbClr val="CC0000"/>
                </a:solidFill>
                <a:latin typeface="Times New Roman" panose="02020603050405020304" pitchFamily="2" charset="0"/>
                <a:ea typeface="宋体" panose="02010600030101010101" pitchFamily="2" charset="-122"/>
              </a:rPr>
              <a:t>n</a:t>
            </a:r>
          </a:p>
        </p:txBody>
      </p:sp>
      <p:sp>
        <p:nvSpPr>
          <p:cNvPr id="7191" name="文本框 7190"/>
          <p:cNvSpPr txBox="1"/>
          <p:nvPr/>
        </p:nvSpPr>
        <p:spPr>
          <a:xfrm>
            <a:off x="5867400" y="4437063"/>
            <a:ext cx="738188" cy="519112"/>
          </a:xfrm>
          <a:prstGeom prst="rect">
            <a:avLst/>
          </a:prstGeom>
          <a:noFill/>
          <a:ln w="9525">
            <a:noFill/>
          </a:ln>
        </p:spPr>
        <p:txBody>
          <a:bodyPr wrap="none" anchor="t">
            <a:spAutoFit/>
          </a:bodyPr>
          <a:lstStyle/>
          <a:p>
            <a:pPr lvl="0"/>
            <a:r>
              <a:rPr lang="en-US" altLang="x-none" sz="2800" b="1" dirty="0">
                <a:solidFill>
                  <a:srgbClr val="CC0000"/>
                </a:solidFill>
                <a:latin typeface="Times New Roman" panose="02020603050405020304" pitchFamily="2" charset="0"/>
                <a:ea typeface="宋体" panose="02010600030101010101" pitchFamily="2" charset="-122"/>
              </a:rPr>
              <a:t>y</a:t>
            </a:r>
            <a:r>
              <a:rPr lang="en-US" altLang="x-none" sz="2800" b="1" dirty="0">
                <a:solidFill>
                  <a:srgbClr val="CC0000"/>
                </a:solidFill>
                <a:latin typeface="Times New Roman" panose="02020603050405020304" pitchFamily="2" charset="0"/>
                <a:ea typeface="Times New Roman" panose="02020603050405020304" pitchFamily="2" charset="0"/>
              </a:rPr>
              <a:t>ă</a:t>
            </a:r>
            <a:r>
              <a:rPr lang="en-US" altLang="x-none" sz="2800" b="1" dirty="0">
                <a:solidFill>
                  <a:srgbClr val="CC0000"/>
                </a:solidFill>
                <a:latin typeface="Times New Roman" panose="02020603050405020304" pitchFamily="2" charset="0"/>
                <a:ea typeface="宋体" panose="02010600030101010101" pitchFamily="2" charset="-122"/>
              </a:rPr>
              <a:t>n</a:t>
            </a:r>
          </a:p>
        </p:txBody>
      </p:sp>
      <p:sp>
        <p:nvSpPr>
          <p:cNvPr id="7192" name="文本框 7191"/>
          <p:cNvSpPr txBox="1"/>
          <p:nvPr/>
        </p:nvSpPr>
        <p:spPr>
          <a:xfrm>
            <a:off x="7391400" y="4343400"/>
            <a:ext cx="758825" cy="519113"/>
          </a:xfrm>
          <a:prstGeom prst="rect">
            <a:avLst/>
          </a:prstGeom>
          <a:noFill/>
          <a:ln w="9525">
            <a:noFill/>
          </a:ln>
        </p:spPr>
        <p:txBody>
          <a:bodyPr wrap="none" anchor="t">
            <a:spAutoFit/>
          </a:bodyPr>
          <a:lstStyle/>
          <a:p>
            <a:pPr lvl="0"/>
            <a:r>
              <a:rPr lang="en-US" altLang="x-none" sz="2800" b="1" dirty="0">
                <a:solidFill>
                  <a:srgbClr val="CC0000"/>
                </a:solidFill>
                <a:latin typeface="Times New Roman" panose="02020603050405020304" pitchFamily="2" charset="0"/>
                <a:ea typeface="宋体" panose="02010600030101010101" pitchFamily="2" charset="-122"/>
              </a:rPr>
              <a:t>x</a:t>
            </a:r>
            <a:r>
              <a:rPr lang="en-US" altLang="x-none" sz="2800" b="1" dirty="0">
                <a:solidFill>
                  <a:srgbClr val="CC0000"/>
                </a:solidFill>
                <a:latin typeface="Times New Roman" panose="02020603050405020304" pitchFamily="2" charset="0"/>
                <a:ea typeface="Times New Roman" panose="02020603050405020304" pitchFamily="2" charset="0"/>
              </a:rPr>
              <a:t>ū</a:t>
            </a:r>
            <a:r>
              <a:rPr lang="en-US" altLang="x-none" sz="2800" b="1" dirty="0">
                <a:solidFill>
                  <a:srgbClr val="CC0000"/>
                </a:solidFill>
                <a:latin typeface="Times New Roman" panose="02020603050405020304" pitchFamily="2" charset="0"/>
                <a:ea typeface="宋体" panose="02010600030101010101" pitchFamily="2" charset="-122"/>
              </a:rPr>
              <a:t>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additive="base">
                                        <p:cTn id="7" dur="500" fill="hold"/>
                                        <p:tgtEl>
                                          <p:spTgt spid="717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17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171">
                                            <p:txEl>
                                              <p:pRg st="1" end="1"/>
                                            </p:txEl>
                                          </p:spTgt>
                                        </p:tgtEl>
                                        <p:attrNameLst>
                                          <p:attrName>style.visibility</p:attrName>
                                        </p:attrNameLst>
                                      </p:cBhvr>
                                      <p:to>
                                        <p:strVal val="visible"/>
                                      </p:to>
                                    </p:set>
                                    <p:anim calcmode="lin" valueType="num">
                                      <p:cBhvr additive="base">
                                        <p:cTn id="13" dur="500" fill="hold"/>
                                        <p:tgtEl>
                                          <p:spTgt spid="7171">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717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171">
                                            <p:txEl>
                                              <p:pRg st="2" end="2"/>
                                            </p:txEl>
                                          </p:spTgt>
                                        </p:tgtEl>
                                        <p:attrNameLst>
                                          <p:attrName>style.visibility</p:attrName>
                                        </p:attrNameLst>
                                      </p:cBhvr>
                                      <p:to>
                                        <p:strVal val="visible"/>
                                      </p:to>
                                    </p:set>
                                    <p:anim calcmode="lin" valueType="num">
                                      <p:cBhvr additive="base">
                                        <p:cTn id="19" dur="500" fill="hold"/>
                                        <p:tgtEl>
                                          <p:spTgt spid="7171">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717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171">
                                            <p:txEl>
                                              <p:pRg st="3" end="3"/>
                                            </p:txEl>
                                          </p:spTgt>
                                        </p:tgtEl>
                                        <p:attrNameLst>
                                          <p:attrName>style.visibility</p:attrName>
                                        </p:attrNameLst>
                                      </p:cBhvr>
                                      <p:to>
                                        <p:strVal val="visible"/>
                                      </p:to>
                                    </p:set>
                                    <p:anim calcmode="lin" valueType="num">
                                      <p:cBhvr additive="base">
                                        <p:cTn id="25" dur="500" fill="hold"/>
                                        <p:tgtEl>
                                          <p:spTgt spid="7171">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717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7172"/>
                                        </p:tgtEl>
                                        <p:attrNameLst>
                                          <p:attrName>style.visibility</p:attrName>
                                        </p:attrNameLst>
                                      </p:cBhvr>
                                      <p:to>
                                        <p:strVal val="visible"/>
                                      </p:to>
                                    </p:set>
                                  </p:childTnLst>
                                </p:cTn>
                              </p:par>
                            </p:childTnLst>
                          </p:cTn>
                        </p:par>
                        <p:par>
                          <p:cTn id="31" fill="hold">
                            <p:stCondLst>
                              <p:cond delay="500"/>
                            </p:stCondLst>
                            <p:childTnLst>
                              <p:par>
                                <p:cTn id="32" presetID="1" presetClass="entr" presetSubtype="0" fill="hold" grpId="0" nodeType="afterEffect">
                                  <p:stCondLst>
                                    <p:cond delay="0"/>
                                  </p:stCondLst>
                                  <p:childTnLst>
                                    <p:set>
                                      <p:cBhvr>
                                        <p:cTn id="33" dur="1" fill="hold">
                                          <p:stCondLst>
                                            <p:cond delay="499"/>
                                          </p:stCondLst>
                                        </p:cTn>
                                        <p:tgtEl>
                                          <p:spTgt spid="7173"/>
                                        </p:tgtEl>
                                        <p:attrNameLst>
                                          <p:attrName>style.visibility</p:attrName>
                                        </p:attrNameLst>
                                      </p:cBhvr>
                                      <p:to>
                                        <p:strVal val="visible"/>
                                      </p:to>
                                    </p:set>
                                  </p:childTnLst>
                                </p:cTn>
                              </p:par>
                            </p:childTnLst>
                          </p:cTn>
                        </p:par>
                        <p:par>
                          <p:cTn id="34" fill="hold">
                            <p:stCondLst>
                              <p:cond delay="1000"/>
                            </p:stCondLst>
                            <p:childTnLst>
                              <p:par>
                                <p:cTn id="35" presetID="1" presetClass="entr" presetSubtype="0" fill="hold" grpId="0" nodeType="afterEffect">
                                  <p:stCondLst>
                                    <p:cond delay="0"/>
                                  </p:stCondLst>
                                  <p:childTnLst>
                                    <p:set>
                                      <p:cBhvr>
                                        <p:cTn id="36" dur="1" fill="hold">
                                          <p:stCondLst>
                                            <p:cond delay="499"/>
                                          </p:stCondLst>
                                        </p:cTn>
                                        <p:tgtEl>
                                          <p:spTgt spid="7174"/>
                                        </p:tgtEl>
                                        <p:attrNameLst>
                                          <p:attrName>style.visibility</p:attrName>
                                        </p:attrNameLst>
                                      </p:cBhvr>
                                      <p:to>
                                        <p:strVal val="visible"/>
                                      </p:to>
                                    </p:set>
                                  </p:childTnLst>
                                </p:cTn>
                              </p:par>
                            </p:childTnLst>
                          </p:cTn>
                        </p:par>
                        <p:par>
                          <p:cTn id="37" fill="hold">
                            <p:stCondLst>
                              <p:cond delay="1500"/>
                            </p:stCondLst>
                            <p:childTnLst>
                              <p:par>
                                <p:cTn id="38" presetID="1" presetClass="entr" presetSubtype="0" fill="hold" grpId="0" nodeType="afterEffect">
                                  <p:stCondLst>
                                    <p:cond delay="0"/>
                                  </p:stCondLst>
                                  <p:childTnLst>
                                    <p:set>
                                      <p:cBhvr>
                                        <p:cTn id="39" dur="1" fill="hold">
                                          <p:stCondLst>
                                            <p:cond delay="499"/>
                                          </p:stCondLst>
                                        </p:cTn>
                                        <p:tgtEl>
                                          <p:spTgt spid="7175"/>
                                        </p:tgtEl>
                                        <p:attrNameLst>
                                          <p:attrName>style.visibility</p:attrName>
                                        </p:attrNameLst>
                                      </p:cBhvr>
                                      <p:to>
                                        <p:strVal val="visible"/>
                                      </p:to>
                                    </p:set>
                                  </p:childTnLst>
                                </p:cTn>
                              </p:par>
                            </p:childTnLst>
                          </p:cTn>
                        </p:par>
                        <p:par>
                          <p:cTn id="40" fill="hold">
                            <p:stCondLst>
                              <p:cond delay="2000"/>
                            </p:stCondLst>
                            <p:childTnLst>
                              <p:par>
                                <p:cTn id="41" presetID="1" presetClass="entr" presetSubtype="0" fill="hold" grpId="0" nodeType="afterEffect" nodePh="1">
                                  <p:stCondLst>
                                    <p:cond delay="0"/>
                                  </p:stCondLst>
                                  <p:endCondLst>
                                    <p:cond evt="begin" delay="0">
                                      <p:tn val="41"/>
                                    </p:cond>
                                  </p:endCondLst>
                                  <p:childTnLst>
                                    <p:set>
                                      <p:cBhvr>
                                        <p:cTn id="42" dur="1" fill="hold">
                                          <p:stCondLst>
                                            <p:cond delay="499"/>
                                          </p:stCondLst>
                                        </p:cTn>
                                        <p:tgtEl>
                                          <p:spTgt spid="7176"/>
                                        </p:tgtEl>
                                        <p:attrNameLst>
                                          <p:attrName>style.visibility</p:attrName>
                                        </p:attrNameLst>
                                      </p:cBhvr>
                                      <p:to>
                                        <p:strVal val="visible"/>
                                      </p:to>
                                    </p:set>
                                  </p:childTnLst>
                                </p:cTn>
                              </p:par>
                            </p:childTnLst>
                          </p:cTn>
                        </p:par>
                        <p:par>
                          <p:cTn id="43" fill="hold">
                            <p:stCondLst>
                              <p:cond delay="2500"/>
                            </p:stCondLst>
                            <p:childTnLst>
                              <p:par>
                                <p:cTn id="44" presetID="1" presetClass="entr" presetSubtype="0" fill="hold" grpId="0" nodeType="afterEffect">
                                  <p:stCondLst>
                                    <p:cond delay="0"/>
                                  </p:stCondLst>
                                  <p:childTnLst>
                                    <p:set>
                                      <p:cBhvr>
                                        <p:cTn id="45" dur="1" fill="hold">
                                          <p:stCondLst>
                                            <p:cond delay="499"/>
                                          </p:stCondLst>
                                        </p:cTn>
                                        <p:tgtEl>
                                          <p:spTgt spid="7177"/>
                                        </p:tgtEl>
                                        <p:attrNameLst>
                                          <p:attrName>style.visibility</p:attrName>
                                        </p:attrNameLst>
                                      </p:cBhvr>
                                      <p:to>
                                        <p:strVal val="visible"/>
                                      </p:to>
                                    </p:set>
                                  </p:childTnLst>
                                </p:cTn>
                              </p:par>
                            </p:childTnLst>
                          </p:cTn>
                        </p:par>
                        <p:par>
                          <p:cTn id="46" fill="hold">
                            <p:stCondLst>
                              <p:cond delay="3000"/>
                            </p:stCondLst>
                            <p:childTnLst>
                              <p:par>
                                <p:cTn id="47" presetID="1" presetClass="entr" presetSubtype="0" fill="hold" grpId="0" nodeType="afterEffect">
                                  <p:stCondLst>
                                    <p:cond delay="0"/>
                                  </p:stCondLst>
                                  <p:childTnLst>
                                    <p:set>
                                      <p:cBhvr>
                                        <p:cTn id="48" dur="1" fill="hold">
                                          <p:stCondLst>
                                            <p:cond delay="499"/>
                                          </p:stCondLst>
                                        </p:cTn>
                                        <p:tgtEl>
                                          <p:spTgt spid="7178"/>
                                        </p:tgtEl>
                                        <p:attrNameLst>
                                          <p:attrName>style.visibility</p:attrName>
                                        </p:attrNameLst>
                                      </p:cBhvr>
                                      <p:to>
                                        <p:strVal val="visible"/>
                                      </p:to>
                                    </p:set>
                                  </p:childTnLst>
                                </p:cTn>
                              </p:par>
                            </p:childTnLst>
                          </p:cTn>
                        </p:par>
                        <p:par>
                          <p:cTn id="49" fill="hold">
                            <p:stCondLst>
                              <p:cond delay="3500"/>
                            </p:stCondLst>
                            <p:childTnLst>
                              <p:par>
                                <p:cTn id="50" presetID="1" presetClass="entr" presetSubtype="0" fill="hold" grpId="0" nodeType="afterEffect">
                                  <p:stCondLst>
                                    <p:cond delay="0"/>
                                  </p:stCondLst>
                                  <p:childTnLst>
                                    <p:set>
                                      <p:cBhvr>
                                        <p:cTn id="51" dur="1" fill="hold">
                                          <p:stCondLst>
                                            <p:cond delay="499"/>
                                          </p:stCondLst>
                                        </p:cTn>
                                        <p:tgtEl>
                                          <p:spTgt spid="7179"/>
                                        </p:tgtEl>
                                        <p:attrNameLst>
                                          <p:attrName>style.visibility</p:attrName>
                                        </p:attrNameLst>
                                      </p:cBhvr>
                                      <p:to>
                                        <p:strVal val="visible"/>
                                      </p:to>
                                    </p:set>
                                  </p:childTnLst>
                                </p:cTn>
                              </p:par>
                            </p:childTnLst>
                          </p:cTn>
                        </p:par>
                        <p:par>
                          <p:cTn id="52" fill="hold">
                            <p:stCondLst>
                              <p:cond delay="4000"/>
                            </p:stCondLst>
                            <p:childTnLst>
                              <p:par>
                                <p:cTn id="53" presetID="1" presetClass="entr" presetSubtype="0" fill="hold" grpId="0" nodeType="afterEffect">
                                  <p:stCondLst>
                                    <p:cond delay="0"/>
                                  </p:stCondLst>
                                  <p:childTnLst>
                                    <p:set>
                                      <p:cBhvr>
                                        <p:cTn id="54" dur="1" fill="hold">
                                          <p:stCondLst>
                                            <p:cond delay="499"/>
                                          </p:stCondLst>
                                        </p:cTn>
                                        <p:tgtEl>
                                          <p:spTgt spid="7180"/>
                                        </p:tgtEl>
                                        <p:attrNameLst>
                                          <p:attrName>style.visibility</p:attrName>
                                        </p:attrNameLst>
                                      </p:cBhvr>
                                      <p:to>
                                        <p:strVal val="visible"/>
                                      </p:to>
                                    </p:set>
                                  </p:childTnLst>
                                </p:cTn>
                              </p:par>
                            </p:childTnLst>
                          </p:cTn>
                        </p:par>
                        <p:par>
                          <p:cTn id="55" fill="hold">
                            <p:stCondLst>
                              <p:cond delay="4500"/>
                            </p:stCondLst>
                            <p:childTnLst>
                              <p:par>
                                <p:cTn id="56" presetID="1" presetClass="entr" presetSubtype="0" fill="hold" grpId="0" nodeType="afterEffect">
                                  <p:stCondLst>
                                    <p:cond delay="0"/>
                                  </p:stCondLst>
                                  <p:childTnLst>
                                    <p:set>
                                      <p:cBhvr>
                                        <p:cTn id="57" dur="1" fill="hold">
                                          <p:stCondLst>
                                            <p:cond delay="499"/>
                                          </p:stCondLst>
                                        </p:cTn>
                                        <p:tgtEl>
                                          <p:spTgt spid="7181"/>
                                        </p:tgtEl>
                                        <p:attrNameLst>
                                          <p:attrName>style.visibility</p:attrName>
                                        </p:attrNameLst>
                                      </p:cBhvr>
                                      <p:to>
                                        <p:strVal val="visible"/>
                                      </p:to>
                                    </p:set>
                                  </p:childTnLst>
                                </p:cTn>
                              </p:par>
                            </p:childTnLst>
                          </p:cTn>
                        </p:par>
                        <p:par>
                          <p:cTn id="58" fill="hold">
                            <p:stCondLst>
                              <p:cond delay="5000"/>
                            </p:stCondLst>
                            <p:childTnLst>
                              <p:par>
                                <p:cTn id="59" presetID="1" presetClass="entr" presetSubtype="0" fill="hold" grpId="0" nodeType="afterEffect">
                                  <p:stCondLst>
                                    <p:cond delay="0"/>
                                  </p:stCondLst>
                                  <p:childTnLst>
                                    <p:set>
                                      <p:cBhvr>
                                        <p:cTn id="60" dur="1" fill="hold">
                                          <p:stCondLst>
                                            <p:cond delay="499"/>
                                          </p:stCondLst>
                                        </p:cTn>
                                        <p:tgtEl>
                                          <p:spTgt spid="7182"/>
                                        </p:tgtEl>
                                        <p:attrNameLst>
                                          <p:attrName>style.visibility</p:attrName>
                                        </p:attrNameLst>
                                      </p:cBhvr>
                                      <p:to>
                                        <p:strVal val="visible"/>
                                      </p:to>
                                    </p:set>
                                  </p:childTnLst>
                                </p:cTn>
                              </p:par>
                            </p:childTnLst>
                          </p:cTn>
                        </p:par>
                        <p:par>
                          <p:cTn id="61" fill="hold">
                            <p:stCondLst>
                              <p:cond delay="5500"/>
                            </p:stCondLst>
                            <p:childTnLst>
                              <p:par>
                                <p:cTn id="62" presetID="1" presetClass="entr" presetSubtype="0" fill="hold" grpId="0" nodeType="afterEffect">
                                  <p:stCondLst>
                                    <p:cond delay="0"/>
                                  </p:stCondLst>
                                  <p:childTnLst>
                                    <p:set>
                                      <p:cBhvr>
                                        <p:cTn id="63" dur="1" fill="hold">
                                          <p:stCondLst>
                                            <p:cond delay="499"/>
                                          </p:stCondLst>
                                        </p:cTn>
                                        <p:tgtEl>
                                          <p:spTgt spid="7183"/>
                                        </p:tgtEl>
                                        <p:attrNameLst>
                                          <p:attrName>style.visibility</p:attrName>
                                        </p:attrNameLst>
                                      </p:cBhvr>
                                      <p:to>
                                        <p:strVal val="visible"/>
                                      </p:to>
                                    </p:set>
                                  </p:childTnLst>
                                </p:cTn>
                              </p:par>
                            </p:childTnLst>
                          </p:cTn>
                        </p:par>
                        <p:par>
                          <p:cTn id="64" fill="hold">
                            <p:stCondLst>
                              <p:cond delay="6000"/>
                            </p:stCondLst>
                            <p:childTnLst>
                              <p:par>
                                <p:cTn id="65" presetID="1" presetClass="entr" presetSubtype="0" fill="hold" grpId="0" nodeType="afterEffect">
                                  <p:stCondLst>
                                    <p:cond delay="0"/>
                                  </p:stCondLst>
                                  <p:childTnLst>
                                    <p:set>
                                      <p:cBhvr>
                                        <p:cTn id="66" dur="1" fill="hold">
                                          <p:stCondLst>
                                            <p:cond delay="499"/>
                                          </p:stCondLst>
                                        </p:cTn>
                                        <p:tgtEl>
                                          <p:spTgt spid="7184"/>
                                        </p:tgtEl>
                                        <p:attrNameLst>
                                          <p:attrName>style.visibility</p:attrName>
                                        </p:attrNameLst>
                                      </p:cBhvr>
                                      <p:to>
                                        <p:strVal val="visible"/>
                                      </p:to>
                                    </p:set>
                                  </p:childTnLst>
                                </p:cTn>
                              </p:par>
                            </p:childTnLst>
                          </p:cTn>
                        </p:par>
                        <p:par>
                          <p:cTn id="67" fill="hold">
                            <p:stCondLst>
                              <p:cond delay="6500"/>
                            </p:stCondLst>
                            <p:childTnLst>
                              <p:par>
                                <p:cTn id="68" presetID="1" presetClass="entr" presetSubtype="0" fill="hold" grpId="0" nodeType="afterEffect">
                                  <p:stCondLst>
                                    <p:cond delay="0"/>
                                  </p:stCondLst>
                                  <p:childTnLst>
                                    <p:set>
                                      <p:cBhvr>
                                        <p:cTn id="69" dur="1" fill="hold">
                                          <p:stCondLst>
                                            <p:cond delay="499"/>
                                          </p:stCondLst>
                                        </p:cTn>
                                        <p:tgtEl>
                                          <p:spTgt spid="7185"/>
                                        </p:tgtEl>
                                        <p:attrNameLst>
                                          <p:attrName>style.visibility</p:attrName>
                                        </p:attrNameLst>
                                      </p:cBhvr>
                                      <p:to>
                                        <p:strVal val="visible"/>
                                      </p:to>
                                    </p:set>
                                  </p:childTnLst>
                                </p:cTn>
                              </p:par>
                            </p:childTnLst>
                          </p:cTn>
                        </p:par>
                        <p:par>
                          <p:cTn id="70" fill="hold">
                            <p:stCondLst>
                              <p:cond delay="7000"/>
                            </p:stCondLst>
                            <p:childTnLst>
                              <p:par>
                                <p:cTn id="71" presetID="1" presetClass="entr" presetSubtype="0" fill="hold" grpId="0" nodeType="afterEffect">
                                  <p:stCondLst>
                                    <p:cond delay="0"/>
                                  </p:stCondLst>
                                  <p:childTnLst>
                                    <p:set>
                                      <p:cBhvr>
                                        <p:cTn id="72" dur="1" fill="hold">
                                          <p:stCondLst>
                                            <p:cond delay="499"/>
                                          </p:stCondLst>
                                        </p:cTn>
                                        <p:tgtEl>
                                          <p:spTgt spid="7186"/>
                                        </p:tgtEl>
                                        <p:attrNameLst>
                                          <p:attrName>style.visibility</p:attrName>
                                        </p:attrNameLst>
                                      </p:cBhvr>
                                      <p:to>
                                        <p:strVal val="visible"/>
                                      </p:to>
                                    </p:set>
                                  </p:childTnLst>
                                </p:cTn>
                              </p:par>
                            </p:childTnLst>
                          </p:cTn>
                        </p:par>
                        <p:par>
                          <p:cTn id="73" fill="hold">
                            <p:stCondLst>
                              <p:cond delay="7500"/>
                            </p:stCondLst>
                            <p:childTnLst>
                              <p:par>
                                <p:cTn id="74" presetID="1" presetClass="entr" presetSubtype="0" fill="hold" grpId="0" nodeType="afterEffect">
                                  <p:stCondLst>
                                    <p:cond delay="0"/>
                                  </p:stCondLst>
                                  <p:childTnLst>
                                    <p:set>
                                      <p:cBhvr>
                                        <p:cTn id="75" dur="1" fill="hold">
                                          <p:stCondLst>
                                            <p:cond delay="499"/>
                                          </p:stCondLst>
                                        </p:cTn>
                                        <p:tgtEl>
                                          <p:spTgt spid="7187"/>
                                        </p:tgtEl>
                                        <p:attrNameLst>
                                          <p:attrName>style.visibility</p:attrName>
                                        </p:attrNameLst>
                                      </p:cBhvr>
                                      <p:to>
                                        <p:strVal val="visible"/>
                                      </p:to>
                                    </p:set>
                                  </p:childTnLst>
                                </p:cTn>
                              </p:par>
                            </p:childTnLst>
                          </p:cTn>
                        </p:par>
                        <p:par>
                          <p:cTn id="76" fill="hold">
                            <p:stCondLst>
                              <p:cond delay="8000"/>
                            </p:stCondLst>
                            <p:childTnLst>
                              <p:par>
                                <p:cTn id="77" presetID="1" presetClass="entr" presetSubtype="0" fill="hold" grpId="0" nodeType="afterEffect">
                                  <p:stCondLst>
                                    <p:cond delay="0"/>
                                  </p:stCondLst>
                                  <p:childTnLst>
                                    <p:set>
                                      <p:cBhvr>
                                        <p:cTn id="78" dur="1" fill="hold">
                                          <p:stCondLst>
                                            <p:cond delay="499"/>
                                          </p:stCondLst>
                                        </p:cTn>
                                        <p:tgtEl>
                                          <p:spTgt spid="7188"/>
                                        </p:tgtEl>
                                        <p:attrNameLst>
                                          <p:attrName>style.visibility</p:attrName>
                                        </p:attrNameLst>
                                      </p:cBhvr>
                                      <p:to>
                                        <p:strVal val="visible"/>
                                      </p:to>
                                    </p:set>
                                  </p:childTnLst>
                                </p:cTn>
                              </p:par>
                            </p:childTnLst>
                          </p:cTn>
                        </p:par>
                        <p:par>
                          <p:cTn id="79" fill="hold">
                            <p:stCondLst>
                              <p:cond delay="8500"/>
                            </p:stCondLst>
                            <p:childTnLst>
                              <p:par>
                                <p:cTn id="80" presetID="1" presetClass="entr" presetSubtype="0" fill="hold" grpId="0" nodeType="afterEffect">
                                  <p:stCondLst>
                                    <p:cond delay="0"/>
                                  </p:stCondLst>
                                  <p:childTnLst>
                                    <p:set>
                                      <p:cBhvr>
                                        <p:cTn id="81" dur="1" fill="hold">
                                          <p:stCondLst>
                                            <p:cond delay="499"/>
                                          </p:stCondLst>
                                        </p:cTn>
                                        <p:tgtEl>
                                          <p:spTgt spid="7189"/>
                                        </p:tgtEl>
                                        <p:attrNameLst>
                                          <p:attrName>style.visibility</p:attrName>
                                        </p:attrNameLst>
                                      </p:cBhvr>
                                      <p:to>
                                        <p:strVal val="visible"/>
                                      </p:to>
                                    </p:set>
                                  </p:childTnLst>
                                </p:cTn>
                              </p:par>
                            </p:childTnLst>
                          </p:cTn>
                        </p:par>
                        <p:par>
                          <p:cTn id="82" fill="hold">
                            <p:stCondLst>
                              <p:cond delay="9000"/>
                            </p:stCondLst>
                            <p:childTnLst>
                              <p:par>
                                <p:cTn id="83" presetID="1" presetClass="entr" presetSubtype="0" fill="hold" grpId="0" nodeType="afterEffect">
                                  <p:stCondLst>
                                    <p:cond delay="0"/>
                                  </p:stCondLst>
                                  <p:childTnLst>
                                    <p:set>
                                      <p:cBhvr>
                                        <p:cTn id="84" dur="1" fill="hold">
                                          <p:stCondLst>
                                            <p:cond delay="499"/>
                                          </p:stCondLst>
                                        </p:cTn>
                                        <p:tgtEl>
                                          <p:spTgt spid="7190"/>
                                        </p:tgtEl>
                                        <p:attrNameLst>
                                          <p:attrName>style.visibility</p:attrName>
                                        </p:attrNameLst>
                                      </p:cBhvr>
                                      <p:to>
                                        <p:strVal val="visible"/>
                                      </p:to>
                                    </p:set>
                                  </p:childTnLst>
                                </p:cTn>
                              </p:par>
                            </p:childTnLst>
                          </p:cTn>
                        </p:par>
                        <p:par>
                          <p:cTn id="85" fill="hold">
                            <p:stCondLst>
                              <p:cond delay="9500"/>
                            </p:stCondLst>
                            <p:childTnLst>
                              <p:par>
                                <p:cTn id="86" presetID="1" presetClass="entr" presetSubtype="0" fill="hold" grpId="0" nodeType="afterEffect">
                                  <p:stCondLst>
                                    <p:cond delay="0"/>
                                  </p:stCondLst>
                                  <p:childTnLst>
                                    <p:set>
                                      <p:cBhvr>
                                        <p:cTn id="87" dur="1" fill="hold">
                                          <p:stCondLst>
                                            <p:cond delay="499"/>
                                          </p:stCondLst>
                                        </p:cTn>
                                        <p:tgtEl>
                                          <p:spTgt spid="7191"/>
                                        </p:tgtEl>
                                        <p:attrNameLst>
                                          <p:attrName>style.visibility</p:attrName>
                                        </p:attrNameLst>
                                      </p:cBhvr>
                                      <p:to>
                                        <p:strVal val="visible"/>
                                      </p:to>
                                    </p:set>
                                  </p:childTnLst>
                                </p:cTn>
                              </p:par>
                            </p:childTnLst>
                          </p:cTn>
                        </p:par>
                        <p:par>
                          <p:cTn id="88" fill="hold">
                            <p:stCondLst>
                              <p:cond delay="10000"/>
                            </p:stCondLst>
                            <p:childTnLst>
                              <p:par>
                                <p:cTn id="89" presetID="1" presetClass="entr" presetSubtype="0" fill="hold" grpId="0" nodeType="afterEffect">
                                  <p:stCondLst>
                                    <p:cond delay="0"/>
                                  </p:stCondLst>
                                  <p:childTnLst>
                                    <p:set>
                                      <p:cBhvr>
                                        <p:cTn id="90" dur="1" fill="hold">
                                          <p:stCondLst>
                                            <p:cond delay="499"/>
                                          </p:stCondLst>
                                        </p:cTn>
                                        <p:tgtEl>
                                          <p:spTgt spid="71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P spid="7172" grpId="0"/>
      <p:bldP spid="7173" grpId="0"/>
      <p:bldP spid="7174" grpId="0"/>
      <p:bldP spid="7175" grpId="0"/>
      <p:bldP spid="7176" grpId="0"/>
      <p:bldP spid="7177" grpId="0"/>
      <p:bldP spid="7178" grpId="0"/>
      <p:bldP spid="7179" grpId="0"/>
      <p:bldP spid="7180" grpId="0"/>
      <p:bldP spid="7181" grpId="0"/>
      <p:bldP spid="7182" grpId="0"/>
      <p:bldP spid="7183" grpId="0"/>
      <p:bldP spid="7184" grpId="0"/>
      <p:bldP spid="7185" grpId="0"/>
      <p:bldP spid="7186" grpId="0"/>
      <p:bldP spid="7187" grpId="0"/>
      <p:bldP spid="7188" grpId="0"/>
      <p:bldP spid="7189" grpId="0"/>
      <p:bldP spid="7190" grpId="0"/>
      <p:bldP spid="7191" grpId="0"/>
      <p:bldP spid="719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8193"/>
          <p:cNvSpPr>
            <a:spLocks noGrp="1"/>
          </p:cNvSpPr>
          <p:nvPr>
            <p:ph type="title"/>
          </p:nvPr>
        </p:nvSpPr>
        <p:spPr/>
        <p:txBody>
          <a:bodyPr anchor="ctr"/>
          <a:lstStyle/>
          <a:p>
            <a:pPr algn="l"/>
            <a:r>
              <a:rPr lang="zh-CN" altLang="en-US">
                <a:solidFill>
                  <a:srgbClr val="FF3300"/>
                </a:solidFill>
                <a:ea typeface="华文新魏" pitchFamily="2" charset="-122"/>
              </a:rPr>
              <a:t>整体感知：</a:t>
            </a:r>
          </a:p>
        </p:txBody>
      </p:sp>
      <p:sp>
        <p:nvSpPr>
          <p:cNvPr id="8195" name="文本占位符 8194"/>
          <p:cNvSpPr>
            <a:spLocks noGrp="1"/>
          </p:cNvSpPr>
          <p:nvPr>
            <p:ph type="body" idx="1"/>
          </p:nvPr>
        </p:nvSpPr>
        <p:spPr/>
        <p:txBody>
          <a:bodyPr/>
          <a:lstStyle/>
          <a:p>
            <a:r>
              <a:rPr lang="zh-CN" altLang="en-US" sz="4000" b="1">
                <a:solidFill>
                  <a:srgbClr val="0000CC"/>
                </a:solidFill>
                <a:ea typeface="华文新魏" pitchFamily="2" charset="-122"/>
              </a:rPr>
              <a:t>阅读全文，按故事的“序幕、结局、开端、发展、高潮、尾声”的顺序把全文分为六部分；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box(out)">
                                      <p:cBhvr>
                                        <p:cTn id="7" dur="500"/>
                                        <p:tgtEl>
                                          <p:spTgt spid="81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9217"/>
          <p:cNvSpPr>
            <a:spLocks noGrp="1"/>
          </p:cNvSpPr>
          <p:nvPr>
            <p:ph type="title"/>
          </p:nvPr>
        </p:nvSpPr>
        <p:spPr>
          <a:xfrm>
            <a:off x="685800" y="609600"/>
            <a:ext cx="8458200" cy="1143000"/>
          </a:xfrm>
        </p:spPr>
        <p:txBody>
          <a:bodyPr anchor="ctr"/>
          <a:lstStyle/>
          <a:p>
            <a:pPr algn="l"/>
            <a:r>
              <a:rPr lang="zh-CN" altLang="en-US" dirty="0">
                <a:solidFill>
                  <a:schemeClr val="tx1"/>
                </a:solidFill>
                <a:ea typeface="华文新魏" pitchFamily="2" charset="-122"/>
              </a:rPr>
              <a:t>情节</a:t>
            </a:r>
            <a:r>
              <a:rPr lang="en-US" altLang="x-none" dirty="0">
                <a:solidFill>
                  <a:schemeClr val="tx1"/>
                </a:solidFill>
                <a:ea typeface="华文新魏" pitchFamily="2" charset="-122"/>
              </a:rPr>
              <a:t>——</a:t>
            </a:r>
            <a:r>
              <a:rPr lang="zh-CN" altLang="en-US" dirty="0">
                <a:solidFill>
                  <a:schemeClr val="tx1"/>
                </a:solidFill>
                <a:ea typeface="华文新魏" pitchFamily="2" charset="-122"/>
              </a:rPr>
              <a:t>内容</a:t>
            </a:r>
            <a:r>
              <a:rPr lang="en-US" altLang="x-none" dirty="0">
                <a:solidFill>
                  <a:schemeClr val="tx1"/>
                </a:solidFill>
                <a:ea typeface="华文新魏" pitchFamily="2" charset="-122"/>
              </a:rPr>
              <a:t>————          </a:t>
            </a:r>
            <a:r>
              <a:rPr lang="zh-CN" altLang="en-US" dirty="0">
                <a:solidFill>
                  <a:schemeClr val="tx1"/>
                </a:solidFill>
                <a:ea typeface="华文新魏" pitchFamily="2" charset="-122"/>
              </a:rPr>
              <a:t>顺序 </a:t>
            </a:r>
          </a:p>
        </p:txBody>
      </p:sp>
      <p:sp>
        <p:nvSpPr>
          <p:cNvPr id="9219" name="文本占位符 9218"/>
          <p:cNvSpPr>
            <a:spLocks noGrp="1"/>
          </p:cNvSpPr>
          <p:nvPr>
            <p:ph type="body" idx="1"/>
          </p:nvPr>
        </p:nvSpPr>
        <p:spPr>
          <a:xfrm>
            <a:off x="457200" y="1600200"/>
            <a:ext cx="2178050" cy="4525963"/>
          </a:xfrm>
        </p:spPr>
        <p:txBody>
          <a:bodyPr/>
          <a:lstStyle/>
          <a:p>
            <a:pPr>
              <a:lnSpc>
                <a:spcPct val="90000"/>
              </a:lnSpc>
            </a:pPr>
            <a:r>
              <a:rPr lang="zh-CN" altLang="en-US" sz="4000" b="1">
                <a:solidFill>
                  <a:srgbClr val="FF3300"/>
                </a:solidFill>
                <a:ea typeface="华文新魏" pitchFamily="2" charset="-122"/>
              </a:rPr>
              <a:t>序幕</a:t>
            </a:r>
          </a:p>
          <a:p>
            <a:pPr>
              <a:lnSpc>
                <a:spcPct val="90000"/>
              </a:lnSpc>
            </a:pPr>
            <a:r>
              <a:rPr lang="zh-CN" altLang="en-US" sz="4000" b="1">
                <a:solidFill>
                  <a:srgbClr val="FF3300"/>
                </a:solidFill>
                <a:ea typeface="华文新魏" pitchFamily="2" charset="-122"/>
              </a:rPr>
              <a:t>结局</a:t>
            </a:r>
          </a:p>
          <a:p>
            <a:pPr>
              <a:lnSpc>
                <a:spcPct val="90000"/>
              </a:lnSpc>
            </a:pPr>
            <a:r>
              <a:rPr lang="zh-CN" altLang="en-US" sz="4000" b="1">
                <a:solidFill>
                  <a:srgbClr val="FF3300"/>
                </a:solidFill>
                <a:ea typeface="华文新魏" pitchFamily="2" charset="-122"/>
              </a:rPr>
              <a:t>开端</a:t>
            </a:r>
          </a:p>
          <a:p>
            <a:pPr>
              <a:lnSpc>
                <a:spcPct val="90000"/>
              </a:lnSpc>
            </a:pPr>
            <a:r>
              <a:rPr lang="zh-CN" altLang="en-US" sz="4000" b="1">
                <a:solidFill>
                  <a:srgbClr val="FF3300"/>
                </a:solidFill>
                <a:ea typeface="华文新魏" pitchFamily="2" charset="-122"/>
              </a:rPr>
              <a:t>发展</a:t>
            </a:r>
          </a:p>
          <a:p>
            <a:pPr>
              <a:lnSpc>
                <a:spcPct val="90000"/>
              </a:lnSpc>
            </a:pPr>
            <a:r>
              <a:rPr lang="zh-CN" altLang="en-US" sz="4000" b="1">
                <a:solidFill>
                  <a:srgbClr val="FF3300"/>
                </a:solidFill>
                <a:ea typeface="华文新魏" pitchFamily="2" charset="-122"/>
              </a:rPr>
              <a:t>高潮</a:t>
            </a:r>
          </a:p>
          <a:p>
            <a:pPr>
              <a:lnSpc>
                <a:spcPct val="90000"/>
              </a:lnSpc>
            </a:pPr>
            <a:r>
              <a:rPr lang="zh-CN" altLang="en-US" sz="4000" b="1">
                <a:solidFill>
                  <a:srgbClr val="FF3300"/>
                </a:solidFill>
                <a:ea typeface="华文新魏" pitchFamily="2" charset="-122"/>
              </a:rPr>
              <a:t>尾声</a:t>
            </a:r>
          </a:p>
        </p:txBody>
      </p:sp>
      <p:sp>
        <p:nvSpPr>
          <p:cNvPr id="9220" name="矩形 9219"/>
          <p:cNvSpPr/>
          <p:nvPr/>
        </p:nvSpPr>
        <p:spPr>
          <a:xfrm>
            <a:off x="2590800" y="1981200"/>
            <a:ext cx="4800600" cy="4114800"/>
          </a:xfrm>
          <a:prstGeom prst="rect">
            <a:avLst/>
          </a:prstGeom>
          <a:noFill/>
          <a:ln w="9525">
            <a:noFill/>
          </a:ln>
        </p:spPr>
        <p:txBody>
          <a:bodyPr/>
          <a:lstStyle/>
          <a:p>
            <a:pPr marL="342900" lvl="0" indent="-342900">
              <a:lnSpc>
                <a:spcPct val="90000"/>
              </a:lnSpc>
              <a:spcBef>
                <a:spcPct val="20000"/>
              </a:spcBef>
            </a:pPr>
            <a:r>
              <a:rPr lang="zh-CN" altLang="en-US" sz="4000" b="0" dirty="0">
                <a:solidFill>
                  <a:srgbClr val="0000CC"/>
                </a:solidFill>
                <a:latin typeface="Times New Roman" panose="02020603050405020304" pitchFamily="2" charset="0"/>
                <a:ea typeface="华文新魏" pitchFamily="2" charset="-122"/>
              </a:rPr>
              <a:t>祝福景象与鲁四老爷</a:t>
            </a:r>
          </a:p>
          <a:p>
            <a:pPr marL="342900" lvl="0" indent="-342900">
              <a:lnSpc>
                <a:spcPct val="90000"/>
              </a:lnSpc>
              <a:spcBef>
                <a:spcPct val="20000"/>
              </a:spcBef>
            </a:pPr>
            <a:r>
              <a:rPr lang="zh-CN" altLang="en-US" sz="4000" b="0" dirty="0">
                <a:solidFill>
                  <a:srgbClr val="0000CC"/>
                </a:solidFill>
                <a:latin typeface="Times New Roman" panose="02020603050405020304" pitchFamily="2" charset="0"/>
                <a:ea typeface="华文新魏" pitchFamily="2" charset="-122"/>
              </a:rPr>
              <a:t>祥林嫂凄然死去</a:t>
            </a:r>
          </a:p>
          <a:p>
            <a:pPr marL="342900" lvl="0" indent="-342900">
              <a:lnSpc>
                <a:spcPct val="90000"/>
              </a:lnSpc>
              <a:spcBef>
                <a:spcPct val="20000"/>
              </a:spcBef>
            </a:pPr>
            <a:r>
              <a:rPr lang="zh-CN" altLang="en-US" sz="4000" b="0" dirty="0">
                <a:solidFill>
                  <a:srgbClr val="0000CC"/>
                </a:solidFill>
                <a:latin typeface="Times New Roman" panose="02020603050405020304" pitchFamily="2" charset="0"/>
                <a:ea typeface="华文新魏" pitchFamily="2" charset="-122"/>
              </a:rPr>
              <a:t>祥林嫂初到鲁镇</a:t>
            </a:r>
          </a:p>
          <a:p>
            <a:pPr marL="342900" lvl="0" indent="-342900">
              <a:lnSpc>
                <a:spcPct val="90000"/>
              </a:lnSpc>
              <a:spcBef>
                <a:spcPct val="20000"/>
              </a:spcBef>
            </a:pPr>
            <a:r>
              <a:rPr lang="zh-CN" altLang="en-US" sz="4000" b="0" dirty="0">
                <a:solidFill>
                  <a:srgbClr val="0000CC"/>
                </a:solidFill>
                <a:latin typeface="Times New Roman" panose="02020603050405020304" pitchFamily="2" charset="0"/>
                <a:ea typeface="华文新魏" pitchFamily="2" charset="-122"/>
              </a:rPr>
              <a:t>祥林嫂被迫改嫁</a:t>
            </a:r>
          </a:p>
          <a:p>
            <a:pPr marL="342900" lvl="0" indent="-342900">
              <a:lnSpc>
                <a:spcPct val="90000"/>
              </a:lnSpc>
              <a:spcBef>
                <a:spcPct val="20000"/>
              </a:spcBef>
            </a:pPr>
            <a:r>
              <a:rPr lang="zh-CN" altLang="en-US" sz="4000" b="0" dirty="0">
                <a:solidFill>
                  <a:srgbClr val="0000CC"/>
                </a:solidFill>
                <a:latin typeface="Times New Roman" panose="02020603050405020304" pitchFamily="2" charset="0"/>
                <a:ea typeface="华文新魏" pitchFamily="2" charset="-122"/>
              </a:rPr>
              <a:t>祥林嫂再到鲁镇</a:t>
            </a:r>
          </a:p>
          <a:p>
            <a:pPr marL="342900" lvl="0" indent="-342900">
              <a:lnSpc>
                <a:spcPct val="90000"/>
              </a:lnSpc>
              <a:spcBef>
                <a:spcPct val="20000"/>
              </a:spcBef>
            </a:pPr>
            <a:r>
              <a:rPr lang="zh-CN" altLang="en-US" sz="4000" b="0" dirty="0">
                <a:solidFill>
                  <a:srgbClr val="0000CC"/>
                </a:solidFill>
                <a:latin typeface="Times New Roman" panose="02020603050405020304" pitchFamily="2" charset="0"/>
                <a:ea typeface="华文新魏" pitchFamily="2" charset="-122"/>
              </a:rPr>
              <a:t>祝福景象和我的感受</a:t>
            </a:r>
          </a:p>
        </p:txBody>
      </p:sp>
      <p:sp>
        <p:nvSpPr>
          <p:cNvPr id="9221" name="右弧形箭头 9220"/>
          <p:cNvSpPr/>
          <p:nvPr/>
        </p:nvSpPr>
        <p:spPr>
          <a:xfrm>
            <a:off x="6553200" y="2895600"/>
            <a:ext cx="1295400" cy="2667000"/>
          </a:xfrm>
          <a:prstGeom prst="curvedLeftArrow">
            <a:avLst>
              <a:gd name="adj1" fmla="val 20034"/>
              <a:gd name="adj2" fmla="val 42339"/>
              <a:gd name="adj3" fmla="val 31861"/>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9222" name="文本框 9221"/>
          <p:cNvSpPr txBox="1"/>
          <p:nvPr/>
        </p:nvSpPr>
        <p:spPr>
          <a:xfrm>
            <a:off x="8153400" y="3200400"/>
            <a:ext cx="685800" cy="1431925"/>
          </a:xfrm>
          <a:prstGeom prst="rect">
            <a:avLst/>
          </a:prstGeom>
          <a:noFill/>
          <a:ln w="9525">
            <a:noFill/>
          </a:ln>
        </p:spPr>
        <p:txBody>
          <a:bodyPr>
            <a:spAutoFit/>
          </a:bodyPr>
          <a:lstStyle/>
          <a:p>
            <a:pPr lvl="0">
              <a:spcBef>
                <a:spcPct val="50000"/>
              </a:spcBef>
            </a:pPr>
            <a:r>
              <a:rPr lang="zh-CN" altLang="en-US" sz="4400" b="1" dirty="0">
                <a:solidFill>
                  <a:schemeClr val="tx1"/>
                </a:solidFill>
                <a:latin typeface="Times New Roman" panose="02020603050405020304" pitchFamily="2" charset="0"/>
                <a:ea typeface="华文新魏" pitchFamily="2" charset="-122"/>
              </a:rPr>
              <a:t>倒叙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 calcmode="lin" valueType="num">
                                      <p:cBhvr additive="base">
                                        <p:cTn id="7" dur="500" fill="hold"/>
                                        <p:tgtEl>
                                          <p:spTgt spid="921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21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219">
                                            <p:txEl>
                                              <p:pRg st="1" end="1"/>
                                            </p:txEl>
                                          </p:spTgt>
                                        </p:tgtEl>
                                        <p:attrNameLst>
                                          <p:attrName>style.visibility</p:attrName>
                                        </p:attrNameLst>
                                      </p:cBhvr>
                                      <p:to>
                                        <p:strVal val="visible"/>
                                      </p:to>
                                    </p:set>
                                    <p:anim calcmode="lin" valueType="num">
                                      <p:cBhvr additive="base">
                                        <p:cTn id="13" dur="500" fill="hold"/>
                                        <p:tgtEl>
                                          <p:spTgt spid="921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921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219">
                                            <p:txEl>
                                              <p:pRg st="2" end="2"/>
                                            </p:txEl>
                                          </p:spTgt>
                                        </p:tgtEl>
                                        <p:attrNameLst>
                                          <p:attrName>style.visibility</p:attrName>
                                        </p:attrNameLst>
                                      </p:cBhvr>
                                      <p:to>
                                        <p:strVal val="visible"/>
                                      </p:to>
                                    </p:set>
                                    <p:anim calcmode="lin" valueType="num">
                                      <p:cBhvr additive="base">
                                        <p:cTn id="19" dur="500" fill="hold"/>
                                        <p:tgtEl>
                                          <p:spTgt spid="9219">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921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219">
                                            <p:txEl>
                                              <p:pRg st="3" end="3"/>
                                            </p:txEl>
                                          </p:spTgt>
                                        </p:tgtEl>
                                        <p:attrNameLst>
                                          <p:attrName>style.visibility</p:attrName>
                                        </p:attrNameLst>
                                      </p:cBhvr>
                                      <p:to>
                                        <p:strVal val="visible"/>
                                      </p:to>
                                    </p:set>
                                    <p:anim calcmode="lin" valueType="num">
                                      <p:cBhvr additive="base">
                                        <p:cTn id="25" dur="500" fill="hold"/>
                                        <p:tgtEl>
                                          <p:spTgt spid="9219">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921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9219">
                                            <p:txEl>
                                              <p:pRg st="4" end="4"/>
                                            </p:txEl>
                                          </p:spTgt>
                                        </p:tgtEl>
                                        <p:attrNameLst>
                                          <p:attrName>style.visibility</p:attrName>
                                        </p:attrNameLst>
                                      </p:cBhvr>
                                      <p:to>
                                        <p:strVal val="visible"/>
                                      </p:to>
                                    </p:set>
                                    <p:anim calcmode="lin" valueType="num">
                                      <p:cBhvr additive="base">
                                        <p:cTn id="31" dur="500" fill="hold"/>
                                        <p:tgtEl>
                                          <p:spTgt spid="9219">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921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9219">
                                            <p:txEl>
                                              <p:pRg st="5" end="5"/>
                                            </p:txEl>
                                          </p:spTgt>
                                        </p:tgtEl>
                                        <p:attrNameLst>
                                          <p:attrName>style.visibility</p:attrName>
                                        </p:attrNameLst>
                                      </p:cBhvr>
                                      <p:to>
                                        <p:strVal val="visible"/>
                                      </p:to>
                                    </p:set>
                                    <p:anim calcmode="lin" valueType="num">
                                      <p:cBhvr additive="base">
                                        <p:cTn id="37" dur="500" fill="hold"/>
                                        <p:tgtEl>
                                          <p:spTgt spid="9219">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921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9220">
                                            <p:txEl>
                                              <p:pRg st="0" end="0"/>
                                            </p:txEl>
                                          </p:spTgt>
                                        </p:tgtEl>
                                        <p:attrNameLst>
                                          <p:attrName>style.visibility</p:attrName>
                                        </p:attrNameLst>
                                      </p:cBhvr>
                                      <p:to>
                                        <p:strVal val="visible"/>
                                      </p:to>
                                    </p:set>
                                    <p:animEffect transition="in" filter="blinds(horizontal)">
                                      <p:cBhvr>
                                        <p:cTn id="43" dur="500"/>
                                        <p:tgtEl>
                                          <p:spTgt spid="9220">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9220">
                                            <p:txEl>
                                              <p:pRg st="1" end="1"/>
                                            </p:txEl>
                                          </p:spTgt>
                                        </p:tgtEl>
                                        <p:attrNameLst>
                                          <p:attrName>style.visibility</p:attrName>
                                        </p:attrNameLst>
                                      </p:cBhvr>
                                      <p:to>
                                        <p:strVal val="visible"/>
                                      </p:to>
                                    </p:set>
                                    <p:animEffect transition="in" filter="blinds(horizontal)">
                                      <p:cBhvr>
                                        <p:cTn id="48" dur="500"/>
                                        <p:tgtEl>
                                          <p:spTgt spid="9220">
                                            <p:txEl>
                                              <p:pRg st="1" end="1"/>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9220">
                                            <p:txEl>
                                              <p:pRg st="2" end="2"/>
                                            </p:txEl>
                                          </p:spTgt>
                                        </p:tgtEl>
                                        <p:attrNameLst>
                                          <p:attrName>style.visibility</p:attrName>
                                        </p:attrNameLst>
                                      </p:cBhvr>
                                      <p:to>
                                        <p:strVal val="visible"/>
                                      </p:to>
                                    </p:set>
                                    <p:animEffect transition="in" filter="blinds(horizontal)">
                                      <p:cBhvr>
                                        <p:cTn id="53" dur="500"/>
                                        <p:tgtEl>
                                          <p:spTgt spid="9220">
                                            <p:txEl>
                                              <p:pRg st="2" end="2"/>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9220">
                                            <p:txEl>
                                              <p:pRg st="3" end="3"/>
                                            </p:txEl>
                                          </p:spTgt>
                                        </p:tgtEl>
                                        <p:attrNameLst>
                                          <p:attrName>style.visibility</p:attrName>
                                        </p:attrNameLst>
                                      </p:cBhvr>
                                      <p:to>
                                        <p:strVal val="visible"/>
                                      </p:to>
                                    </p:set>
                                    <p:animEffect transition="in" filter="blinds(horizontal)">
                                      <p:cBhvr>
                                        <p:cTn id="58" dur="500"/>
                                        <p:tgtEl>
                                          <p:spTgt spid="9220">
                                            <p:txEl>
                                              <p:pRg st="3" end="3"/>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9220">
                                            <p:txEl>
                                              <p:pRg st="4" end="4"/>
                                            </p:txEl>
                                          </p:spTgt>
                                        </p:tgtEl>
                                        <p:attrNameLst>
                                          <p:attrName>style.visibility</p:attrName>
                                        </p:attrNameLst>
                                      </p:cBhvr>
                                      <p:to>
                                        <p:strVal val="visible"/>
                                      </p:to>
                                    </p:set>
                                    <p:animEffect transition="in" filter="blinds(horizontal)">
                                      <p:cBhvr>
                                        <p:cTn id="63" dur="500"/>
                                        <p:tgtEl>
                                          <p:spTgt spid="9220">
                                            <p:txEl>
                                              <p:pRg st="4" end="4"/>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9220">
                                            <p:txEl>
                                              <p:pRg st="5" end="5"/>
                                            </p:txEl>
                                          </p:spTgt>
                                        </p:tgtEl>
                                        <p:attrNameLst>
                                          <p:attrName>style.visibility</p:attrName>
                                        </p:attrNameLst>
                                      </p:cBhvr>
                                      <p:to>
                                        <p:strVal val="visible"/>
                                      </p:to>
                                    </p:set>
                                    <p:animEffect transition="in" filter="blinds(horizontal)">
                                      <p:cBhvr>
                                        <p:cTn id="68" dur="500"/>
                                        <p:tgtEl>
                                          <p:spTgt spid="9220">
                                            <p:txEl>
                                              <p:pRg st="5" end="5"/>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499"/>
                                          </p:stCondLst>
                                        </p:cTn>
                                        <p:tgtEl>
                                          <p:spTgt spid="9221"/>
                                        </p:tgtEl>
                                        <p:attrNameLst>
                                          <p:attrName>style.visibility</p:attrName>
                                        </p:attrNameLst>
                                      </p:cBhvr>
                                      <p:to>
                                        <p:strVal val="visible"/>
                                      </p:to>
                                    </p:set>
                                  </p:childTnLst>
                                </p:cTn>
                              </p:par>
                            </p:childTnLst>
                          </p:cTn>
                        </p:par>
                        <p:par>
                          <p:cTn id="73" fill="hold">
                            <p:stCondLst>
                              <p:cond delay="500"/>
                            </p:stCondLst>
                            <p:childTnLst>
                              <p:par>
                                <p:cTn id="74" presetID="2" presetClass="entr" presetSubtype="2" fill="hold" grpId="0" nodeType="afterEffect">
                                  <p:stCondLst>
                                    <p:cond delay="0"/>
                                  </p:stCondLst>
                                  <p:iterate type="wd">
                                    <p:tmPct val="100000"/>
                                  </p:iterate>
                                  <p:childTnLst>
                                    <p:set>
                                      <p:cBhvr>
                                        <p:cTn id="75" dur="1" fill="hold">
                                          <p:stCondLst>
                                            <p:cond delay="0"/>
                                          </p:stCondLst>
                                        </p:cTn>
                                        <p:tgtEl>
                                          <p:spTgt spid="9222"/>
                                        </p:tgtEl>
                                        <p:attrNameLst>
                                          <p:attrName>style.visibility</p:attrName>
                                        </p:attrNameLst>
                                      </p:cBhvr>
                                      <p:to>
                                        <p:strVal val="visible"/>
                                      </p:to>
                                    </p:set>
                                    <p:anim calcmode="lin" valueType="num">
                                      <p:cBhvr additive="base">
                                        <p:cTn id="76" dur="300" fill="hold"/>
                                        <p:tgtEl>
                                          <p:spTgt spid="9222"/>
                                        </p:tgtEl>
                                        <p:attrNameLst>
                                          <p:attrName>ppt_x</p:attrName>
                                        </p:attrNameLst>
                                      </p:cBhvr>
                                      <p:tavLst>
                                        <p:tav tm="0">
                                          <p:val>
                                            <p:strVal val="1+#ppt_w/2"/>
                                          </p:val>
                                        </p:tav>
                                        <p:tav tm="100000">
                                          <p:val>
                                            <p:strVal val="#ppt_x"/>
                                          </p:val>
                                        </p:tav>
                                      </p:tavLst>
                                    </p:anim>
                                    <p:anim calcmode="lin" valueType="num">
                                      <p:cBhvr additive="base">
                                        <p:cTn id="77" dur="300" fill="hold"/>
                                        <p:tgtEl>
                                          <p:spTgt spid="92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P spid="9220" grpId="0" build="p"/>
      <p:bldP spid="922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8200">
                <a:alpha val="100000"/>
              </a:srgbClr>
            </a:gs>
            <a:gs pos="5000">
              <a:srgbClr val="FF0000">
                <a:alpha val="100000"/>
              </a:srgbClr>
            </a:gs>
            <a:gs pos="17500">
              <a:srgbClr val="BA0066">
                <a:alpha val="100000"/>
              </a:srgbClr>
            </a:gs>
            <a:gs pos="35000">
              <a:srgbClr val="66008F">
                <a:alpha val="100000"/>
              </a:srgbClr>
            </a:gs>
            <a:gs pos="50000">
              <a:srgbClr val="000082">
                <a:alpha val="100000"/>
              </a:srgbClr>
            </a:gs>
            <a:gs pos="65000">
              <a:srgbClr val="66008F">
                <a:alpha val="100000"/>
              </a:srgbClr>
            </a:gs>
            <a:gs pos="82500">
              <a:srgbClr val="BA0066">
                <a:alpha val="100000"/>
              </a:srgbClr>
            </a:gs>
            <a:gs pos="95000">
              <a:srgbClr val="FF0000">
                <a:alpha val="100000"/>
              </a:srgbClr>
            </a:gs>
            <a:gs pos="100000">
              <a:srgbClr val="FF8200">
                <a:alpha val="100000"/>
              </a:srgbClr>
            </a:gs>
          </a:gsLst>
          <a:lin ang="5400000" scaled="1"/>
          <a:tileRect/>
        </a:gradFill>
        <a:effectLst/>
      </p:bgPr>
    </p:bg>
    <p:spTree>
      <p:nvGrpSpPr>
        <p:cNvPr id="1" name=""/>
        <p:cNvGrpSpPr/>
        <p:nvPr/>
      </p:nvGrpSpPr>
      <p:grpSpPr>
        <a:xfrm>
          <a:off x="0" y="0"/>
          <a:ext cx="0" cy="0"/>
          <a:chOff x="0" y="0"/>
          <a:chExt cx="0" cy="0"/>
        </a:xfrm>
      </p:grpSpPr>
      <p:pic>
        <p:nvPicPr>
          <p:cNvPr id="10242" name="图片 10241" descr="SY01265_"/>
          <p:cNvPicPr>
            <a:picLocks noChangeAspect="1"/>
          </p:cNvPicPr>
          <p:nvPr/>
        </p:nvPicPr>
        <p:blipFill>
          <a:blip r:embed="rId2" cstate="print"/>
          <a:stretch>
            <a:fillRect/>
          </a:stretch>
        </p:blipFill>
        <p:spPr>
          <a:xfrm>
            <a:off x="0" y="0"/>
            <a:ext cx="1638300" cy="5562600"/>
          </a:xfrm>
          <a:prstGeom prst="rect">
            <a:avLst/>
          </a:prstGeom>
          <a:noFill/>
          <a:ln w="9525">
            <a:noFill/>
          </a:ln>
        </p:spPr>
      </p:pic>
      <p:sp>
        <p:nvSpPr>
          <p:cNvPr id="10243" name="标题 10242"/>
          <p:cNvSpPr>
            <a:spLocks noGrp="1"/>
          </p:cNvSpPr>
          <p:nvPr>
            <p:ph type="title"/>
          </p:nvPr>
        </p:nvSpPr>
        <p:spPr>
          <a:xfrm>
            <a:off x="1752600" y="762000"/>
            <a:ext cx="1524000" cy="2057400"/>
          </a:xfrm>
        </p:spPr>
        <p:txBody>
          <a:bodyPr anchor="ctr"/>
          <a:lstStyle/>
          <a:p>
            <a:pPr algn="l"/>
            <a:r>
              <a:rPr lang="zh-CN" altLang="en-US" sz="6600">
                <a:solidFill>
                  <a:srgbClr val="FFFF66"/>
                </a:solidFill>
                <a:latin typeface="方正舒体" pitchFamily="2" charset="-122"/>
                <a:ea typeface="方正舒体" pitchFamily="2" charset="-122"/>
              </a:rPr>
              <a:t>倒  叙</a:t>
            </a:r>
          </a:p>
        </p:txBody>
      </p:sp>
      <p:sp>
        <p:nvSpPr>
          <p:cNvPr id="10244" name="文本占位符 10243"/>
          <p:cNvSpPr>
            <a:spLocks noGrp="1"/>
          </p:cNvSpPr>
          <p:nvPr>
            <p:ph type="body" idx="1"/>
          </p:nvPr>
        </p:nvSpPr>
        <p:spPr>
          <a:xfrm>
            <a:off x="3352800" y="381000"/>
            <a:ext cx="4876800" cy="6248400"/>
          </a:xfrm>
        </p:spPr>
        <p:txBody>
          <a:bodyPr/>
          <a:lstStyle/>
          <a:p>
            <a:r>
              <a:rPr lang="zh-CN" altLang="en-US" sz="3600" b="1">
                <a:solidFill>
                  <a:schemeClr val="bg1"/>
                </a:solidFill>
                <a:ea typeface="华文新魏" pitchFamily="2" charset="-122"/>
              </a:rPr>
              <a:t>把祥林嫂悲惨的结局放在开头，巧妙地设置了悬念，使读者寄予探求事情的原委，有一定的吸引力；</a:t>
            </a:r>
          </a:p>
          <a:p>
            <a:r>
              <a:rPr lang="zh-CN" altLang="en-US" sz="3600" b="1">
                <a:solidFill>
                  <a:schemeClr val="bg1"/>
                </a:solidFill>
                <a:ea typeface="华文新魏" pitchFamily="2" charset="-122"/>
              </a:rPr>
              <a:t>把祝福的景象和祥林嫂的死连在一起，形成强烈的对比，有震撼人心的力量，突出反封建的主题。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244">
                                            <p:txEl>
                                              <p:pRg st="0" end="0"/>
                                            </p:txEl>
                                          </p:spTgt>
                                        </p:tgtEl>
                                        <p:attrNameLst>
                                          <p:attrName>style.visibility</p:attrName>
                                        </p:attrNameLst>
                                      </p:cBhvr>
                                      <p:to>
                                        <p:strVal val="visible"/>
                                      </p:to>
                                    </p:set>
                                    <p:animEffect transition="in" filter="checkerboard(across)">
                                      <p:cBhvr>
                                        <p:cTn id="7" dur="500"/>
                                        <p:tgtEl>
                                          <p:spTgt spid="1024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244">
                                            <p:txEl>
                                              <p:pRg st="1" end="1"/>
                                            </p:txEl>
                                          </p:spTgt>
                                        </p:tgtEl>
                                        <p:attrNameLst>
                                          <p:attrName>style.visibility</p:attrName>
                                        </p:attrNameLst>
                                      </p:cBhvr>
                                      <p:to>
                                        <p:strVal val="visible"/>
                                      </p:to>
                                    </p:set>
                                    <p:animEffect transition="in" filter="checkerboard(across)">
                                      <p:cBhvr>
                                        <p:cTn id="12" dur="500"/>
                                        <p:tgtEl>
                                          <p:spTgt spid="1024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1265"/>
          <p:cNvSpPr>
            <a:spLocks noGrp="1"/>
          </p:cNvSpPr>
          <p:nvPr>
            <p:ph type="title"/>
          </p:nvPr>
        </p:nvSpPr>
        <p:spPr/>
        <p:txBody>
          <a:bodyPr anchor="ctr"/>
          <a:lstStyle/>
          <a:p>
            <a:r>
              <a:rPr lang="zh-CN" altLang="en-US" dirty="0"/>
              <a:t>探究作品的线索</a:t>
            </a:r>
          </a:p>
        </p:txBody>
      </p:sp>
      <p:sp>
        <p:nvSpPr>
          <p:cNvPr id="11267" name="文本占位符 11266"/>
          <p:cNvSpPr>
            <a:spLocks noGrp="1"/>
          </p:cNvSpPr>
          <p:nvPr>
            <p:ph type="body" idx="1"/>
          </p:nvPr>
        </p:nvSpPr>
        <p:spPr/>
        <p:txBody>
          <a:bodyPr/>
          <a:lstStyle/>
          <a:p>
            <a:r>
              <a:rPr lang="zh-CN" altLang="en-US" sz="4800" dirty="0"/>
              <a:t>从文章的内容看，作者是“我”的所见所闻所感为线索，以深刻的笔触展现了旧中国一个劳动妇女祥林嫂生存的社会环境及其悲剧的一生。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blinds(horizontal)">
                                      <p:cBhvr>
                                        <p:cTn id="7" dur="500"/>
                                        <p:tgtEl>
                                          <p:spTgt spid="112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CDESIGNL</Template>
  <TotalTime>1</TotalTime>
  <Words>2367</Words>
  <Application/>
  <PresentationFormat/>
  <Paragraphs>190</Paragraphs>
  <Slides>33</Slides>
  <Notes>0</Notes>
  <HiddenSlides>0</HiddenSlides>
  <MMClips>0</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33</vt:i4>
      </vt:variant>
    </vt:vector>
  </HeadingPairs>
  <TitlesOfParts>
    <vt:vector size="34" baseType="lpstr">
      <vt:lpstr>默认设计模板</vt:lpstr>
      <vt:lpstr>幻灯片 1</vt:lpstr>
      <vt:lpstr>祝      福</vt:lpstr>
      <vt:lpstr>幻灯片 3</vt:lpstr>
      <vt:lpstr>关于《祝福》</vt:lpstr>
      <vt:lpstr>注   音</vt:lpstr>
      <vt:lpstr>整体感知：</vt:lpstr>
      <vt:lpstr>情节——内容————          顺序 </vt:lpstr>
      <vt:lpstr>倒  叙</vt:lpstr>
      <vt:lpstr>探究作品的线索</vt:lpstr>
      <vt:lpstr>研读：人物形象——祥林嫂</vt:lpstr>
      <vt:lpstr>祥林嫂年谱</vt:lpstr>
      <vt:lpstr>（祥林嫂悲惨遭遇）</vt:lpstr>
      <vt:lpstr>幻灯片 13</vt:lpstr>
      <vt:lpstr>幻灯片 14</vt:lpstr>
      <vt:lpstr>幻灯片 15</vt:lpstr>
      <vt:lpstr>幻灯片 16</vt:lpstr>
      <vt:lpstr>幻灯片 17</vt:lpstr>
      <vt:lpstr>善良的祥林嫂</vt:lpstr>
      <vt:lpstr>幻灯片 19</vt:lpstr>
      <vt:lpstr>幻灯片 20</vt:lpstr>
      <vt:lpstr>幻灯片 21</vt:lpstr>
      <vt:lpstr>幻灯片 22</vt:lpstr>
      <vt:lpstr>幻灯片 23</vt:lpstr>
      <vt:lpstr>幻灯片 24</vt:lpstr>
      <vt:lpstr>幻灯片 25</vt:lpstr>
      <vt:lpstr>幻灯片 26</vt:lpstr>
      <vt:lpstr>研读：人物形象——“我”</vt:lpstr>
      <vt:lpstr>研读：环境描写</vt:lpstr>
      <vt:lpstr>环境描写——祝福</vt:lpstr>
      <vt:lpstr>以“祝福”为题：</vt:lpstr>
      <vt:lpstr>总结：主题</vt:lpstr>
      <vt:lpstr>讨论</vt:lpstr>
      <vt:lpstr>幻灯片 33</vt:lpstr>
    </vt:vector>
  </TitlesOfParts>
  <Company>中学教考网</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Administrator</cp:lastModifiedBy>
  <cp:revision/>
  <dcterms:created xsi:type="dcterms:W3CDTF">2013-03-06T07:25:00Z</dcterms:created>
  <dcterms:modified xsi:type="dcterms:W3CDTF">2016-10-06T07:17:05Z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