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3525" y="3215640"/>
            <a:ext cx="30918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400">
                <a:latin typeface="方正黑体_GBK" panose="03000509000000000000" charset="-122"/>
                <a:ea typeface="方正黑体_GBK" panose="03000509000000000000" charset="-122"/>
              </a:rPr>
              <a:t>语文园地二</a:t>
            </a:r>
            <a:endParaRPr sz="4400">
              <a:latin typeface="方正黑体_GBK" panose="03000509000000000000" charset="-122"/>
              <a:ea typeface="方正黑体_GBK" panose="03000509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" y="1405890"/>
            <a:ext cx="9018905" cy="44380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715" y="1843405"/>
            <a:ext cx="438150" cy="340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640" y="1830705"/>
            <a:ext cx="384175" cy="229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8165" y="2056130"/>
            <a:ext cx="384175" cy="229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4315" y="1878330"/>
            <a:ext cx="384175" cy="2298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4615" y="2055495"/>
            <a:ext cx="384175" cy="257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4440" y="1814195"/>
            <a:ext cx="384175" cy="257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20" y="4812665"/>
            <a:ext cx="8636635" cy="603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" y="2428875"/>
            <a:ext cx="9047480" cy="2000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0995" y="2770505"/>
            <a:ext cx="779145" cy="320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3065" y="3227705"/>
            <a:ext cx="779145" cy="320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0995" y="3627120"/>
            <a:ext cx="779145" cy="320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790" y="4026535"/>
            <a:ext cx="779145" cy="3200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" y="2409825"/>
            <a:ext cx="9076055" cy="20383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105" y="2718435"/>
            <a:ext cx="107632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9790" y="3185795"/>
            <a:ext cx="1076325" cy="37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985" y="3644900"/>
            <a:ext cx="1442085" cy="37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" y="2265045"/>
            <a:ext cx="8961755" cy="27235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2910840"/>
            <a:ext cx="590931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3321050"/>
            <a:ext cx="1530985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815" y="3844290"/>
            <a:ext cx="438150" cy="304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4248150"/>
            <a:ext cx="582295" cy="304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525" y="4248150"/>
            <a:ext cx="582295" cy="3041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On-screen Show (4:3)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167</cp:revision>
  <dcterms:created xsi:type="dcterms:W3CDTF">2015-12-07T06:44:00Z</dcterms:created>
  <dcterms:modified xsi:type="dcterms:W3CDTF">2018-01-08T05:06:22Z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