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4" r:id="rId2"/>
    <p:sldId id="498" r:id="rId3"/>
    <p:sldId id="966" r:id="rId4"/>
    <p:sldId id="967" r:id="rId5"/>
    <p:sldId id="968" r:id="rId6"/>
    <p:sldId id="969" r:id="rId7"/>
    <p:sldId id="970" r:id="rId8"/>
    <p:sldId id="971" r:id="rId9"/>
    <p:sldId id="972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66"/>
    <a:srgbClr val="A50021"/>
    <a:srgbClr val="CC0000"/>
    <a:srgbClr val="FF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52" d="100"/>
          <a:sy n="52" d="100"/>
        </p:scale>
        <p:origin x="-1116" y="-96"/>
      </p:cViewPr>
      <p:guideLst>
        <p:guide orient="horz" pos="2169"/>
        <p:guide pos="2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26675" cy="7372667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1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5247DFAD-B0E1-4D1B-AC46-9C98DE6ECD4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58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503488" y="757238"/>
            <a:ext cx="4362450" cy="153035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聚焦中考</a:t>
            </a:r>
            <a:r>
              <a:rPr lang="en-US" altLang="zh-CN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——</a:t>
            </a:r>
            <a:r>
              <a:rPr lang="zh-CN" altLang="en-US" sz="40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河南专版</a:t>
            </a:r>
          </a:p>
        </p:txBody>
      </p:sp>
    </p:spTree>
  </p:cSld>
  <p:clrMapOvr>
    <a:masterClrMapping/>
  </p:clrMapOvr>
  <p:transition>
    <p:strips dir="rd"/>
  </p:transition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 thruBlk="1"/>
  </p:transition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C56C5-C04F-4DF3-9346-6194A501388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91A65-D751-494F-A63F-5FEC1DCDA1B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588" y="0"/>
            <a:ext cx="91424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标题 1"/>
          <p:cNvSpPr txBox="1">
            <a:spLocks/>
          </p:cNvSpPr>
          <p:nvPr/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内容占位符 2"/>
          <p:cNvSpPr txBox="1">
            <a:spLocks/>
          </p:cNvSpPr>
          <p:nvPr/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/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mtClean="0"/>
              <a:t>单击此处编辑母版文本样式</a:t>
            </a:r>
          </a:p>
          <a:p>
            <a:pPr lvl="1">
              <a:defRPr/>
            </a:pPr>
            <a:r>
              <a:rPr lang="zh-CN" altLang="en-US" smtClean="0"/>
              <a:t>第二级</a:t>
            </a:r>
          </a:p>
          <a:p>
            <a:pPr lvl="2">
              <a:defRPr/>
            </a:pPr>
            <a:r>
              <a:rPr lang="zh-CN" altLang="en-US" smtClean="0"/>
              <a:t>第三级</a:t>
            </a:r>
          </a:p>
          <a:p>
            <a:pPr lvl="3">
              <a:defRPr/>
            </a:pPr>
            <a:r>
              <a:rPr lang="zh-CN" altLang="en-US" smtClean="0"/>
              <a:t>第四级</a:t>
            </a:r>
          </a:p>
          <a:p>
            <a:pPr lvl="4">
              <a:defRPr/>
            </a:pPr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>
            <a:lvl1pPr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>
            <a:lvl1pPr algn="ctr">
              <a:buFont typeface="Arial" panose="020B0604020202020204" pitchFamily="34" charset="0"/>
              <a:buNone/>
              <a:defRPr sz="1400">
                <a:latin typeface="Arial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noProof="1" smtClean="0">
                <a:latin typeface="Arial" pitchFamily="34" charset="0"/>
                <a:ea typeface="宋体" panose="02010600030101010101" pitchFamily="2" charset="-122"/>
                <a:cs typeface="+mn-ea"/>
              </a:defRPr>
            </a:lvl1pPr>
          </a:lstStyle>
          <a:p>
            <a:pPr>
              <a:defRPr/>
            </a:pPr>
            <a:fld id="{392BD7CA-6A4B-4276-A76F-733F50CEC0C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2" name="图片 7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图片 8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0"/>
            <a:ext cx="979488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图片 9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472488" y="0"/>
            <a:ext cx="67151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5" r:id="rId4"/>
    <p:sldLayoutId id="2147483664" r:id="rId5"/>
  </p:sldLayoutIdLst>
  <p:transition>
    <p:fade thruBlk="1"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8013" y="3081338"/>
            <a:ext cx="2847975" cy="69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3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550" y="1123950"/>
            <a:ext cx="6438900" cy="461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8713" y="1531938"/>
            <a:ext cx="1617662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13" y="2011363"/>
            <a:ext cx="1004887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0263" y="2481263"/>
            <a:ext cx="10445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02013" y="2951163"/>
            <a:ext cx="20574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68725" y="3405188"/>
            <a:ext cx="11493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76613" y="3873500"/>
            <a:ext cx="10382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78213" y="4341813"/>
            <a:ext cx="2344737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08425" y="4810125"/>
            <a:ext cx="155098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67088" y="5280025"/>
            <a:ext cx="4295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60625" y="1393825"/>
            <a:ext cx="375285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5463" y="1419225"/>
            <a:ext cx="836612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1688" y="1882775"/>
            <a:ext cx="7842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6163" y="2351088"/>
            <a:ext cx="10445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7050" y="2824163"/>
            <a:ext cx="10461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98950" y="3278188"/>
            <a:ext cx="10842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9750" y="3744913"/>
            <a:ext cx="126523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8013" y="4213225"/>
            <a:ext cx="782637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6038" y="1076325"/>
            <a:ext cx="6484937" cy="423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93900" y="1960563"/>
            <a:ext cx="5808663" cy="925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76425" y="3444875"/>
            <a:ext cx="6130925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93900" y="4837113"/>
            <a:ext cx="60134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4950" y="900113"/>
            <a:ext cx="61341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89125" y="1284288"/>
            <a:ext cx="593725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8463" y="3187700"/>
            <a:ext cx="546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68463" y="4146550"/>
            <a:ext cx="6078537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7050" y="5603875"/>
            <a:ext cx="4648200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2550" y="1028700"/>
            <a:ext cx="64389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00588" y="1504950"/>
            <a:ext cx="1811337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2600" y="1987550"/>
            <a:ext cx="182403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15150" y="1987550"/>
            <a:ext cx="8763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2481263"/>
            <a:ext cx="10699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5050" y="2481263"/>
            <a:ext cx="190341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49650" y="2962275"/>
            <a:ext cx="17335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5788" y="3443288"/>
            <a:ext cx="1693862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6700" y="3938588"/>
            <a:ext cx="183673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6700" y="4405313"/>
            <a:ext cx="15875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89163" y="4902200"/>
            <a:ext cx="1550987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9650" y="4902200"/>
            <a:ext cx="4318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4075" y="5395913"/>
            <a:ext cx="14255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4200" y="5395913"/>
            <a:ext cx="15525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1138" y="1733550"/>
            <a:ext cx="6181725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9950" y="1771650"/>
            <a:ext cx="16287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6125" y="2246313"/>
            <a:ext cx="8096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2875" y="2246313"/>
            <a:ext cx="209708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52900" y="2741613"/>
            <a:ext cx="25019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71888" y="3227388"/>
            <a:ext cx="2278062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9263" y="3705225"/>
            <a:ext cx="1903412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5750" y="4187825"/>
            <a:ext cx="21494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69100" y="4187825"/>
            <a:ext cx="8937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16125" y="4679950"/>
            <a:ext cx="12763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5425" y="1858963"/>
            <a:ext cx="615315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7888" y="1871663"/>
            <a:ext cx="1550987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49513" y="2351088"/>
            <a:ext cx="1550987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07075" y="2351088"/>
            <a:ext cx="155098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500" y="2832100"/>
            <a:ext cx="15525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07075" y="2844800"/>
            <a:ext cx="155098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60775" y="3328988"/>
            <a:ext cx="19018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63925" y="3808413"/>
            <a:ext cx="19939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500" y="4291013"/>
            <a:ext cx="17081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3375" y="4291013"/>
            <a:ext cx="138271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775" y="708025"/>
            <a:ext cx="6016625" cy="55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2875" y="631825"/>
            <a:ext cx="155098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41950" y="1114425"/>
            <a:ext cx="17589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5575" y="1582738"/>
            <a:ext cx="210978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98838" y="2065338"/>
            <a:ext cx="1550987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92875" y="2065338"/>
            <a:ext cx="11525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60575" y="2541588"/>
            <a:ext cx="5746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75" y="2541588"/>
            <a:ext cx="260826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6125" y="2541588"/>
            <a:ext cx="44291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3913" y="3008313"/>
            <a:ext cx="1550987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11713" y="3008313"/>
            <a:ext cx="2055812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7725" y="3482975"/>
            <a:ext cx="21844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92850" y="3482975"/>
            <a:ext cx="124618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8675" y="3954463"/>
            <a:ext cx="446088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57650" y="3954463"/>
            <a:ext cx="1751013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2013" y="4435475"/>
            <a:ext cx="1550987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97600" y="4894263"/>
            <a:ext cx="14478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8675" y="5375275"/>
            <a:ext cx="53657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60725" y="5375275"/>
            <a:ext cx="197485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1513" y="5842000"/>
            <a:ext cx="2011362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主题8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F0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Calibri Light</vt:lpstr>
      <vt:lpstr>Calibri</vt:lpstr>
      <vt:lpstr>隶书</vt:lpstr>
      <vt:lpstr>主题8</vt:lpstr>
      <vt:lpstr>主题8</vt:lpstr>
      <vt:lpstr>主题8</vt:lpstr>
      <vt:lpstr>主题8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Microsoft</cp:lastModifiedBy>
  <cp:revision>语文备课大师【全免费】</cp:revision>
  <dcterms:created xsi:type="dcterms:W3CDTF">2013-01-25T01:44:00Z</dcterms:created>
  <dcterms:modified xsi:type="dcterms:W3CDTF">2017-02-19T00:20:25Z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