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notesMasterIdLst>
    <p:notesMasterId r:id="rId11"/>
  </p:notesMasterIdLst>
  <p:sldIdLst>
    <p:sldId id="264" r:id="rId2"/>
    <p:sldId id="498" r:id="rId3"/>
    <p:sldId id="1097" r:id="rId4"/>
    <p:sldId id="1098" r:id="rId5"/>
    <p:sldId id="1099" r:id="rId6"/>
    <p:sldId id="1100" r:id="rId7"/>
    <p:sldId id="1101" r:id="rId8"/>
    <p:sldId id="1102" r:id="rId9"/>
    <p:sldId id="1103" r:id="rId10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66"/>
    <a:srgbClr val="A50021"/>
    <a:srgbClr val="CC0000"/>
    <a:srgbClr val="FF0000"/>
    <a:srgbClr val="6666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 showGuides="1"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7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26675" cy="7372667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Rot="1" noChangeAspect="1"/>
          </p:cNvSpPr>
          <p:nvPr>
            <p:ph type="sldImg"/>
          </p:nvPr>
        </p:nvSpPr>
        <p:spPr>
          <a:xfrm>
            <a:off x="1050925" y="754063"/>
            <a:ext cx="4572000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1" name="Rectangle 3"/>
          <p:cNvSpPr>
            <a:spLocks noGrp="1"/>
          </p:cNvSpPr>
          <p:nvPr>
            <p:ph type="body" sz="quarter"/>
          </p:nvPr>
        </p:nvSpPr>
        <p:spPr>
          <a:xfrm>
            <a:off x="538163" y="4387850"/>
            <a:ext cx="5780087" cy="395287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lstStyle/>
          <a:p>
            <a:pPr lvl="0"/>
            <a:r>
              <a:rPr lang="zh-CN" altLang="en-US" dirty="0"/>
              <a:t>单击此处编辑母版文本样式
第二级
第三级
第四级
第五级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algn="r" eaLnBrk="1" fontAlgn="base" hangingPunct="1"/>
              <a:t>‹#›</a:t>
            </a:fld>
            <a:endParaRPr lang="en-US" altLang="zh-CN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 thruBlk="1"/>
  </p:transition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标题幻灯片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9258300" cy="686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圆角矩形 2"/>
          <p:cNvSpPr/>
          <p:nvPr/>
        </p:nvSpPr>
        <p:spPr>
          <a:xfrm>
            <a:off x="2503885" y="757238"/>
            <a:ext cx="4361259" cy="153035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4000" dirty="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聚焦中考</a:t>
            </a:r>
            <a:r>
              <a:rPr lang="en-US" altLang="zh-CN" sz="4000" dirty="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——</a:t>
            </a:r>
            <a:r>
              <a:rPr lang="zh-CN" altLang="en-US" sz="4000" dirty="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河南专版</a:t>
            </a:r>
          </a:p>
        </p:txBody>
      </p:sp>
    </p:spTree>
  </p:cSld>
  <p:clrMapOvr>
    <a:masterClrMapping/>
  </p:clrMapOvr>
  <p:transition>
    <p:strips dir="rd"/>
  </p:transition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 thruBlk="1"/>
  </p:transition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algn="r" eaLnBrk="1" fontAlgn="base" hangingPunct="1"/>
              <a:t>‹#›</a:t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algn="r" eaLnBrk="1" fontAlgn="base" hangingPunct="1"/>
              <a:t>‹#›</a:t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1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191" y="0"/>
            <a:ext cx="914280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标题 1"/>
          <p:cNvSpPr txBox="1">
            <a:spLocks/>
          </p:cNvSpPr>
          <p:nvPr/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mtClean="0"/>
              <a:t>单击此处编辑母版文本样式</a:t>
            </a:r>
          </a:p>
          <a:p>
            <a:pPr lvl="1">
              <a:defRPr/>
            </a:pPr>
            <a:r>
              <a:rPr lang="zh-CN" altLang="en-US" smtClean="0"/>
              <a:t>第二级</a:t>
            </a:r>
          </a:p>
          <a:p>
            <a:pPr lvl="2">
              <a:defRPr/>
            </a:pPr>
            <a:r>
              <a:rPr lang="zh-CN" altLang="en-US" smtClean="0"/>
              <a:t>第三级</a:t>
            </a:r>
          </a:p>
          <a:p>
            <a:pPr lvl="3">
              <a:defRPr/>
            </a:pPr>
            <a:r>
              <a:rPr lang="zh-CN" altLang="en-US" sz="1800" smtClean="0"/>
              <a:t>第四级</a:t>
            </a:r>
          </a:p>
          <a:p>
            <a:pPr lvl="4">
              <a:defRPr/>
            </a:pPr>
            <a:r>
              <a:rPr lang="zh-CN" altLang="en-US" sz="1800" smtClean="0"/>
              <a:t>第五级</a:t>
            </a:r>
            <a:endParaRPr lang="zh-CN" altLang="en-US" sz="180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pitchFamily="34" charset="0"/>
              </a:defRPr>
            </a:lvl1pPr>
          </a:lstStyle>
          <a:p>
            <a:pPr lvl="0" algn="r" eaLnBrk="1" fontAlgn="base" hangingPunct="1"/>
            <a:fld id="{9A0DB2DC-4C9A-4742-B13C-FB6460FD3503}" type="slidenum">
              <a:rPr lang="zh-CN" altLang="en-US" sz="1400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algn="r" eaLnBrk="1" fontAlgn="base" hangingPunct="1"/>
              <a:t>‹#›</a:t>
            </a:fld>
            <a:endParaRPr lang="en-US" altLang="zh-CN" sz="1400" strike="noStrike" noProof="1"/>
          </a:p>
        </p:txBody>
      </p:sp>
      <p:pic>
        <p:nvPicPr>
          <p:cNvPr id="2056" name="图片 7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7" name="图片 8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0"/>
            <a:ext cx="978694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8" name="图片 9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472487" y="1"/>
            <a:ext cx="671513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ransition>
    <p:fade thruBlk="1"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48155" y="3109595"/>
            <a:ext cx="5647690" cy="6381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87145" y="1622425"/>
            <a:ext cx="6438265" cy="33521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V="1">
            <a:off x="1581150" y="3905250"/>
            <a:ext cx="6317615" cy="11722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V="1">
            <a:off x="6995160" y="1693545"/>
            <a:ext cx="474345" cy="326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63980" y="1002030"/>
            <a:ext cx="6390640" cy="472376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V="1">
            <a:off x="1617980" y="4658995"/>
            <a:ext cx="6043930" cy="1066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V="1">
            <a:off x="7060565" y="976630"/>
            <a:ext cx="474345" cy="326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90955" y="1363980"/>
            <a:ext cx="6457315" cy="371411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V="1">
            <a:off x="1567815" y="4295775"/>
            <a:ext cx="6055995" cy="7823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V="1">
            <a:off x="6981190" y="1376680"/>
            <a:ext cx="474345" cy="326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11275" y="1273175"/>
            <a:ext cx="6390640" cy="407606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V="1">
            <a:off x="1593850" y="4555490"/>
            <a:ext cx="6107430" cy="8991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V="1">
            <a:off x="6995160" y="1285875"/>
            <a:ext cx="474345" cy="326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23975" y="1170305"/>
            <a:ext cx="6495415" cy="1419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87500" y="2631440"/>
            <a:ext cx="6219190" cy="331406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V="1">
            <a:off x="1724660" y="4856480"/>
            <a:ext cx="5952490" cy="11582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V="1">
            <a:off x="7059930" y="1525270"/>
            <a:ext cx="474345" cy="326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52550" y="1209675"/>
            <a:ext cx="6438265" cy="443801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V="1">
            <a:off x="1620520" y="4854575"/>
            <a:ext cx="6265545" cy="81851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V="1">
            <a:off x="7048500" y="1564005"/>
            <a:ext cx="474345" cy="326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15085" y="1489075"/>
            <a:ext cx="6409690" cy="37236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V="1">
            <a:off x="1581150" y="4803775"/>
            <a:ext cx="6144260" cy="4959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V="1">
            <a:off x="7009130" y="1463675"/>
            <a:ext cx="474345" cy="326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39850" y="730250"/>
            <a:ext cx="6438265" cy="552386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V="1">
            <a:off x="4443730" y="4386580"/>
            <a:ext cx="3453765" cy="326390"/>
          </a:xfrm>
          <a:prstGeom prst="rect">
            <a:avLst/>
          </a:prstGeom>
        </p:spPr>
      </p:pic>
      <p:pic>
        <p:nvPicPr>
          <p:cNvPr id="4" name="图片 3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1646555" y="4776470"/>
            <a:ext cx="6131560" cy="306000"/>
          </a:xfrm>
          <a:prstGeom prst="rect">
            <a:avLst/>
          </a:prstGeom>
        </p:spPr>
      </p:pic>
      <p:pic>
        <p:nvPicPr>
          <p:cNvPr id="6" name="图片 5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1671955" y="5144770"/>
            <a:ext cx="1277620" cy="306070"/>
          </a:xfrm>
          <a:prstGeom prst="rect">
            <a:avLst/>
          </a:prstGeom>
        </p:spPr>
      </p:pic>
      <p:pic>
        <p:nvPicPr>
          <p:cNvPr id="7" name="图片 6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4346575" y="5514340"/>
            <a:ext cx="3432175" cy="306070"/>
          </a:xfrm>
          <a:prstGeom prst="rect">
            <a:avLst/>
          </a:prstGeom>
        </p:spPr>
      </p:pic>
      <p:pic>
        <p:nvPicPr>
          <p:cNvPr id="8" name="图片 7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1727200" y="5883910"/>
            <a:ext cx="2227580" cy="306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主题8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F0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全屏显示(4:3)</PresentationFormat>
  <Paragraphs>0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主题8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Administrator</cp:lastModifiedBy>
  <cp:revision>语文备课大师【全免费】</cp:revision>
  <dcterms:created xsi:type="dcterms:W3CDTF">2013-01-25T01:44:00Z</dcterms:created>
  <dcterms:modified xsi:type="dcterms:W3CDTF">2017-01-16T07:04:48Z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2052-10.1.0.6135</vt:lpwstr>
  </property>
</Properties>
</file>