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colors3.xml" ContentType="application/vnd.openxmlformats-officedocument.drawingml.diagramColors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drawing1.xml" ContentType="application/vnd.ms-office.drawingml.diagramDrawing+xml"/>
  <Override PartName="/ppt/diagrams/drawing2.xml" ContentType="application/vnd.ms-office.drawingml.diagramDrawing+xml"/>
  <Override PartName="/ppt/diagrams/drawing3.xml" ContentType="application/vnd.ms-office.drawingml.diagramDrawing+xml"/>
  <Override PartName="/ppt/diagrams/layout1.xml" ContentType="application/vnd.openxmlformats-officedocument.drawingml.diagram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510" r:id="rId3"/>
    <p:sldId id="259" r:id="rId4"/>
    <p:sldId id="258" r:id="rId6"/>
    <p:sldId id="542" r:id="rId7"/>
    <p:sldId id="540" r:id="rId8"/>
    <p:sldId id="512" r:id="rId9"/>
    <p:sldId id="538" r:id="rId10"/>
    <p:sldId id="549" r:id="rId11"/>
    <p:sldId id="514" r:id="rId12"/>
    <p:sldId id="515" r:id="rId13"/>
    <p:sldId id="516" r:id="rId14"/>
    <p:sldId id="553" r:id="rId15"/>
    <p:sldId id="554" r:id="rId16"/>
    <p:sldId id="555" r:id="rId17"/>
    <p:sldId id="556" r:id="rId18"/>
    <p:sldId id="557" r:id="rId19"/>
    <p:sldId id="558" r:id="rId20"/>
    <p:sldId id="559" r:id="rId21"/>
    <p:sldId id="560" r:id="rId22"/>
    <p:sldId id="408" r:id="rId23"/>
    <p:sldId id="550" r:id="rId24"/>
    <p:sldId id="561" r:id="rId25"/>
    <p:sldId id="548" r:id="rId26"/>
    <p:sldId id="517" r:id="rId27"/>
    <p:sldId id="476" r:id="rId28"/>
    <p:sldId id="496" r:id="rId29"/>
    <p:sldId id="562" r:id="rId30"/>
    <p:sldId id="563" r:id="rId31"/>
    <p:sldId id="564" r:id="rId32"/>
    <p:sldId id="565" r:id="rId33"/>
    <p:sldId id="566" r:id="rId34"/>
    <p:sldId id="257" r:id="rId35"/>
  </p:sldIdLst>
  <p:sldSz cx="9144000" cy="6858000" type="screen4x3"/>
  <p:notesSz cx="6858000" cy="9144000"/>
  <p:defaultTextStyle>
    <a:defPPr>
      <a:defRPr lang="zh-CN"/>
    </a:defPPr>
    <a:lvl1pPr marL="0" lvl="0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33CC"/>
    <a:srgbClr val="0000FF"/>
    <a:srgbClr val="34421A"/>
    <a:srgbClr val="1A210D"/>
    <a:srgbClr val="67603B"/>
    <a:srgbClr val="AEBD51"/>
    <a:srgbClr val="99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28"/>
    <p:restoredTop sz="85146"/>
  </p:normalViewPr>
  <p:slideViewPr>
    <p:cSldViewPr snapToGrid="0" snapToObjects="1" showGuides="1">
      <p:cViewPr>
        <p:scale>
          <a:sx n="73" d="100"/>
          <a:sy n="73" d="100"/>
        </p:scale>
        <p:origin x="-90" y="-996"/>
      </p:cViewPr>
      <p:guideLst>
        <p:guide orient="horz" pos="2160"/>
        <p:guide pos="304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6.png"/></Relationships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37.jpe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6.png"/></Relationships>
</file>

<file path=ppt/diagram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37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5#2">
  <dgm:title val=""/>
  <dgm:desc val=""/>
  <dgm:catLst>
    <dgm:cat type="accent1" pri="11500"/>
  </dgm:catLst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#3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2465261-95D4-419E-BA20-A82485929D8A}" type="doc">
      <dgm:prSet loTypeId="urn:microsoft.com/office/officeart/2005/8/layout/vList4#1" loCatId="picture" qsTypeId="urn:microsoft.com/office/officeart/2005/8/quickstyle/simple1#3" qsCatId="simple" csTypeId="urn:microsoft.com/office/officeart/2005/8/colors/accent1_5#2" csCatId="accent1" phldr="1"/>
      <dgm:spPr/>
      <dgm:t>
        <a:bodyPr/>
        <a:lstStyle/>
        <a:p>
          <a:endParaRPr lang="zh-CN" altLang="en-US"/>
        </a:p>
      </dgm:t>
    </dgm:pt>
    <dgm:pt modelId="{1D354850-5A6F-408C-8D03-95F705CE2DA4}">
      <dgm:prSet custT="1"/>
      <dgm:spPr/>
      <dgm:t>
        <a:bodyPr/>
        <a:lstStyle/>
        <a:p>
          <a:pPr algn="l" rtl="0"/>
          <a:r>
            <a:rPr lang="zh-CN" altLang="en-US" sz="3600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rPr>
            <a:t>学习目标</a:t>
          </a:r>
          <a:endParaRPr lang="zh-CN" altLang="en-US" sz="3600" b="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A634FF6-65D1-4504-9BA9-6FC6D5ECE845}" cxnId="{D6CFB38B-8751-41D3-BD86-E5ACC283B043}" type="parTrans">
      <dgm:prSet/>
      <dgm:spPr/>
      <dgm:t>
        <a:bodyPr/>
        <a:lstStyle/>
        <a:p>
          <a:endParaRPr lang="zh-CN" altLang="en-US" sz="2400" b="1">
            <a:solidFill>
              <a:schemeClr val="tx1"/>
            </a:solidFill>
          </a:endParaRPr>
        </a:p>
      </dgm:t>
    </dgm:pt>
    <dgm:pt modelId="{09793AE5-59E6-4239-9F1D-2B7CEA40F60C}" cxnId="{D6CFB38B-8751-41D3-BD86-E5ACC283B043}" type="sibTrans">
      <dgm:prSet/>
      <dgm:spPr/>
      <dgm:t>
        <a:bodyPr/>
        <a:lstStyle/>
        <a:p>
          <a:endParaRPr lang="zh-CN" altLang="en-US" sz="2400" b="1">
            <a:solidFill>
              <a:schemeClr val="tx1"/>
            </a:solidFill>
          </a:endParaRPr>
        </a:p>
      </dgm:t>
    </dgm:pt>
    <dgm:pt modelId="{18C372C0-5AD8-4A38-89E9-D16097035E80}" type="pres">
      <dgm:prSet presAssocID="{22465261-95D4-419E-BA20-A82485929D8A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2A5DA98F-18D3-413F-AB81-BA1660210363}" type="pres">
      <dgm:prSet presAssocID="{1D354850-5A6F-408C-8D03-95F705CE2DA4}" presName="comp" presStyleCnt="0"/>
      <dgm:spPr/>
      <dgm:t>
        <a:bodyPr/>
        <a:lstStyle/>
        <a:p>
          <a:endParaRPr lang="zh-CN" altLang="en-US"/>
        </a:p>
      </dgm:t>
    </dgm:pt>
    <dgm:pt modelId="{06B642A3-3B71-4D5F-A6CC-96439EB679BC}" type="pres">
      <dgm:prSet presAssocID="{1D354850-5A6F-408C-8D03-95F705CE2DA4}" presName="box" presStyleLbl="node1" presStyleIdx="0" presStyleCnt="1" custLinFactNeighborY="1586"/>
      <dgm:spPr/>
      <dgm:t>
        <a:bodyPr/>
        <a:lstStyle/>
        <a:p>
          <a:endParaRPr lang="zh-CN" altLang="en-US"/>
        </a:p>
      </dgm:t>
    </dgm:pt>
    <dgm:pt modelId="{621F4572-E51B-4D27-AD34-5762F572D972}" type="pres">
      <dgm:prSet presAssocID="{1D354850-5A6F-408C-8D03-95F705CE2DA4}" presName="img" presStyleLbl="fgImgPlace1" presStyleIdx="0" presStyleCnt="1"/>
      <dgm:spPr>
        <a:blipFill>
          <a:blip xmlns:r="http://schemas.openxmlformats.org/officeDocument/2006/relationships" r:embed="rId1" cstate="print"/>
          <a:srcRect/>
          <a:stretch>
            <a:fillRect l="-36000" r="-36000"/>
          </a:stretch>
        </a:blipFill>
      </dgm:spPr>
      <dgm:t>
        <a:bodyPr/>
        <a:lstStyle/>
        <a:p>
          <a:endParaRPr lang="zh-CN" altLang="en-US"/>
        </a:p>
      </dgm:t>
    </dgm:pt>
    <dgm:pt modelId="{8BA8033C-FE03-494A-8113-D96014B3BA13}" type="pres">
      <dgm:prSet presAssocID="{1D354850-5A6F-408C-8D03-95F705CE2DA4}" presName="text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12530BBB-6DB7-49AD-B128-B0E61F1EFB1A}" type="presOf" srcId="{1D354850-5A6F-408C-8D03-95F705CE2DA4}" destId="{06B642A3-3B71-4D5F-A6CC-96439EB679BC}" srcOrd="0" destOrd="0" presId="urn:microsoft.com/office/officeart/2005/8/layout/vList4#1"/>
    <dgm:cxn modelId="{A1D1AAE5-32E3-456F-B882-BC9E0337D45C}" type="presOf" srcId="{22465261-95D4-419E-BA20-A82485929D8A}" destId="{18C372C0-5AD8-4A38-89E9-D16097035E80}" srcOrd="0" destOrd="0" presId="urn:microsoft.com/office/officeart/2005/8/layout/vList4#1"/>
    <dgm:cxn modelId="{181E4094-F8CA-47DB-84C8-A06594649183}" type="presOf" srcId="{1D354850-5A6F-408C-8D03-95F705CE2DA4}" destId="{8BA8033C-FE03-494A-8113-D96014B3BA13}" srcOrd="1" destOrd="0" presId="urn:microsoft.com/office/officeart/2005/8/layout/vList4#1"/>
    <dgm:cxn modelId="{D6CFB38B-8751-41D3-BD86-E5ACC283B043}" srcId="{22465261-95D4-419E-BA20-A82485929D8A}" destId="{1D354850-5A6F-408C-8D03-95F705CE2DA4}" srcOrd="0" destOrd="0" parTransId="{5A634FF6-65D1-4504-9BA9-6FC6D5ECE845}" sibTransId="{09793AE5-59E6-4239-9F1D-2B7CEA40F60C}"/>
    <dgm:cxn modelId="{053AF54C-82DF-4C8F-9B57-AE308BEBF602}" type="presParOf" srcId="{18C372C0-5AD8-4A38-89E9-D16097035E80}" destId="{2A5DA98F-18D3-413F-AB81-BA1660210363}" srcOrd="0" destOrd="0" presId="urn:microsoft.com/office/officeart/2005/8/layout/vList4#1"/>
    <dgm:cxn modelId="{E8D74A66-B62B-4CE3-910B-493716877E1C}" type="presParOf" srcId="{2A5DA98F-18D3-413F-AB81-BA1660210363}" destId="{06B642A3-3B71-4D5F-A6CC-96439EB679BC}" srcOrd="0" destOrd="0" presId="urn:microsoft.com/office/officeart/2005/8/layout/vList4#1"/>
    <dgm:cxn modelId="{C3D5554B-8E85-4C53-B51C-F76142D683B2}" type="presParOf" srcId="{2A5DA98F-18D3-413F-AB81-BA1660210363}" destId="{621F4572-E51B-4D27-AD34-5762F572D972}" srcOrd="1" destOrd="0" presId="urn:microsoft.com/office/officeart/2005/8/layout/vList4#1"/>
    <dgm:cxn modelId="{33548041-5020-42AD-9CC0-7C0B4D88711B}" type="presParOf" srcId="{2A5DA98F-18D3-413F-AB81-BA1660210363}" destId="{8BA8033C-FE03-494A-8113-D96014B3BA13}" srcOrd="2" destOrd="0" presId="urn:microsoft.com/office/officeart/2005/8/layout/vList4#1"/>
  </dgm:cxnLst>
  <dgm:bg>
    <a:noFill/>
  </dgm:bg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D659973-5AD2-46D7-9F03-979CA3FA17B7}" type="doc">
      <dgm:prSet loTypeId="urn:microsoft.com/office/officeart/2009/3/layout/SubStepProcess" loCatId="process" qsTypeId="urn:microsoft.com/office/officeart/2005/8/quickstyle/simple1" qsCatId="simple" csTypeId="urn:microsoft.com/office/officeart/2005/8/colors/colorful1" csCatId="colorful"/>
      <dgm:spPr/>
      <dgm:t>
        <a:bodyPr/>
        <a:lstStyle/>
        <a:p>
          <a:endParaRPr lang="zh-CN" altLang="en-US"/>
        </a:p>
      </dgm:t>
    </dgm:pt>
    <dgm:pt modelId="{F6E77EC0-048E-430F-9E63-E60DDAC7D7CF}">
      <dgm:prSet custT="1"/>
      <dgm:spPr/>
      <dgm:t>
        <a:bodyPr/>
        <a:lstStyle/>
        <a:p>
          <a:pPr rtl="0"/>
          <a:r>
            <a:rPr lang="zh-CN" altLang="en-US" sz="4000" b="0" i="0" cap="none" spc="0" baseline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方正卡通简体" pitchFamily="65" charset="-122"/>
              <a:ea typeface="方正卡通简体" pitchFamily="65" charset="-122"/>
            </a:rPr>
            <a:t>检</a:t>
          </a:r>
          <a:endParaRPr lang="zh-CN" altLang="en-US" sz="4000" b="0" cap="none" spc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gm:t>
    </dgm:pt>
    <dgm:pt modelId="{BAC73ADE-7D3A-4013-94AC-47CDFED12E2A}" cxnId="{3761433A-1AEC-4551-8AC0-557E7D60F419}" type="parTrans">
      <dgm:prSet/>
      <dgm:spPr/>
      <dgm:t>
        <a:bodyPr/>
        <a:lstStyle/>
        <a:p>
          <a:endParaRPr lang="zh-CN" altLang="en-US" sz="40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gm:t>
    </dgm:pt>
    <dgm:pt modelId="{19CFC16E-FF43-42DB-B280-277FB1EDAD69}" cxnId="{3761433A-1AEC-4551-8AC0-557E7D60F419}" type="sibTrans">
      <dgm:prSet/>
      <dgm:spPr/>
      <dgm:t>
        <a:bodyPr/>
        <a:lstStyle/>
        <a:p>
          <a:endParaRPr lang="zh-CN" altLang="en-US" sz="40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gm:t>
    </dgm:pt>
    <dgm:pt modelId="{4A96D211-95E7-419F-9B52-FFFBCD0939A1}">
      <dgm:prSet custT="1"/>
      <dgm:spPr/>
      <dgm:t>
        <a:bodyPr/>
        <a:lstStyle/>
        <a:p>
          <a:pPr rtl="0"/>
          <a:r>
            <a:rPr lang="zh-CN" altLang="en-US" sz="4000" b="0" i="0" cap="none" spc="0" baseline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方正卡通简体" pitchFamily="65" charset="-122"/>
              <a:ea typeface="方正卡通简体" pitchFamily="65" charset="-122"/>
            </a:rPr>
            <a:t>查</a:t>
          </a:r>
          <a:endParaRPr lang="zh-CN" altLang="en-US" sz="4000" b="0" cap="none" spc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gm:t>
    </dgm:pt>
    <dgm:pt modelId="{1E9B8413-5A45-4F58-84E1-0370C6415E0B}" cxnId="{C37759E8-B4A7-4AB3-A744-3B687074750D}" type="parTrans">
      <dgm:prSet/>
      <dgm:spPr/>
      <dgm:t>
        <a:bodyPr/>
        <a:lstStyle/>
        <a:p>
          <a:endParaRPr lang="zh-CN" altLang="en-US" sz="40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gm:t>
    </dgm:pt>
    <dgm:pt modelId="{167C47EB-D78E-49FF-B5AF-EAB43B9DEBE3}" cxnId="{C37759E8-B4A7-4AB3-A744-3B687074750D}" type="sibTrans">
      <dgm:prSet/>
      <dgm:spPr/>
      <dgm:t>
        <a:bodyPr/>
        <a:lstStyle/>
        <a:p>
          <a:endParaRPr lang="zh-CN" altLang="en-US" sz="40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gm:t>
    </dgm:pt>
    <dgm:pt modelId="{BBEE0FCB-E1B5-4FA6-B76E-867B3269EA60}">
      <dgm:prSet custT="1"/>
      <dgm:spPr/>
      <dgm:t>
        <a:bodyPr/>
        <a:lstStyle/>
        <a:p>
          <a:pPr rtl="0"/>
          <a:r>
            <a:rPr lang="zh-CN" altLang="en-US" sz="4000" b="0" i="0" cap="none" spc="0" baseline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方正卡通简体" pitchFamily="65" charset="-122"/>
              <a:ea typeface="方正卡通简体" pitchFamily="65" charset="-122"/>
            </a:rPr>
            <a:t>自</a:t>
          </a:r>
          <a:endParaRPr lang="zh-CN" altLang="en-US" sz="4000" b="0" cap="none" spc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gm:t>
    </dgm:pt>
    <dgm:pt modelId="{65C35F60-EB42-42F0-9F30-1CCFA706C317}" cxnId="{8C1DFC1D-D160-4BDB-8E3A-E5F9FF8D66C0}" type="parTrans">
      <dgm:prSet/>
      <dgm:spPr/>
      <dgm:t>
        <a:bodyPr/>
        <a:lstStyle/>
        <a:p>
          <a:endParaRPr lang="zh-CN" altLang="en-US" sz="40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gm:t>
    </dgm:pt>
    <dgm:pt modelId="{13198F13-A302-4CB1-B9EC-7E39B6B9E832}" cxnId="{8C1DFC1D-D160-4BDB-8E3A-E5F9FF8D66C0}" type="sibTrans">
      <dgm:prSet/>
      <dgm:spPr/>
      <dgm:t>
        <a:bodyPr/>
        <a:lstStyle/>
        <a:p>
          <a:endParaRPr lang="zh-CN" altLang="en-US" sz="40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gm:t>
    </dgm:pt>
    <dgm:pt modelId="{7783993F-0D58-4F3D-8B13-33BD7E24BA1F}">
      <dgm:prSet custT="1"/>
      <dgm:spPr/>
      <dgm:t>
        <a:bodyPr/>
        <a:lstStyle/>
        <a:p>
          <a:pPr rtl="0"/>
          <a:r>
            <a:rPr lang="zh-CN" altLang="en-US" sz="4000" b="0" i="0" cap="none" spc="0" baseline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方正卡通简体" pitchFamily="65" charset="-122"/>
              <a:ea typeface="方正卡通简体" pitchFamily="65" charset="-122"/>
            </a:rPr>
            <a:t>读</a:t>
          </a:r>
          <a:endParaRPr lang="zh-CN" altLang="en-US" sz="4000" b="0" cap="none" spc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gm:t>
    </dgm:pt>
    <dgm:pt modelId="{3508C65F-382F-4CDD-B421-CCF101B3862E}" cxnId="{3B0499E5-3AE4-4FE9-931A-9DDCB2F52F2A}" type="parTrans">
      <dgm:prSet/>
      <dgm:spPr/>
      <dgm:t>
        <a:bodyPr/>
        <a:lstStyle/>
        <a:p>
          <a:endParaRPr lang="zh-CN" altLang="en-US" sz="40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gm:t>
    </dgm:pt>
    <dgm:pt modelId="{188C543A-50AB-4536-A262-983C9E095896}" cxnId="{3B0499E5-3AE4-4FE9-931A-9DDCB2F52F2A}" type="sibTrans">
      <dgm:prSet/>
      <dgm:spPr/>
      <dgm:t>
        <a:bodyPr/>
        <a:lstStyle/>
        <a:p>
          <a:endParaRPr lang="zh-CN" altLang="en-US" sz="40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gm:t>
    </dgm:pt>
    <dgm:pt modelId="{4CE55A1B-6B0D-4E35-B34C-5DE968C1A0E6}">
      <dgm:prSet custT="1"/>
      <dgm:spPr/>
      <dgm:t>
        <a:bodyPr/>
        <a:lstStyle/>
        <a:p>
          <a:pPr rtl="0"/>
          <a:r>
            <a:rPr lang="zh-CN" altLang="en-US" sz="4000" b="0" i="0" cap="none" spc="0" baseline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方正卡通简体" pitchFamily="65" charset="-122"/>
              <a:ea typeface="方正卡通简体" pitchFamily="65" charset="-122"/>
            </a:rPr>
            <a:t>情</a:t>
          </a:r>
          <a:endParaRPr lang="zh-CN" altLang="en-US" sz="4000" b="0" cap="none" spc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gm:t>
    </dgm:pt>
    <dgm:pt modelId="{5F555257-0EE2-4E86-B0B8-F775D5E34EB9}" cxnId="{9DC8EDB5-7644-43A8-B87C-5EF5C4B9376B}" type="parTrans">
      <dgm:prSet/>
      <dgm:spPr/>
      <dgm:t>
        <a:bodyPr/>
        <a:lstStyle/>
        <a:p>
          <a:endParaRPr lang="zh-CN" altLang="en-US" sz="40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gm:t>
    </dgm:pt>
    <dgm:pt modelId="{F7F2799A-3A03-428D-A8E8-133C243F1797}" cxnId="{9DC8EDB5-7644-43A8-B87C-5EF5C4B9376B}" type="sibTrans">
      <dgm:prSet/>
      <dgm:spPr/>
      <dgm:t>
        <a:bodyPr/>
        <a:lstStyle/>
        <a:p>
          <a:endParaRPr lang="zh-CN" altLang="en-US" sz="40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gm:t>
    </dgm:pt>
    <dgm:pt modelId="{13EDB31B-A9DC-4389-A201-0A2312E3C883}">
      <dgm:prSet custT="1"/>
      <dgm:spPr/>
      <dgm:t>
        <a:bodyPr/>
        <a:lstStyle/>
        <a:p>
          <a:pPr rtl="0"/>
          <a:r>
            <a:rPr lang="zh-CN" altLang="en-US" sz="4000" b="0" i="0" cap="none" spc="0" baseline="0" dirty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方正卡通简体" pitchFamily="65" charset="-122"/>
              <a:ea typeface="方正卡通简体" pitchFamily="65" charset="-122"/>
            </a:rPr>
            <a:t>况</a:t>
          </a:r>
          <a:endParaRPr lang="zh-CN" altLang="en-US" sz="4000" b="0" cap="none" spc="0" dirty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gm:t>
    </dgm:pt>
    <dgm:pt modelId="{F87EF3AC-1D0E-4232-BE4F-527442232C64}" cxnId="{7CF5E26A-F84F-4E30-BFEF-D19043A06D87}" type="parTrans">
      <dgm:prSet/>
      <dgm:spPr/>
      <dgm:t>
        <a:bodyPr/>
        <a:lstStyle/>
        <a:p>
          <a:endParaRPr lang="zh-CN" altLang="en-US" sz="40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gm:t>
    </dgm:pt>
    <dgm:pt modelId="{0233B772-15EC-418E-B932-7D3A08A3210F}" cxnId="{7CF5E26A-F84F-4E30-BFEF-D19043A06D87}" type="sibTrans">
      <dgm:prSet/>
      <dgm:spPr/>
      <dgm:t>
        <a:bodyPr/>
        <a:lstStyle/>
        <a:p>
          <a:endParaRPr lang="zh-CN" altLang="en-US" sz="40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gm:t>
    </dgm:pt>
    <dgm:pt modelId="{72855CE3-1ABE-40C2-98BA-BC9A4D16DFB1}" type="pres">
      <dgm:prSet presAssocID="{6D659973-5AD2-46D7-9F03-979CA3FA17B7}" presName="Name0" presStyleCnt="0">
        <dgm:presLayoutVars>
          <dgm:chMax val="7"/>
          <dgm:dir/>
          <dgm:animOne val="branch"/>
        </dgm:presLayoutVars>
      </dgm:prSet>
      <dgm:spPr/>
      <dgm:t>
        <a:bodyPr/>
        <a:lstStyle/>
        <a:p>
          <a:endParaRPr lang="zh-CN" altLang="en-US"/>
        </a:p>
      </dgm:t>
    </dgm:pt>
    <dgm:pt modelId="{AD3E94F9-C025-4EAC-BBA3-2ADB832FBA0E}" type="pres">
      <dgm:prSet presAssocID="{F6E77EC0-048E-430F-9E63-E60DDAC7D7CF}" presName="parTx1" presStyleLbl="node1" presStyleIdx="0" presStyleCnt="6"/>
      <dgm:spPr/>
      <dgm:t>
        <a:bodyPr/>
        <a:lstStyle/>
        <a:p>
          <a:endParaRPr lang="zh-CN" altLang="en-US"/>
        </a:p>
      </dgm:t>
    </dgm:pt>
    <dgm:pt modelId="{0AD29750-2EC0-4697-83DD-CB1FA58C2FD0}" type="pres">
      <dgm:prSet presAssocID="{4A96D211-95E7-419F-9B52-FFFBCD0939A1}" presName="parTx2" presStyleLbl="node1" presStyleIdx="1" presStyleCnt="6"/>
      <dgm:spPr/>
      <dgm:t>
        <a:bodyPr/>
        <a:lstStyle/>
        <a:p>
          <a:endParaRPr lang="zh-CN" altLang="en-US"/>
        </a:p>
      </dgm:t>
    </dgm:pt>
    <dgm:pt modelId="{DC5C58D7-9EE6-4316-828F-5BFD6CF76A3E}" type="pres">
      <dgm:prSet presAssocID="{BBEE0FCB-E1B5-4FA6-B76E-867B3269EA60}" presName="parTx3" presStyleLbl="node1" presStyleIdx="2" presStyleCnt="6"/>
      <dgm:spPr/>
      <dgm:t>
        <a:bodyPr/>
        <a:lstStyle/>
        <a:p>
          <a:endParaRPr lang="zh-CN" altLang="en-US"/>
        </a:p>
      </dgm:t>
    </dgm:pt>
    <dgm:pt modelId="{3E075571-8697-402F-BE6F-2A683D7B9FAD}" type="pres">
      <dgm:prSet presAssocID="{7783993F-0D58-4F3D-8B13-33BD7E24BA1F}" presName="parTx4" presStyleLbl="node1" presStyleIdx="3" presStyleCnt="6"/>
      <dgm:spPr/>
      <dgm:t>
        <a:bodyPr/>
        <a:lstStyle/>
        <a:p>
          <a:endParaRPr lang="zh-CN" altLang="en-US"/>
        </a:p>
      </dgm:t>
    </dgm:pt>
    <dgm:pt modelId="{5BC72908-51CC-4C59-A198-BFEC8DB29A06}" type="pres">
      <dgm:prSet presAssocID="{4CE55A1B-6B0D-4E35-B34C-5DE968C1A0E6}" presName="parTx5" presStyleLbl="node1" presStyleIdx="4" presStyleCnt="6"/>
      <dgm:spPr/>
      <dgm:t>
        <a:bodyPr/>
        <a:lstStyle/>
        <a:p>
          <a:endParaRPr lang="zh-CN" altLang="en-US"/>
        </a:p>
      </dgm:t>
    </dgm:pt>
    <dgm:pt modelId="{0DFDEEDF-BEE0-4238-B497-75D2DD0A1770}" type="pres">
      <dgm:prSet presAssocID="{13EDB31B-A9DC-4389-A201-0A2312E3C883}" presName="parTx6" presStyleLbl="node1" presStyleIdx="5" presStyleCnt="6"/>
      <dgm:spPr/>
      <dgm:t>
        <a:bodyPr/>
        <a:lstStyle/>
        <a:p>
          <a:endParaRPr lang="zh-CN" altLang="en-US"/>
        </a:p>
      </dgm:t>
    </dgm:pt>
  </dgm:ptLst>
  <dgm:cxnLst>
    <dgm:cxn modelId="{3761433A-1AEC-4551-8AC0-557E7D60F419}" srcId="{6D659973-5AD2-46D7-9F03-979CA3FA17B7}" destId="{F6E77EC0-048E-430F-9E63-E60DDAC7D7CF}" srcOrd="0" destOrd="0" parTransId="{BAC73ADE-7D3A-4013-94AC-47CDFED12E2A}" sibTransId="{19CFC16E-FF43-42DB-B280-277FB1EDAD69}"/>
    <dgm:cxn modelId="{B775CB72-01D1-4B50-9594-CF1438345671}" type="presOf" srcId="{4CE55A1B-6B0D-4E35-B34C-5DE968C1A0E6}" destId="{5BC72908-51CC-4C59-A198-BFEC8DB29A06}" srcOrd="0" destOrd="0" presId="urn:microsoft.com/office/officeart/2009/3/layout/SubStepProcess"/>
    <dgm:cxn modelId="{C37759E8-B4A7-4AB3-A744-3B687074750D}" srcId="{6D659973-5AD2-46D7-9F03-979CA3FA17B7}" destId="{4A96D211-95E7-419F-9B52-FFFBCD0939A1}" srcOrd="1" destOrd="0" parTransId="{1E9B8413-5A45-4F58-84E1-0370C6415E0B}" sibTransId="{167C47EB-D78E-49FF-B5AF-EAB43B9DEBE3}"/>
    <dgm:cxn modelId="{B50042A6-E864-494F-A2AC-B9A6AF03DAFE}" type="presOf" srcId="{F6E77EC0-048E-430F-9E63-E60DDAC7D7CF}" destId="{AD3E94F9-C025-4EAC-BBA3-2ADB832FBA0E}" srcOrd="0" destOrd="0" presId="urn:microsoft.com/office/officeart/2009/3/layout/SubStepProcess"/>
    <dgm:cxn modelId="{76DBB00E-1338-4B14-BA05-31A3B50FADDD}" type="presOf" srcId="{13EDB31B-A9DC-4389-A201-0A2312E3C883}" destId="{0DFDEEDF-BEE0-4238-B497-75D2DD0A1770}" srcOrd="0" destOrd="0" presId="urn:microsoft.com/office/officeart/2009/3/layout/SubStepProcess"/>
    <dgm:cxn modelId="{9DC8EDB5-7644-43A8-B87C-5EF5C4B9376B}" srcId="{6D659973-5AD2-46D7-9F03-979CA3FA17B7}" destId="{4CE55A1B-6B0D-4E35-B34C-5DE968C1A0E6}" srcOrd="4" destOrd="0" parTransId="{5F555257-0EE2-4E86-B0B8-F775D5E34EB9}" sibTransId="{F7F2799A-3A03-428D-A8E8-133C243F1797}"/>
    <dgm:cxn modelId="{8C1DFC1D-D160-4BDB-8E3A-E5F9FF8D66C0}" srcId="{6D659973-5AD2-46D7-9F03-979CA3FA17B7}" destId="{BBEE0FCB-E1B5-4FA6-B76E-867B3269EA60}" srcOrd="2" destOrd="0" parTransId="{65C35F60-EB42-42F0-9F30-1CCFA706C317}" sibTransId="{13198F13-A302-4CB1-B9EC-7E39B6B9E832}"/>
    <dgm:cxn modelId="{3B0499E5-3AE4-4FE9-931A-9DDCB2F52F2A}" srcId="{6D659973-5AD2-46D7-9F03-979CA3FA17B7}" destId="{7783993F-0D58-4F3D-8B13-33BD7E24BA1F}" srcOrd="3" destOrd="0" parTransId="{3508C65F-382F-4CDD-B421-CCF101B3862E}" sibTransId="{188C543A-50AB-4536-A262-983C9E095896}"/>
    <dgm:cxn modelId="{18D4550D-E4A6-4619-9CF0-19054D9A352E}" type="presOf" srcId="{BBEE0FCB-E1B5-4FA6-B76E-867B3269EA60}" destId="{DC5C58D7-9EE6-4316-828F-5BFD6CF76A3E}" srcOrd="0" destOrd="0" presId="urn:microsoft.com/office/officeart/2009/3/layout/SubStepProcess"/>
    <dgm:cxn modelId="{7CF5E26A-F84F-4E30-BFEF-D19043A06D87}" srcId="{6D659973-5AD2-46D7-9F03-979CA3FA17B7}" destId="{13EDB31B-A9DC-4389-A201-0A2312E3C883}" srcOrd="5" destOrd="0" parTransId="{F87EF3AC-1D0E-4232-BE4F-527442232C64}" sibTransId="{0233B772-15EC-418E-B932-7D3A08A3210F}"/>
    <dgm:cxn modelId="{3F6BD40E-E446-4FA6-BD29-0C76D0190709}" type="presOf" srcId="{7783993F-0D58-4F3D-8B13-33BD7E24BA1F}" destId="{3E075571-8697-402F-BE6F-2A683D7B9FAD}" srcOrd="0" destOrd="0" presId="urn:microsoft.com/office/officeart/2009/3/layout/SubStepProcess"/>
    <dgm:cxn modelId="{4B7FE46F-8999-4FFC-9918-4B3FFBD23699}" type="presOf" srcId="{4A96D211-95E7-419F-9B52-FFFBCD0939A1}" destId="{0AD29750-2EC0-4697-83DD-CB1FA58C2FD0}" srcOrd="0" destOrd="0" presId="urn:microsoft.com/office/officeart/2009/3/layout/SubStepProcess"/>
    <dgm:cxn modelId="{DBF4BC49-833A-4D33-A9DE-9B9A8EDEBAA9}" type="presOf" srcId="{6D659973-5AD2-46D7-9F03-979CA3FA17B7}" destId="{72855CE3-1ABE-40C2-98BA-BC9A4D16DFB1}" srcOrd="0" destOrd="0" presId="urn:microsoft.com/office/officeart/2009/3/layout/SubStepProcess"/>
    <dgm:cxn modelId="{9A03B4BD-17D3-4C56-85D4-30157973013E}" type="presParOf" srcId="{72855CE3-1ABE-40C2-98BA-BC9A4D16DFB1}" destId="{AD3E94F9-C025-4EAC-BBA3-2ADB832FBA0E}" srcOrd="0" destOrd="0" presId="urn:microsoft.com/office/officeart/2009/3/layout/SubStepProcess"/>
    <dgm:cxn modelId="{C5EDF997-5136-48CC-A6EE-0CA08D4B1C7F}" type="presParOf" srcId="{72855CE3-1ABE-40C2-98BA-BC9A4D16DFB1}" destId="{0AD29750-2EC0-4697-83DD-CB1FA58C2FD0}" srcOrd="1" destOrd="0" presId="urn:microsoft.com/office/officeart/2009/3/layout/SubStepProcess"/>
    <dgm:cxn modelId="{6FBF270D-7920-4116-BB51-F87F2BA6BEF4}" type="presParOf" srcId="{72855CE3-1ABE-40C2-98BA-BC9A4D16DFB1}" destId="{DC5C58D7-9EE6-4316-828F-5BFD6CF76A3E}" srcOrd="2" destOrd="0" presId="urn:microsoft.com/office/officeart/2009/3/layout/SubStepProcess"/>
    <dgm:cxn modelId="{F6325A04-BB1C-4A64-AD04-16DDA6B328D3}" type="presParOf" srcId="{72855CE3-1ABE-40C2-98BA-BC9A4D16DFB1}" destId="{3E075571-8697-402F-BE6F-2A683D7B9FAD}" srcOrd="3" destOrd="0" presId="urn:microsoft.com/office/officeart/2009/3/layout/SubStepProcess"/>
    <dgm:cxn modelId="{26D0CAC1-1DF8-4498-9AE3-967710559FDB}" type="presParOf" srcId="{72855CE3-1ABE-40C2-98BA-BC9A4D16DFB1}" destId="{5BC72908-51CC-4C59-A198-BFEC8DB29A06}" srcOrd="4" destOrd="0" presId="urn:microsoft.com/office/officeart/2009/3/layout/SubStepProcess"/>
    <dgm:cxn modelId="{D53408A7-9079-4FF1-9F69-A155F98A492D}" type="presParOf" srcId="{72855CE3-1ABE-40C2-98BA-BC9A4D16DFB1}" destId="{0DFDEEDF-BEE0-4238-B497-75D2DD0A1770}" srcOrd="5" destOrd="0" presId="urn:microsoft.com/office/officeart/2009/3/layout/SubStep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2465261-95D4-419E-BA20-A82485929D8A}" type="doc">
      <dgm:prSet loTypeId="urn:microsoft.com/office/officeart/2005/8/layout/vList4#2" loCatId="picture" qsTypeId="urn:microsoft.com/office/officeart/2005/8/quickstyle/simple1#4" qsCatId="simple" csTypeId="urn:microsoft.com/office/officeart/2005/8/colors/colorful1#3" csCatId="colorful" phldr="1"/>
      <dgm:spPr/>
      <dgm:t>
        <a:bodyPr/>
        <a:lstStyle/>
        <a:p>
          <a:endParaRPr lang="zh-CN" altLang="en-US"/>
        </a:p>
      </dgm:t>
    </dgm:pt>
    <dgm:pt modelId="{1D354850-5A6F-408C-8D03-95F705CE2DA4}">
      <dgm:prSet custT="1"/>
      <dgm:spPr/>
      <dgm:t>
        <a:bodyPr/>
        <a:lstStyle/>
        <a:p>
          <a:pPr algn="l" rtl="0"/>
          <a:r>
            <a:rPr lang="zh-CN" altLang="en-US" sz="3600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rPr>
            <a:t>课堂小结</a:t>
          </a:r>
          <a:endParaRPr lang="zh-CN" altLang="en-US" sz="3600" b="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A634FF6-65D1-4504-9BA9-6FC6D5ECE845}" cxnId="{D6CFB38B-8751-41D3-BD86-E5ACC283B043}" type="parTrans">
      <dgm:prSet/>
      <dgm:spPr/>
      <dgm:t>
        <a:bodyPr/>
        <a:lstStyle/>
        <a:p>
          <a:endParaRPr lang="zh-CN" altLang="en-US" sz="24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09793AE5-59E6-4239-9F1D-2B7CEA40F60C}" cxnId="{D6CFB38B-8751-41D3-BD86-E5ACC283B043}" type="sibTrans">
      <dgm:prSet/>
      <dgm:spPr/>
      <dgm:t>
        <a:bodyPr/>
        <a:lstStyle/>
        <a:p>
          <a:endParaRPr lang="zh-CN" altLang="en-US" sz="24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18C372C0-5AD8-4A38-89E9-D16097035E80}" type="pres">
      <dgm:prSet presAssocID="{22465261-95D4-419E-BA20-A82485929D8A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2A5DA98F-18D3-413F-AB81-BA1660210363}" type="pres">
      <dgm:prSet presAssocID="{1D354850-5A6F-408C-8D03-95F705CE2DA4}" presName="comp" presStyleCnt="0"/>
      <dgm:spPr/>
      <dgm:t>
        <a:bodyPr/>
        <a:lstStyle/>
        <a:p>
          <a:endParaRPr lang="zh-CN" altLang="en-US"/>
        </a:p>
      </dgm:t>
    </dgm:pt>
    <dgm:pt modelId="{06B642A3-3B71-4D5F-A6CC-96439EB679BC}" type="pres">
      <dgm:prSet presAssocID="{1D354850-5A6F-408C-8D03-95F705CE2DA4}" presName="box" presStyleLbl="node1" presStyleIdx="0" presStyleCnt="1" custLinFactNeighborY="1586"/>
      <dgm:spPr/>
      <dgm:t>
        <a:bodyPr/>
        <a:lstStyle/>
        <a:p>
          <a:endParaRPr lang="zh-CN" altLang="en-US"/>
        </a:p>
      </dgm:t>
    </dgm:pt>
    <dgm:pt modelId="{621F4572-E51B-4D27-AD34-5762F572D972}" type="pres">
      <dgm:prSet presAssocID="{1D354850-5A6F-408C-8D03-95F705CE2DA4}" presName="img" presStyleLbl="fgImgPlace1" presStyleIdx="0" presStyleCnt="1"/>
      <dgm:spPr>
        <a:blipFill>
          <a:blip xmlns:r="http://schemas.openxmlformats.org/officeDocument/2006/relationships" r:embed="rId1" cstate="print"/>
          <a:srcRect/>
          <a:stretch>
            <a:fillRect l="-18000" r="-18000"/>
          </a:stretch>
        </a:blipFill>
      </dgm:spPr>
      <dgm:t>
        <a:bodyPr/>
        <a:lstStyle/>
        <a:p>
          <a:endParaRPr lang="zh-CN" altLang="en-US"/>
        </a:p>
      </dgm:t>
    </dgm:pt>
    <dgm:pt modelId="{8BA8033C-FE03-494A-8113-D96014B3BA13}" type="pres">
      <dgm:prSet presAssocID="{1D354850-5A6F-408C-8D03-95F705CE2DA4}" presName="text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1DB3398D-AA61-4BE9-94A1-AB57716E8731}" type="presOf" srcId="{22465261-95D4-419E-BA20-A82485929D8A}" destId="{18C372C0-5AD8-4A38-89E9-D16097035E80}" srcOrd="0" destOrd="0" presId="urn:microsoft.com/office/officeart/2005/8/layout/vList4#2"/>
    <dgm:cxn modelId="{F8390878-1141-4921-989A-6EF315AE05F2}" type="presOf" srcId="{1D354850-5A6F-408C-8D03-95F705CE2DA4}" destId="{06B642A3-3B71-4D5F-A6CC-96439EB679BC}" srcOrd="0" destOrd="0" presId="urn:microsoft.com/office/officeart/2005/8/layout/vList4#2"/>
    <dgm:cxn modelId="{0328447C-B8BA-430C-A425-061E8E78A9DD}" type="presOf" srcId="{1D354850-5A6F-408C-8D03-95F705CE2DA4}" destId="{8BA8033C-FE03-494A-8113-D96014B3BA13}" srcOrd="1" destOrd="0" presId="urn:microsoft.com/office/officeart/2005/8/layout/vList4#2"/>
    <dgm:cxn modelId="{D6CFB38B-8751-41D3-BD86-E5ACC283B043}" srcId="{22465261-95D4-419E-BA20-A82485929D8A}" destId="{1D354850-5A6F-408C-8D03-95F705CE2DA4}" srcOrd="0" destOrd="0" parTransId="{5A634FF6-65D1-4504-9BA9-6FC6D5ECE845}" sibTransId="{09793AE5-59E6-4239-9F1D-2B7CEA40F60C}"/>
    <dgm:cxn modelId="{B7527EE5-3F55-41BC-B209-FFBDC9772AF5}" type="presParOf" srcId="{18C372C0-5AD8-4A38-89E9-D16097035E80}" destId="{2A5DA98F-18D3-413F-AB81-BA1660210363}" srcOrd="0" destOrd="0" presId="urn:microsoft.com/office/officeart/2005/8/layout/vList4#2"/>
    <dgm:cxn modelId="{AEF110BC-898D-49B4-8621-372C176C2C91}" type="presParOf" srcId="{2A5DA98F-18D3-413F-AB81-BA1660210363}" destId="{06B642A3-3B71-4D5F-A6CC-96439EB679BC}" srcOrd="0" destOrd="0" presId="urn:microsoft.com/office/officeart/2005/8/layout/vList4#2"/>
    <dgm:cxn modelId="{C25F57A8-AF09-40A0-ADF2-035F628C8B4D}" type="presParOf" srcId="{2A5DA98F-18D3-413F-AB81-BA1660210363}" destId="{621F4572-E51B-4D27-AD34-5762F572D972}" srcOrd="1" destOrd="0" presId="urn:microsoft.com/office/officeart/2005/8/layout/vList4#2"/>
    <dgm:cxn modelId="{A62CDBA8-5C96-4108-9B87-50434C4BEEAB}" type="presParOf" srcId="{2A5DA98F-18D3-413F-AB81-BA1660210363}" destId="{8BA8033C-FE03-494A-8113-D96014B3BA13}" srcOrd="2" destOrd="0" presId="urn:microsoft.com/office/officeart/2005/8/layout/vList4#2"/>
  </dgm:cxnLst>
  <dgm:bg>
    <a:noFill/>
  </dgm:bg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6B642A3-3B71-4D5F-A6CC-96439EB679BC}">
      <dsp:nvSpPr>
        <dsp:cNvPr id="0" name=""/>
        <dsp:cNvSpPr/>
      </dsp:nvSpPr>
      <dsp:spPr>
        <a:xfrm>
          <a:off x="0" y="732"/>
          <a:ext cx="2952328" cy="748964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 b="0" kern="120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学习目标</a:t>
          </a:r>
          <a:endParaRPr lang="zh-CN" altLang="en-US" sz="3600" b="0" kern="120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</dsp:txBody>
      <dsp:txXfrm>
        <a:off x="665362" y="732"/>
        <a:ext cx="2286965" cy="748964"/>
      </dsp:txXfrm>
    </dsp:sp>
    <dsp:sp modelId="{621F4572-E51B-4D27-AD34-5762F572D972}">
      <dsp:nvSpPr>
        <dsp:cNvPr id="0" name=""/>
        <dsp:cNvSpPr/>
      </dsp:nvSpPr>
      <dsp:spPr>
        <a:xfrm>
          <a:off x="74896" y="74896"/>
          <a:ext cx="590465" cy="599171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 cstate="print"/>
          <a:srcRect/>
          <a:stretch>
            <a:fillRect l="-36000" r="-36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D3E94F9-C025-4EAC-BBA3-2ADB832FBA0E}">
      <dsp:nvSpPr>
        <dsp:cNvPr id="0" name=""/>
        <dsp:cNvSpPr/>
      </dsp:nvSpPr>
      <dsp:spPr>
        <a:xfrm>
          <a:off x="1781" y="197544"/>
          <a:ext cx="607570" cy="607570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000" b="0" i="0" kern="1200" cap="none" spc="0" baseline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方正卡通简体" pitchFamily="65" charset="-122"/>
              <a:ea typeface="方正卡通简体" pitchFamily="65" charset="-122"/>
            </a:rPr>
            <a:t>检</a:t>
          </a:r>
          <a:endParaRPr lang="zh-CN" altLang="en-US" sz="4000" b="0" kern="1200" cap="none" spc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sp:txBody>
      <dsp:txXfrm>
        <a:off x="90758" y="286521"/>
        <a:ext cx="429616" cy="429616"/>
      </dsp:txXfrm>
    </dsp:sp>
    <dsp:sp modelId="{0AD29750-2EC0-4697-83DD-CB1FA58C2FD0}">
      <dsp:nvSpPr>
        <dsp:cNvPr id="0" name=""/>
        <dsp:cNvSpPr/>
      </dsp:nvSpPr>
      <dsp:spPr>
        <a:xfrm>
          <a:off x="609352" y="197544"/>
          <a:ext cx="607570" cy="607570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000" b="0" i="0" kern="1200" cap="none" spc="0" baseline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方正卡通简体" pitchFamily="65" charset="-122"/>
              <a:ea typeface="方正卡通简体" pitchFamily="65" charset="-122"/>
            </a:rPr>
            <a:t>查</a:t>
          </a:r>
          <a:endParaRPr lang="zh-CN" altLang="en-US" sz="4000" b="0" kern="1200" cap="none" spc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sp:txBody>
      <dsp:txXfrm>
        <a:off x="698329" y="286521"/>
        <a:ext cx="429616" cy="429616"/>
      </dsp:txXfrm>
    </dsp:sp>
    <dsp:sp modelId="{DC5C58D7-9EE6-4316-828F-5BFD6CF76A3E}">
      <dsp:nvSpPr>
        <dsp:cNvPr id="0" name=""/>
        <dsp:cNvSpPr/>
      </dsp:nvSpPr>
      <dsp:spPr>
        <a:xfrm>
          <a:off x="1216922" y="197544"/>
          <a:ext cx="607570" cy="607570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000" b="0" i="0" kern="1200" cap="none" spc="0" baseline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方正卡通简体" pitchFamily="65" charset="-122"/>
              <a:ea typeface="方正卡通简体" pitchFamily="65" charset="-122"/>
            </a:rPr>
            <a:t>自</a:t>
          </a:r>
          <a:endParaRPr lang="zh-CN" altLang="en-US" sz="4000" b="0" kern="1200" cap="none" spc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sp:txBody>
      <dsp:txXfrm>
        <a:off x="1305899" y="286521"/>
        <a:ext cx="429616" cy="429616"/>
      </dsp:txXfrm>
    </dsp:sp>
    <dsp:sp modelId="{3E075571-8697-402F-BE6F-2A683D7B9FAD}">
      <dsp:nvSpPr>
        <dsp:cNvPr id="0" name=""/>
        <dsp:cNvSpPr/>
      </dsp:nvSpPr>
      <dsp:spPr>
        <a:xfrm>
          <a:off x="1824492" y="197544"/>
          <a:ext cx="607570" cy="607570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000" b="0" i="0" kern="1200" cap="none" spc="0" baseline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方正卡通简体" pitchFamily="65" charset="-122"/>
              <a:ea typeface="方正卡通简体" pitchFamily="65" charset="-122"/>
            </a:rPr>
            <a:t>读</a:t>
          </a:r>
          <a:endParaRPr lang="zh-CN" altLang="en-US" sz="4000" b="0" kern="1200" cap="none" spc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sp:txBody>
      <dsp:txXfrm>
        <a:off x="1913469" y="286521"/>
        <a:ext cx="429616" cy="429616"/>
      </dsp:txXfrm>
    </dsp:sp>
    <dsp:sp modelId="{5BC72908-51CC-4C59-A198-BFEC8DB29A06}">
      <dsp:nvSpPr>
        <dsp:cNvPr id="0" name=""/>
        <dsp:cNvSpPr/>
      </dsp:nvSpPr>
      <dsp:spPr>
        <a:xfrm>
          <a:off x="2432063" y="197544"/>
          <a:ext cx="607570" cy="607570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000" b="0" i="0" kern="1200" cap="none" spc="0" baseline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方正卡通简体" pitchFamily="65" charset="-122"/>
              <a:ea typeface="方正卡通简体" pitchFamily="65" charset="-122"/>
            </a:rPr>
            <a:t>情</a:t>
          </a:r>
          <a:endParaRPr lang="zh-CN" altLang="en-US" sz="4000" b="0" kern="1200" cap="none" spc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sp:txBody>
      <dsp:txXfrm>
        <a:off x="2521040" y="286521"/>
        <a:ext cx="429616" cy="429616"/>
      </dsp:txXfrm>
    </dsp:sp>
    <dsp:sp modelId="{0DFDEEDF-BEE0-4238-B497-75D2DD0A1770}">
      <dsp:nvSpPr>
        <dsp:cNvPr id="0" name=""/>
        <dsp:cNvSpPr/>
      </dsp:nvSpPr>
      <dsp:spPr>
        <a:xfrm>
          <a:off x="3039633" y="197544"/>
          <a:ext cx="607570" cy="607570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000" b="0" i="0" kern="1200" cap="none" spc="0" baseline="0" dirty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方正卡通简体" pitchFamily="65" charset="-122"/>
              <a:ea typeface="方正卡通简体" pitchFamily="65" charset="-122"/>
            </a:rPr>
            <a:t>况</a:t>
          </a:r>
          <a:endParaRPr lang="zh-CN" altLang="en-US" sz="4000" b="0" kern="1200" cap="none" spc="0" dirty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sp:txBody>
      <dsp:txXfrm>
        <a:off x="3128610" y="286521"/>
        <a:ext cx="429616" cy="42961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6B642A3-3B71-4D5F-A6CC-96439EB679BC}">
      <dsp:nvSpPr>
        <dsp:cNvPr id="0" name=""/>
        <dsp:cNvSpPr/>
      </dsp:nvSpPr>
      <dsp:spPr>
        <a:xfrm>
          <a:off x="0" y="732"/>
          <a:ext cx="2952328" cy="74896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 b="0" kern="120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课堂小结</a:t>
          </a:r>
          <a:endParaRPr lang="zh-CN" altLang="en-US" sz="3600" b="0" kern="120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</dsp:txBody>
      <dsp:txXfrm>
        <a:off x="665362" y="732"/>
        <a:ext cx="2286965" cy="748964"/>
      </dsp:txXfrm>
    </dsp:sp>
    <dsp:sp modelId="{621F4572-E51B-4D27-AD34-5762F572D972}">
      <dsp:nvSpPr>
        <dsp:cNvPr id="0" name=""/>
        <dsp:cNvSpPr/>
      </dsp:nvSpPr>
      <dsp:spPr>
        <a:xfrm>
          <a:off x="74896" y="74896"/>
          <a:ext cx="590465" cy="599171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 cstate="print"/>
          <a:srcRect/>
          <a:stretch>
            <a:fillRect l="-18000" r="-18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#1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3/layout/SubStepProcess">
  <dgm:title val=""/>
  <dgm:desc val=""/>
  <dgm:catLst>
    <dgm:cat type="process" pri="1225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61" srcId="1" destId="11" srcOrd="0" destOrd="0"/>
        <dgm:cxn modelId="62" srcId="1" destId="12" srcOrd="1" destOrd="0"/>
        <dgm:cxn modelId="7" srcId="0" destId="2" srcOrd="0" destOrd="0"/>
        <dgm:cxn modelId="8" srcId="0" destId="3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8" srcId="0" destId="1" srcOrd="0" destOrd="0"/>
        <dgm:cxn modelId="81" srcId="1" destId="11" srcOrd="0" destOrd="0"/>
        <dgm:cxn modelId="82" srcId="1" destId="12" srcOrd="1" destOrd="0"/>
        <dgm:cxn modelId="9" srcId="0" destId="2" srcOrd="0" destOrd="0"/>
        <dgm:cxn modelId="10" srcId="0" destId="3" srcOrd="0" destOrd="0"/>
        <dgm:cxn modelId="11" srcId="0" destId="4" srcOrd="0" destOrd="0"/>
      </dgm:cxnLst>
      <dgm:bg/>
      <dgm:whole/>
    </dgm:dataModel>
  </dgm:clrData>
  <dgm:layoutNode name="Name0">
    <dgm:varLst>
      <dgm:chMax val="7"/>
      <dgm:dir/>
      <dgm:animOne val="branch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Tx1" refType="w"/>
      <dgm:constr type="w" for="ch" forName="chLin1" refType="w" refFor="ch" refForName="parTx1" fact="1.38"/>
      <dgm:constr type="h" for="ch" forName="chLin1" refType="h"/>
      <dgm:constr type="w" for="ch" forName="spPre1" refType="w" fact="0.27"/>
      <dgm:constr type="w" for="ch" forName="spPost1" refType="w" fact="0.27"/>
      <dgm:constr type="h" for="ch" forName="spPre1" refType="h"/>
      <dgm:constr type="h" for="ch" forName="spPost1" refType="h"/>
      <dgm:constr type="primFontSz" for="ch" forName="parTx1" val="65"/>
      <dgm:constr type="primFontSz" for="des" forName="desTx1" refType="primFontSz" refFor="ch" refForName="parTx1" fact="0.78"/>
      <dgm:constr type="primFontSz" for="des" forName="desTx1" op="equ"/>
      <dgm:constr type="w" for="ch" forName="parTx2" refType="w"/>
      <dgm:constr type="w" for="ch" forName="chLin2" refType="w" refFor="ch" refForName="parTx2" fact="1.38"/>
      <dgm:constr type="h" for="ch" forName="chLin2" refType="h"/>
      <dgm:constr type="w" for="ch" forName="spPre2" refType="w" fact="0.54"/>
      <dgm:constr type="w" for="ch" forName="spPost2" refType="w" fact="0.54"/>
      <dgm:constr type="h" for="ch" forName="spPre2" refType="h"/>
      <dgm:constr type="h" for="ch" forName="spPost2" refType="h"/>
      <dgm:constr type="primFontSz" for="ch" forName="parTx2" refType="primFontSz" refFor="ch" refForName="parTx1" op="equ"/>
      <dgm:constr type="primFontSz" for="des" forName="desTx2" refType="primFontSz" refFor="des" refForName="desTx1" op="equ"/>
      <dgm:constr type="w" for="ch" forName="parTx3" refType="w"/>
      <dgm:constr type="w" for="ch" forName="chLin3" refType="w" refFor="ch" refForName="parTx3" fact="1.38"/>
      <dgm:constr type="h" for="ch" forName="chLin3" refType="h"/>
      <dgm:constr type="w" for="ch" forName="spPre3" refType="w" fact="0.54"/>
      <dgm:constr type="w" for="ch" forName="spPost3" refType="w" fact="0.54"/>
      <dgm:constr type="h" for="ch" forName="spPre3" refType="h"/>
      <dgm:constr type="h" for="ch" forName="spPost3" refType="h"/>
      <dgm:constr type="primFontSz" for="ch" forName="parTx3" refType="primFontSz" refFor="ch" refForName="parTx1" op="equ"/>
      <dgm:constr type="primFontSz" for="des" forName="desTx3" refType="primFontSz" refFor="des" refForName="desTx1" op="equ"/>
      <dgm:constr type="w" for="ch" forName="parTx4" refType="w"/>
      <dgm:constr type="w" for="ch" forName="chLin4" refType="w" refFor="ch" refForName="parTx4" fact="1.38"/>
      <dgm:constr type="h" for="ch" forName="chLin4" refType="h"/>
      <dgm:constr type="w" for="ch" forName="spPre4" refType="w" fact="0.54"/>
      <dgm:constr type="w" for="ch" forName="spPost4" refType="w" fact="0.54"/>
      <dgm:constr type="h" for="ch" forName="spPre4" refType="h"/>
      <dgm:constr type="h" for="ch" forName="spPost4" refType="h"/>
      <dgm:constr type="primFontSz" for="ch" forName="parTx4" refType="primFontSz" refFor="ch" refForName="parTx1" op="equ"/>
      <dgm:constr type="primFontSz" for="des" forName="desTx4" refType="primFontSz" refFor="des" refForName="desTx1" op="equ"/>
      <dgm:constr type="w" for="ch" forName="parTx5" refType="w"/>
      <dgm:constr type="w" for="ch" forName="chLin5" refType="w" refFor="ch" refForName="parTx5" fact="1.38"/>
      <dgm:constr type="h" for="ch" forName="chLin5" refType="h"/>
      <dgm:constr type="w" for="ch" forName="spPre5" refType="w" fact="0.54"/>
      <dgm:constr type="w" for="ch" forName="spPost5" refType="w" fact="0.54"/>
      <dgm:constr type="h" for="ch" forName="spPre5" refType="h"/>
      <dgm:constr type="h" for="ch" forName="spPost5" refType="h"/>
      <dgm:constr type="primFontSz" for="ch" forName="parTx5" refType="primFontSz" refFor="ch" refForName="parTx1" op="equ"/>
      <dgm:constr type="primFontSz" for="des" forName="desTx5" refType="primFontSz" refFor="des" refForName="desTx1" op="equ"/>
      <dgm:constr type="w" for="ch" forName="parTx6" refType="w"/>
      <dgm:constr type="w" for="ch" forName="chLin6" refType="w" refFor="ch" refForName="parTx6" fact="1.38"/>
      <dgm:constr type="h" for="ch" forName="chLin6" refType="h"/>
      <dgm:constr type="w" for="ch" forName="spPre6" refType="w" fact="0.54"/>
      <dgm:constr type="w" for="ch" forName="spPost6" refType="w" fact="0.54"/>
      <dgm:constr type="h" for="ch" forName="spPre6" refType="h"/>
      <dgm:constr type="h" for="ch" forName="spPost6" refType="h"/>
      <dgm:constr type="primFontSz" for="ch" forName="parTx6" refType="primFontSz" refFor="ch" refForName="parTx1" op="equ"/>
      <dgm:constr type="primFontSz" for="des" forName="desTx6" refType="primFontSz" refFor="des" refForName="desTx1" op="equ"/>
      <dgm:constr type="w" for="ch" forName="parTx7" refType="w"/>
      <dgm:constr type="w" for="ch" forName="chLin7" refType="w" refFor="ch" refForName="parTx7" fact="1.38"/>
      <dgm:constr type="h" for="ch" forName="chLin7" refType="h"/>
      <dgm:constr type="w" for="ch" forName="spPre7" refType="w" fact="0.54"/>
      <dgm:constr type="w" for="ch" forName="spPost7" refType="w" fact="0.54"/>
      <dgm:constr type="h" for="ch" forName="spPre7" refType="h"/>
      <dgm:constr type="h" for="ch" forName="spPost7" refType="h"/>
      <dgm:constr type="primFontSz" for="ch" forName="parTx7" refType="primFontSz" refFor="ch" refForName="parTx1" op="equ"/>
      <dgm:constr type="primFontSz" for="des" forName="desTx7" refType="primFontSz" refFor="des" refForName="desTx1" op="equ"/>
    </dgm:constrLst>
    <dgm:forEach name="Name4" axis="ch" ptType="node">
      <dgm:choose name="Name5">
        <dgm:if name="Name6" axis="self" ptType="node" func="pos" op="equ" val="1">
          <dgm:layoutNode name="parTx1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7">
            <dgm:if name="Name8" axis="ch" ptType="node" func="cnt" op="gte" val="1">
              <dgm:layoutNode name="spPre1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1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1" refType="w" fact="0.77"/>
                  <dgm:constr type="w" for="ch" forName="top1" refType="w" refFor="ch" refForName="txAndLines1" fact="0.78"/>
                </dgm:constrLst>
                <dgm:forEach name="Name9" axis="ch">
                  <dgm:forEach name="Name10" axis="self" ptType="parTrans">
                    <dgm:layoutNode name="Name11" styleLbl="parChTrans1D1">
                      <dgm:choose name="Name12">
                        <dgm:if name="Name13" func="var" arg="dir" op="equ" val="norm">
                          <dgm:alg type="conn">
                            <dgm:param type="dstNode" val="anchor1"/>
                            <dgm:param type="dim" val="1D"/>
                            <dgm:param type="endSty" val="noArr"/>
                            <dgm:param type="begPts" val="midR"/>
                          </dgm:alg>
                        </dgm:if>
                        <dgm:else name="Name14">
                          <dgm:alg type="conn">
                            <dgm:param type="srcNode" val="parTx1"/>
                            <dgm:param type="dstNode" val="anchor1"/>
                            <dgm:param type="dim" val="1D"/>
                            <dgm:param type="endSty" val="noArr"/>
                            <dgm:param type="begPts" val="midL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15" axis="self" ptType="node">
                    <dgm:choose name="Name16">
                      <dgm:if name="Name17" axis="par ch" ptType="node node" func="cnt" op="equ" val="1">
                        <dgm:layoutNode name="top1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18"/>
                    </dgm:choose>
                    <dgm:layoutNode name="txAndLines1">
                      <dgm:choose name="Name19">
                        <dgm:if name="Name20" func="var" arg="dir" op="equ" val="norm">
                          <dgm:alg type="lin"/>
                        </dgm:if>
                        <dgm:else name="Name21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22">
                        <dgm:if name="Name23" axis="root ch" ptType="all node" func="cnt" op="gte" val="2">
                          <dgm:constrLst>
                            <dgm:constr type="w" for="ch" forName="anchor1" refType="w"/>
                            <dgm:constr type="w" for="ch" forName="backup1" refType="w" fact="-1"/>
                            <dgm:constr type="w" for="ch" forName="preLine1" refType="w" fact="0.11"/>
                            <dgm:constr type="w" for="ch" forName="desTx1" refType="w" fact="0.78"/>
                            <dgm:constr type="w" for="ch" forName="postLine1" refType="w" fact="0.11"/>
                          </dgm:constrLst>
                        </dgm:if>
                        <dgm:else name="Name24">
                          <dgm:constrLst>
                            <dgm:constr type="w" for="ch" forName="anchor1" refType="w" fact="0.89"/>
                            <dgm:constr type="w" for="ch" forName="backup1" refType="w" fact="-0.89"/>
                            <dgm:constr type="w" for="ch" forName="preLine1" refType="w" fact="0.11"/>
                            <dgm:constr type="w" for="ch" forName="desTx1" refType="w" fact="0.78"/>
                          </dgm:constrLst>
                        </dgm:else>
                      </dgm:choose>
                      <dgm:layoutNode name="anchor1" moveWith="desTx1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1" moveWith="desTx1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1" styleLbl="parChTrans1D1" moveWith="desTx1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1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25">
                        <dgm:if name="Name26" axis="root ch" ptType="all node" func="cnt" op="gte" val="2">
                          <dgm:layoutNode name="postLine1" styleLbl="parChTrans1D1" moveWith="desTx1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27"/>
                      </dgm:choose>
                    </dgm:layoutNode>
                  </dgm:forEach>
                  <dgm:choose name="Name28">
                    <dgm:if name="Name29" axis="root ch" ptType="all node" func="cnt" op="gte" val="2">
                      <dgm:forEach name="Name30" axis="self" ptType="parTrans">
                        <dgm:layoutNode name="Name31" styleLbl="parChTrans1D1">
                          <dgm:choose name="Name32">
                            <dgm:if name="Name33" func="var" arg="dir" op="equ" val="norm">
                              <dgm:alg type="conn">
                                <dgm:param type="srcNode" val="parTx2"/>
                                <dgm:param type="dstNode" val="anchor1"/>
                                <dgm:param type="dim" val="1D"/>
                                <dgm:param type="endSty" val="noArr"/>
                                <dgm:param type="begPts" val="midL"/>
                              </dgm:alg>
                            </dgm:if>
                            <dgm:else name="Name34">
                              <dgm:alg type="conn">
                                <dgm:param type="srcNode" val="parTx2"/>
                                <dgm:param type="dstNode" val="anchor1"/>
                                <dgm:param type="dim" val="1D"/>
                                <dgm:param type="endSty" val="noArr"/>
                                <dgm:param type="begPts" val="midR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35"/>
                  </dgm:choose>
                </dgm:forEach>
              </dgm:layoutNode>
              <dgm:choose name="Name36">
                <dgm:if name="Name37" axis="root ch" ptType="all node" func="cnt" op="gte" val="2">
                  <dgm:layoutNode name="spPost1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38"/>
              </dgm:choose>
            </dgm:if>
            <dgm:else name="Name39"/>
          </dgm:choose>
        </dgm:if>
        <dgm:if name="Name40" axis="self" ptType="node" func="pos" op="equ" val="2">
          <dgm:layoutNode name="parTx2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41">
            <dgm:if name="Name42" axis="ch" ptType="node" func="cnt" op="gte" val="1">
              <dgm:layoutNode name="spPre2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2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2" refType="w" fact="0.77"/>
                  <dgm:constr type="w" for="ch" forName="top2" refType="w" refFor="ch" refForName="txAndLines2" fact="0.78"/>
                </dgm:constrLst>
                <dgm:forEach name="Name43" axis="ch">
                  <dgm:forEach name="Name44" axis="self" ptType="parTrans">
                    <dgm:layoutNode name="Name45" styleLbl="parChTrans1D1">
                      <dgm:choose name="Name46">
                        <dgm:if name="Name47" func="var" arg="dir" op="equ" val="norm">
                          <dgm:alg type="conn">
                            <dgm:param type="dstNode" val="anchor2"/>
                            <dgm:param type="dim" val="1D"/>
                            <dgm:param type="endSty" val="noArr"/>
                            <dgm:param type="begPts" val="midR"/>
                          </dgm:alg>
                        </dgm:if>
                        <dgm:else name="Name48">
                          <dgm:alg type="conn">
                            <dgm:param type="srcNode" val="parTx2"/>
                            <dgm:param type="dstNode" val="anchor2"/>
                            <dgm:param type="dim" val="1D"/>
                            <dgm:param type="endSty" val="noArr"/>
                            <dgm:param type="begPts" val="midL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49" axis="self" ptType="node">
                    <dgm:choose name="Name50">
                      <dgm:if name="Name51" axis="par ch" ptType="node node" func="cnt" op="equ" val="1">
                        <dgm:layoutNode name="top2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52"/>
                    </dgm:choose>
                    <dgm:layoutNode name="txAndLines2">
                      <dgm:choose name="Name53">
                        <dgm:if name="Name54" func="var" arg="dir" op="equ" val="norm">
                          <dgm:alg type="lin"/>
                        </dgm:if>
                        <dgm:else name="Name55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56">
                        <dgm:if name="Name57" axis="root ch" ptType="all node" func="cnt" op="gte" val="3">
                          <dgm:constrLst>
                            <dgm:constr type="w" for="ch" forName="anchor2" refType="w"/>
                            <dgm:constr type="w" for="ch" forName="backup2" refType="w" fact="-1"/>
                            <dgm:constr type="w" for="ch" forName="preLine2" refType="w" fact="0.11"/>
                            <dgm:constr type="w" for="ch" forName="desTx2" refType="w" fact="0.78"/>
                            <dgm:constr type="w" for="ch" forName="postLine2" refType="w" fact="0.11"/>
                          </dgm:constrLst>
                        </dgm:if>
                        <dgm:else name="Name58">
                          <dgm:constrLst>
                            <dgm:constr type="w" for="ch" forName="anchor2" refType="w" fact="0.89"/>
                            <dgm:constr type="w" for="ch" forName="backup2" refType="w" fact="-0.89"/>
                            <dgm:constr type="w" for="ch" forName="preLine2" refType="w" fact="0.11"/>
                            <dgm:constr type="w" for="ch" forName="desTx2" refType="w" fact="0.78"/>
                          </dgm:constrLst>
                        </dgm:else>
                      </dgm:choose>
                      <dgm:layoutNode name="anchor2" moveWith="desTx2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2" moveWith="desTx2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2" styleLbl="parChTrans1D1" moveWith="desTx2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2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59">
                        <dgm:if name="Name60" axis="root ch" ptType="all node" func="cnt" op="gte" val="3">
                          <dgm:layoutNode name="postLine2" styleLbl="parChTrans1D1" moveWith="desTx2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61"/>
                      </dgm:choose>
                    </dgm:layoutNode>
                  </dgm:forEach>
                  <dgm:choose name="Name62">
                    <dgm:if name="Name63" axis="root ch" ptType="all node" func="cnt" op="gte" val="3">
                      <dgm:forEach name="Name64" axis="self" ptType="parTrans">
                        <dgm:layoutNode name="Name65" styleLbl="parChTrans1D1">
                          <dgm:choose name="Name66">
                            <dgm:if name="Name67" func="var" arg="dir" op="equ" val="norm">
                              <dgm:alg type="conn">
                                <dgm:param type="srcNode" val="parTx3"/>
                                <dgm:param type="dstNode" val="anchor2"/>
                                <dgm:param type="dim" val="1D"/>
                                <dgm:param type="endSty" val="noArr"/>
                                <dgm:param type="begPts" val="midL"/>
                              </dgm:alg>
                            </dgm:if>
                            <dgm:else name="Name68">
                              <dgm:alg type="conn">
                                <dgm:param type="srcNode" val="parTx3"/>
                                <dgm:param type="dstNode" val="anchor2"/>
                                <dgm:param type="dim" val="1D"/>
                                <dgm:param type="endSty" val="noArr"/>
                                <dgm:param type="begPts" val="midR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69"/>
                  </dgm:choose>
                </dgm:forEach>
              </dgm:layoutNode>
              <dgm:choose name="Name70">
                <dgm:if name="Name71" axis="root ch" ptType="all node" func="cnt" op="gte" val="3">
                  <dgm:layoutNode name="spPost2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72"/>
              </dgm:choose>
            </dgm:if>
            <dgm:else name="Name73"/>
          </dgm:choose>
        </dgm:if>
        <dgm:if name="Name74" axis="self" ptType="node" func="pos" op="equ" val="3">
          <dgm:layoutNode name="parTx3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75">
            <dgm:if name="Name76" axis="ch" ptType="node" func="cnt" op="gte" val="1">
              <dgm:layoutNode name="spPre3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3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3" refType="w" fact="0.77"/>
                  <dgm:constr type="w" for="ch" forName="top3" refType="w" refFor="ch" refForName="txAndLines3" fact="0.78"/>
                </dgm:constrLst>
                <dgm:forEach name="Name77" axis="ch">
                  <dgm:forEach name="Name78" axis="self" ptType="parTrans">
                    <dgm:layoutNode name="Name79" styleLbl="parChTrans1D1">
                      <dgm:choose name="Name80">
                        <dgm:if name="Name81" func="var" arg="dir" op="equ" val="norm">
                          <dgm:alg type="conn">
                            <dgm:param type="dstNode" val="anchor3"/>
                            <dgm:param type="dim" val="1D"/>
                            <dgm:param type="endSty" val="noArr"/>
                            <dgm:param type="begPts" val="midR"/>
                          </dgm:alg>
                        </dgm:if>
                        <dgm:else name="Name82">
                          <dgm:alg type="conn">
                            <dgm:param type="srcNode" val="parTx3"/>
                            <dgm:param type="dstNode" val="anchor3"/>
                            <dgm:param type="dim" val="1D"/>
                            <dgm:param type="endSty" val="noArr"/>
                            <dgm:param type="begPts" val="midL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83" axis="self" ptType="node">
                    <dgm:choose name="Name84">
                      <dgm:if name="Name85" axis="par ch" ptType="node node" func="cnt" op="equ" val="1">
                        <dgm:layoutNode name="top3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86"/>
                    </dgm:choose>
                    <dgm:layoutNode name="txAndLines3">
                      <dgm:choose name="Name87">
                        <dgm:if name="Name88" func="var" arg="dir" op="equ" val="norm">
                          <dgm:alg type="lin"/>
                        </dgm:if>
                        <dgm:else name="Name89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90">
                        <dgm:if name="Name91" axis="root ch" ptType="all node" func="cnt" op="gte" val="4">
                          <dgm:constrLst>
                            <dgm:constr type="w" for="ch" forName="anchor3" refType="w"/>
                            <dgm:constr type="w" for="ch" forName="backup3" refType="w" fact="-1"/>
                            <dgm:constr type="w" for="ch" forName="preLine3" refType="w" fact="0.11"/>
                            <dgm:constr type="w" for="ch" forName="desTx3" refType="w" fact="0.78"/>
                            <dgm:constr type="w" for="ch" forName="postLine3" refType="w" fact="0.11"/>
                          </dgm:constrLst>
                        </dgm:if>
                        <dgm:else name="Name92">
                          <dgm:constrLst>
                            <dgm:constr type="w" for="ch" forName="anchor3" refType="w" fact="0.89"/>
                            <dgm:constr type="w" for="ch" forName="backup3" refType="w" fact="-0.89"/>
                            <dgm:constr type="w" for="ch" forName="preLine3" refType="w" fact="0.11"/>
                            <dgm:constr type="w" for="ch" forName="desTx3" refType="w" fact="0.78"/>
                          </dgm:constrLst>
                        </dgm:else>
                      </dgm:choose>
                      <dgm:layoutNode name="anchor3" moveWith="desTx3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3" moveWith="desTx3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3" styleLbl="parChTrans1D1" moveWith="desTx3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3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93">
                        <dgm:if name="Name94" axis="root ch" ptType="all node" func="cnt" op="gte" val="4">
                          <dgm:layoutNode name="postLine3" styleLbl="parChTrans1D1" moveWith="desTx3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95"/>
                      </dgm:choose>
                    </dgm:layoutNode>
                  </dgm:forEach>
                  <dgm:choose name="Name96">
                    <dgm:if name="Name97" axis="root ch" ptType="all node" func="cnt" op="gte" val="4">
                      <dgm:forEach name="Name98" axis="self" ptType="parTrans">
                        <dgm:layoutNode name="Name99" styleLbl="parChTrans1D1">
                          <dgm:choose name="Name100">
                            <dgm:if name="Name101" func="var" arg="dir" op="equ" val="norm">
                              <dgm:alg type="conn">
                                <dgm:param type="srcNode" val="parTx4"/>
                                <dgm:param type="dstNode" val="anchor3"/>
                                <dgm:param type="dim" val="1D"/>
                                <dgm:param type="endSty" val="noArr"/>
                                <dgm:param type="begPts" val="midL"/>
                              </dgm:alg>
                            </dgm:if>
                            <dgm:else name="Name102">
                              <dgm:alg type="conn">
                                <dgm:param type="srcNode" val="parTx4"/>
                                <dgm:param type="dstNode" val="anchor3"/>
                                <dgm:param type="dim" val="1D"/>
                                <dgm:param type="endSty" val="noArr"/>
                                <dgm:param type="begPts" val="midR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103"/>
                  </dgm:choose>
                </dgm:forEach>
              </dgm:layoutNode>
              <dgm:choose name="Name104">
                <dgm:if name="Name105" axis="root ch" ptType="all node" func="cnt" op="gte" val="4">
                  <dgm:layoutNode name="spPost3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106"/>
              </dgm:choose>
            </dgm:if>
            <dgm:else name="Name107"/>
          </dgm:choose>
        </dgm:if>
        <dgm:if name="Name108" axis="self" ptType="node" func="pos" op="equ" val="4">
          <dgm:layoutNode name="parTx4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109">
            <dgm:if name="Name110" axis="ch" ptType="node" func="cnt" op="gte" val="1">
              <dgm:layoutNode name="spPre4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4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4" refType="w" fact="0.77"/>
                  <dgm:constr type="w" for="ch" forName="top4" refType="w" refFor="ch" refForName="txAndLines4" fact="0.78"/>
                </dgm:constrLst>
                <dgm:forEach name="Name111" axis="ch">
                  <dgm:forEach name="Name112" axis="self" ptType="parTrans">
                    <dgm:layoutNode name="Name113" styleLbl="parChTrans1D1">
                      <dgm:choose name="Name114">
                        <dgm:if name="Name115" func="var" arg="dir" op="equ" val="norm">
                          <dgm:alg type="conn">
                            <dgm:param type="dstNode" val="anchor4"/>
                            <dgm:param type="dim" val="1D"/>
                            <dgm:param type="endSty" val="noArr"/>
                            <dgm:param type="begPts" val="midR"/>
                          </dgm:alg>
                        </dgm:if>
                        <dgm:else name="Name116">
                          <dgm:alg type="conn">
                            <dgm:param type="srcNode" val="parTx4"/>
                            <dgm:param type="dstNode" val="anchor4"/>
                            <dgm:param type="dim" val="1D"/>
                            <dgm:param type="endSty" val="noArr"/>
                            <dgm:param type="begPts" val="midL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117" axis="self" ptType="node">
                    <dgm:choose name="Name118">
                      <dgm:if name="Name119" axis="par ch" ptType="node node" func="cnt" op="equ" val="1">
                        <dgm:layoutNode name="top4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120"/>
                    </dgm:choose>
                    <dgm:layoutNode name="txAndLines4">
                      <dgm:choose name="Name121">
                        <dgm:if name="Name122" func="var" arg="dir" op="equ" val="norm">
                          <dgm:alg type="lin"/>
                        </dgm:if>
                        <dgm:else name="Name123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124">
                        <dgm:if name="Name125" axis="root ch" ptType="all node" func="cnt" op="gte" val="5">
                          <dgm:constrLst>
                            <dgm:constr type="w" for="ch" forName="anchor4" refType="w"/>
                            <dgm:constr type="w" for="ch" forName="backup4" refType="w" fact="-1"/>
                            <dgm:constr type="w" for="ch" forName="preLine4" refType="w" fact="0.11"/>
                            <dgm:constr type="w" for="ch" forName="desTx4" refType="w" fact="0.78"/>
                            <dgm:constr type="w" for="ch" forName="postLine4" refType="w" fact="0.11"/>
                          </dgm:constrLst>
                        </dgm:if>
                        <dgm:else name="Name126">
                          <dgm:constrLst>
                            <dgm:constr type="w" for="ch" forName="anchor4" refType="w" fact="0.89"/>
                            <dgm:constr type="w" for="ch" forName="backup4" refType="w" fact="-0.89"/>
                            <dgm:constr type="w" for="ch" forName="preLine4" refType="w" fact="0.11"/>
                            <dgm:constr type="w" for="ch" forName="desTx4" refType="w" fact="0.78"/>
                          </dgm:constrLst>
                        </dgm:else>
                      </dgm:choose>
                      <dgm:layoutNode name="anchor4" moveWith="desTx4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4" moveWith="desTx4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4" styleLbl="parChTrans1D1" moveWith="desTx4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4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127">
                        <dgm:if name="Name128" axis="root ch" ptType="all node" func="cnt" op="gte" val="5">
                          <dgm:layoutNode name="postLine4" styleLbl="parChTrans1D1" moveWith="desTx4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129"/>
                      </dgm:choose>
                    </dgm:layoutNode>
                  </dgm:forEach>
                  <dgm:choose name="Name130">
                    <dgm:if name="Name131" axis="root ch" ptType="all node" func="cnt" op="gte" val="5">
                      <dgm:forEach name="Name132" axis="self" ptType="parTrans">
                        <dgm:layoutNode name="Name133" styleLbl="parChTrans1D1">
                          <dgm:choose name="Name134">
                            <dgm:if name="Name135" func="var" arg="dir" op="equ" val="norm">
                              <dgm:alg type="conn">
                                <dgm:param type="srcNode" val="parTx5"/>
                                <dgm:param type="dstNode" val="anchor4"/>
                                <dgm:param type="dim" val="1D"/>
                                <dgm:param type="endSty" val="noArr"/>
                                <dgm:param type="begPts" val="midL"/>
                              </dgm:alg>
                            </dgm:if>
                            <dgm:else name="Name136">
                              <dgm:alg type="conn">
                                <dgm:param type="srcNode" val="parTx5"/>
                                <dgm:param type="dstNode" val="anchor4"/>
                                <dgm:param type="dim" val="1D"/>
                                <dgm:param type="endSty" val="noArr"/>
                                <dgm:param type="begPts" val="midR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137"/>
                  </dgm:choose>
                </dgm:forEach>
              </dgm:layoutNode>
              <dgm:choose name="Name138">
                <dgm:if name="Name139" axis="root ch" ptType="all node" func="cnt" op="gte" val="5">
                  <dgm:layoutNode name="spPost4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140"/>
              </dgm:choose>
            </dgm:if>
            <dgm:else name="Name141"/>
          </dgm:choose>
        </dgm:if>
        <dgm:if name="Name142" axis="self" ptType="node" func="pos" op="equ" val="5">
          <dgm:layoutNode name="parTx5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143">
            <dgm:if name="Name144" axis="ch" ptType="node" func="cnt" op="gte" val="1">
              <dgm:layoutNode name="spPre5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5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5" refType="w" fact="0.77"/>
                  <dgm:constr type="w" for="ch" forName="top5" refType="w" refFor="ch" refForName="txAndLines5" fact="0.78"/>
                </dgm:constrLst>
                <dgm:forEach name="Name145" axis="ch">
                  <dgm:forEach name="Name146" axis="self" ptType="parTrans">
                    <dgm:layoutNode name="Name147" styleLbl="parChTrans1D1">
                      <dgm:choose name="Name148">
                        <dgm:if name="Name149" func="var" arg="dir" op="equ" val="norm">
                          <dgm:alg type="conn">
                            <dgm:param type="dstNode" val="anchor5"/>
                            <dgm:param type="dim" val="1D"/>
                            <dgm:param type="endSty" val="noArr"/>
                            <dgm:param type="begPts" val="midR"/>
                          </dgm:alg>
                        </dgm:if>
                        <dgm:else name="Name150">
                          <dgm:alg type="conn">
                            <dgm:param type="srcNode" val="parTx5"/>
                            <dgm:param type="dstNode" val="anchor5"/>
                            <dgm:param type="dim" val="1D"/>
                            <dgm:param type="endSty" val="noArr"/>
                            <dgm:param type="begPts" val="midL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151" axis="self" ptType="node">
                    <dgm:choose name="Name152">
                      <dgm:if name="Name153" axis="par ch" ptType="node node" func="cnt" op="equ" val="1">
                        <dgm:layoutNode name="top5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154"/>
                    </dgm:choose>
                    <dgm:layoutNode name="txAndLines5">
                      <dgm:choose name="Name155">
                        <dgm:if name="Name156" func="var" arg="dir" op="equ" val="norm">
                          <dgm:alg type="lin"/>
                        </dgm:if>
                        <dgm:else name="Name157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158">
                        <dgm:if name="Name159" axis="root ch" ptType="all node" func="cnt" op="gte" val="6">
                          <dgm:constrLst>
                            <dgm:constr type="w" for="ch" forName="anchor5" refType="w"/>
                            <dgm:constr type="w" for="ch" forName="backup5" refType="w" fact="-1"/>
                            <dgm:constr type="w" for="ch" forName="preLine5" refType="w" fact="0.11"/>
                            <dgm:constr type="w" for="ch" forName="desTx5" refType="w" fact="0.78"/>
                            <dgm:constr type="w" for="ch" forName="postLine5" refType="w" fact="0.11"/>
                          </dgm:constrLst>
                        </dgm:if>
                        <dgm:else name="Name160">
                          <dgm:constrLst>
                            <dgm:constr type="w" for="ch" forName="anchor5" refType="w" fact="0.89"/>
                            <dgm:constr type="w" for="ch" forName="backup5" refType="w" fact="-0.89"/>
                            <dgm:constr type="w" for="ch" forName="preLine5" refType="w" fact="0.11"/>
                            <dgm:constr type="w" for="ch" forName="desTx5" refType="w" fact="0.78"/>
                          </dgm:constrLst>
                        </dgm:else>
                      </dgm:choose>
                      <dgm:layoutNode name="anchor5" moveWith="desTx5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5" moveWith="desTx5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5" styleLbl="parChTrans1D1" moveWith="desTx5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5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161">
                        <dgm:if name="Name162" axis="root ch" ptType="all node" func="cnt" op="gte" val="6">
                          <dgm:layoutNode name="postLine5" styleLbl="parChTrans1D1" moveWith="desTx5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163"/>
                      </dgm:choose>
                    </dgm:layoutNode>
                  </dgm:forEach>
                  <dgm:choose name="Name164">
                    <dgm:if name="Name165" axis="root ch" ptType="all node" func="cnt" op="gte" val="6">
                      <dgm:forEach name="Name166" axis="self" ptType="parTrans">
                        <dgm:layoutNode name="Name167" styleLbl="parChTrans1D1">
                          <dgm:choose name="Name168">
                            <dgm:if name="Name169" func="var" arg="dir" op="equ" val="norm">
                              <dgm:alg type="conn">
                                <dgm:param type="srcNode" val="parTx6"/>
                                <dgm:param type="dstNode" val="anchor5"/>
                                <dgm:param type="dim" val="1D"/>
                                <dgm:param type="endSty" val="noArr"/>
                                <dgm:param type="begPts" val="midL"/>
                              </dgm:alg>
                            </dgm:if>
                            <dgm:else name="Name170">
                              <dgm:alg type="conn">
                                <dgm:param type="srcNode" val="parTx6"/>
                                <dgm:param type="dstNode" val="anchor5"/>
                                <dgm:param type="dim" val="1D"/>
                                <dgm:param type="endSty" val="noArr"/>
                                <dgm:param type="begPts" val="midR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171"/>
                  </dgm:choose>
                </dgm:forEach>
              </dgm:layoutNode>
              <dgm:choose name="Name172">
                <dgm:if name="Name173" axis="root ch" ptType="all node" func="cnt" op="gte" val="6">
                  <dgm:layoutNode name="spPost5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174"/>
              </dgm:choose>
            </dgm:if>
            <dgm:else name="Name175"/>
          </dgm:choose>
        </dgm:if>
        <dgm:if name="Name176" axis="self" ptType="node" func="pos" op="equ" val="6">
          <dgm:layoutNode name="parTx6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177">
            <dgm:if name="Name178" axis="ch" ptType="node" func="cnt" op="gte" val="1">
              <dgm:layoutNode name="spPre6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6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6" refType="w" fact="0.77"/>
                  <dgm:constr type="w" for="ch" forName="top6" refType="w" refFor="ch" refForName="txAndLines6" fact="0.78"/>
                </dgm:constrLst>
                <dgm:forEach name="Name179" axis="ch">
                  <dgm:forEach name="Name180" axis="self" ptType="parTrans">
                    <dgm:layoutNode name="Name181" styleLbl="parChTrans1D1">
                      <dgm:choose name="Name182">
                        <dgm:if name="Name183" func="var" arg="dir" op="equ" val="norm">
                          <dgm:alg type="conn">
                            <dgm:param type="dstNode" val="anchor6"/>
                            <dgm:param type="dim" val="1D"/>
                            <dgm:param type="endSty" val="noArr"/>
                            <dgm:param type="begPts" val="midR"/>
                          </dgm:alg>
                        </dgm:if>
                        <dgm:else name="Name184">
                          <dgm:alg type="conn">
                            <dgm:param type="srcNode" val="parTx6"/>
                            <dgm:param type="dstNode" val="anchor6"/>
                            <dgm:param type="dim" val="1D"/>
                            <dgm:param type="endSty" val="noArr"/>
                            <dgm:param type="begPts" val="midL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185" axis="self" ptType="node">
                    <dgm:choose name="Name186">
                      <dgm:if name="Name187" axis="par ch" ptType="node node" func="cnt" op="equ" val="1">
                        <dgm:layoutNode name="top6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188"/>
                    </dgm:choose>
                    <dgm:layoutNode name="txAndLines6">
                      <dgm:choose name="Name189">
                        <dgm:if name="Name190" func="var" arg="dir" op="equ" val="norm">
                          <dgm:alg type="lin"/>
                        </dgm:if>
                        <dgm:else name="Name191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192">
                        <dgm:if name="Name193" axis="root ch" ptType="all node" func="cnt" op="gte" val="7">
                          <dgm:constrLst>
                            <dgm:constr type="w" for="ch" forName="anchor6" refType="w"/>
                            <dgm:constr type="w" for="ch" forName="backup6" refType="w" fact="-1"/>
                            <dgm:constr type="w" for="ch" forName="preLine6" refType="w" fact="0.11"/>
                            <dgm:constr type="w" for="ch" forName="desTx6" refType="w" fact="0.78"/>
                            <dgm:constr type="w" for="ch" forName="postLine6" refType="w" fact="0.11"/>
                          </dgm:constrLst>
                        </dgm:if>
                        <dgm:else name="Name194">
                          <dgm:constrLst>
                            <dgm:constr type="w" for="ch" forName="anchor6" refType="w" fact="0.89"/>
                            <dgm:constr type="w" for="ch" forName="backup6" refType="w" fact="-0.89"/>
                            <dgm:constr type="w" for="ch" forName="preLine6" refType="w" fact="0.11"/>
                            <dgm:constr type="w" for="ch" forName="desTx6" refType="w" fact="0.78"/>
                          </dgm:constrLst>
                        </dgm:else>
                      </dgm:choose>
                      <dgm:layoutNode name="anchor6" moveWith="desTx6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6" moveWith="desTx6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6" styleLbl="parChTrans1D1" moveWith="desTx6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6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195">
                        <dgm:if name="Name196" axis="root ch" ptType="all node" func="cnt" op="gte" val="7">
                          <dgm:layoutNode name="postLine6" styleLbl="parChTrans1D1" moveWith="desTx6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197"/>
                      </dgm:choose>
                    </dgm:layoutNode>
                  </dgm:forEach>
                  <dgm:choose name="Name198">
                    <dgm:if name="Name199" axis="root ch" ptType="all node" func="cnt" op="gte" val="7">
                      <dgm:forEach name="Name200" axis="self" ptType="parTrans">
                        <dgm:layoutNode name="Name201" styleLbl="parChTrans1D1">
                          <dgm:choose name="Name202">
                            <dgm:if name="Name203" func="var" arg="dir" op="equ" val="norm">
                              <dgm:alg type="conn">
                                <dgm:param type="srcNode" val="parTx7"/>
                                <dgm:param type="dstNode" val="anchor6"/>
                                <dgm:param type="dim" val="1D"/>
                                <dgm:param type="endSty" val="noArr"/>
                                <dgm:param type="begPts" val="midL"/>
                              </dgm:alg>
                            </dgm:if>
                            <dgm:else name="Name204">
                              <dgm:alg type="conn">
                                <dgm:param type="srcNode" val="parTx7"/>
                                <dgm:param type="dstNode" val="anchor6"/>
                                <dgm:param type="dim" val="1D"/>
                                <dgm:param type="endSty" val="noArr"/>
                                <dgm:param type="begPts" val="midR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205"/>
                  </dgm:choose>
                </dgm:forEach>
              </dgm:layoutNode>
              <dgm:choose name="Name206">
                <dgm:if name="Name207" axis="root ch" ptType="all node" func="cnt" op="gte" val="7">
                  <dgm:layoutNode name="spPost6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208"/>
              </dgm:choose>
            </dgm:if>
            <dgm:else name="Name209"/>
          </dgm:choose>
        </dgm:if>
        <dgm:if name="Name210" axis="self" ptType="node" func="pos" op="equ" val="7">
          <dgm:layoutNode name="parTx7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211">
            <dgm:if name="Name212" axis="ch" ptType="node" func="cnt" op="gte" val="1">
              <dgm:layoutNode name="spPre7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7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7" refType="w" fact="0.77"/>
                  <dgm:constr type="w" for="ch" forName="top7" refType="w" refFor="ch" refForName="txAndLines7" fact="0.78"/>
                </dgm:constrLst>
                <dgm:forEach name="Name213" axis="ch">
                  <dgm:forEach name="Name214" axis="self" ptType="parTrans">
                    <dgm:layoutNode name="Name215" styleLbl="parChTrans1D1">
                      <dgm:choose name="Name216">
                        <dgm:if name="Name217" func="var" arg="dir" op="equ" val="norm">
                          <dgm:alg type="conn">
                            <dgm:param type="dstNode" val="anchor7"/>
                            <dgm:param type="dim" val="1D"/>
                            <dgm:param type="endSty" val="noArr"/>
                            <dgm:param type="begPts" val="midR"/>
                          </dgm:alg>
                        </dgm:if>
                        <dgm:else name="Name218">
                          <dgm:alg type="conn">
                            <dgm:param type="srcNode" val="parTx7"/>
                            <dgm:param type="dstNode" val="anchor7"/>
                            <dgm:param type="dim" val="1D"/>
                            <dgm:param type="endSty" val="noArr"/>
                            <dgm:param type="begPts" val="midL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219" axis="self" ptType="node">
                    <dgm:choose name="Name220">
                      <dgm:if name="Name221" axis="par ch" ptType="node node" func="cnt" op="equ" val="1">
                        <dgm:layoutNode name="top7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222"/>
                    </dgm:choose>
                    <dgm:layoutNode name="txAndLines7">
                      <dgm:choose name="Name223">
                        <dgm:if name="Name224" func="var" arg="dir" op="equ" val="norm">
                          <dgm:alg type="lin"/>
                        </dgm:if>
                        <dgm:else name="Name225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>
                        <dgm:constr type="w" for="ch" forName="anchor7" refType="w" fact="0.89"/>
                        <dgm:constr type="w" for="ch" forName="backup7" refType="w" fact="-0.89"/>
                        <dgm:constr type="w" for="ch" forName="preLine7" refType="w" fact="0.11"/>
                        <dgm:constr type="w" for="ch" forName="desTx7" refType="w" fact="0.78"/>
                      </dgm:constrLst>
                      <dgm:layoutNode name="anchor7" moveWith="desTx7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7" moveWith="desTx7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7" styleLbl="parChTrans1D1" moveWith="desTx7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7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</dgm:layoutNode>
                  </dgm:forEach>
                </dgm:forEach>
              </dgm:layoutNode>
            </dgm:if>
            <dgm:else name="Name226"/>
          </dgm:choose>
        </dgm:if>
        <dgm:else name="Name227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4#2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3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#4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Tx/>
              <a:buNone/>
              <a:defRPr sz="1200">
                <a:ea typeface="宋体" panose="02010600030101010101" pitchFamily="2" charset="-122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buFontTx/>
              <a:buNone/>
              <a:defRPr sz="1200">
                <a:ea typeface="宋体" panose="02010600030101010101" pitchFamily="2" charset="-122"/>
              </a:defRPr>
            </a:lvl1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Tx/>
              <a:buNone/>
              <a:defRPr sz="1200">
                <a:ea typeface="宋体" panose="02010600030101010101" pitchFamily="2" charset="-122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>
              <a:buChar char="•"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096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09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defTabSz="457200" eaLnBrk="1" hangingPunct="1">
              <a:spcBef>
                <a:spcPct val="0"/>
              </a:spcBef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1987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198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defTabSz="457200" eaLnBrk="1" hangingPunct="1">
              <a:spcBef>
                <a:spcPct val="0"/>
              </a:spcBef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301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301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defTabSz="457200" eaLnBrk="1" hangingPunct="1">
              <a:spcBef>
                <a:spcPct val="0"/>
              </a:spcBef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7" Type="http://schemas.openxmlformats.org/officeDocument/2006/relationships/image" Target="../media/image11.png"/><Relationship Id="rId6" Type="http://schemas.openxmlformats.org/officeDocument/2006/relationships/image" Target="../media/image10.png"/><Relationship Id="rId5" Type="http://schemas.openxmlformats.org/officeDocument/2006/relationships/image" Target="../media/image1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5" Type="http://schemas.openxmlformats.org/officeDocument/2006/relationships/image" Target="../media/image1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 bwMode="auto">
          <a:xfrm>
            <a:off x="0" y="0"/>
            <a:ext cx="9144000" cy="2185988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rgbClr val="B7E0EC"/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1" name="图片 6" descr="荣德基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76200"/>
            <a:ext cx="1562100" cy="609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Picture 12"/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818181"/>
              </a:clrFrom>
              <a:clrTo>
                <a:srgbClr val="818181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34925" y="5095875"/>
            <a:ext cx="9178925" cy="1762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组合 6"/>
          <p:cNvGrpSpPr/>
          <p:nvPr userDrawn="1"/>
        </p:nvGrpSpPr>
        <p:grpSpPr>
          <a:xfrm>
            <a:off x="-369887" y="9525"/>
            <a:ext cx="9515475" cy="6878638"/>
            <a:chOff x="-369888" y="9525"/>
            <a:chExt cx="9515476" cy="6878022"/>
          </a:xfrm>
        </p:grpSpPr>
        <p:pic>
          <p:nvPicPr>
            <p:cNvPr id="11272" name="图片 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525" y="9525"/>
              <a:ext cx="9136063" cy="685800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1273" name="组 15"/>
            <p:cNvGrpSpPr/>
            <p:nvPr/>
          </p:nvGrpSpPr>
          <p:grpSpPr>
            <a:xfrm>
              <a:off x="-369888" y="4659276"/>
              <a:ext cx="1660527" cy="2216150"/>
              <a:chOff x="-474161" y="4081888"/>
              <a:chExt cx="1981984" cy="2645369"/>
            </a:xfrm>
          </p:grpSpPr>
          <p:pic>
            <p:nvPicPr>
              <p:cNvPr id="11277" name="Picture 47" descr="연필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3740" y="4081888"/>
                <a:ext cx="603122" cy="243531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1278" name="Picture 43" descr="꽃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-474161" y="4813904"/>
                <a:ext cx="1981984" cy="191335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11274" name="图片 9" descr="荣德基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38125" y="136488"/>
              <a:ext cx="1562100" cy="609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275" name="图片 13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448425" y="6500234"/>
              <a:ext cx="2255838" cy="28416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276" name="图片 22" descr="热气球.png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660877" y="6336685"/>
              <a:ext cx="482600" cy="55086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5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>
              <a:buChar char="•"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588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6"/>
          <p:cNvGrpSpPr/>
          <p:nvPr userDrawn="1"/>
        </p:nvGrpSpPr>
        <p:grpSpPr>
          <a:xfrm>
            <a:off x="-369887" y="9525"/>
            <a:ext cx="9515475" cy="6858000"/>
            <a:chOff x="-369888" y="9525"/>
            <a:chExt cx="9515476" cy="6858000"/>
          </a:xfrm>
        </p:grpSpPr>
        <p:pic>
          <p:nvPicPr>
            <p:cNvPr id="5125" name="图片 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525" y="9525"/>
              <a:ext cx="9136063" cy="685800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5126" name="组 15"/>
            <p:cNvGrpSpPr/>
            <p:nvPr/>
          </p:nvGrpSpPr>
          <p:grpSpPr>
            <a:xfrm>
              <a:off x="-369888" y="4598988"/>
              <a:ext cx="1660527" cy="2216150"/>
              <a:chOff x="-474161" y="4081888"/>
              <a:chExt cx="1981984" cy="2645369"/>
            </a:xfrm>
          </p:grpSpPr>
          <p:pic>
            <p:nvPicPr>
              <p:cNvPr id="5128" name="Picture 47" descr="연필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3740" y="4081888"/>
                <a:ext cx="603122" cy="243531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129" name="Picture 43" descr="꽃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-474161" y="4813904"/>
                <a:ext cx="1981984" cy="191335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5127" name="图片 9" descr="荣德基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38125" y="76200"/>
              <a:ext cx="1562100" cy="60960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588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组合 6"/>
          <p:cNvGrpSpPr/>
          <p:nvPr userDrawn="1"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9144000" cy="2185988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rgbClr val="B7E0EC"/>
                </a:gs>
              </a:gsLst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7174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4846638"/>
              <a:ext cx="9144000" cy="20113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175" name="图片 6" descr="荣德基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8125" y="76200"/>
              <a:ext cx="1562100" cy="6096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" name="圆角矩形 10"/>
            <p:cNvSpPr/>
            <p:nvPr/>
          </p:nvSpPr>
          <p:spPr>
            <a:xfrm>
              <a:off x="958850" y="1708150"/>
              <a:ext cx="7226300" cy="134938"/>
            </a:xfrm>
            <a:prstGeom prst="roundRect">
              <a:avLst/>
            </a:prstGeom>
            <a:gradFill>
              <a:gsLst>
                <a:gs pos="0">
                  <a:srgbClr val="369434"/>
                </a:gs>
                <a:gs pos="100000">
                  <a:srgbClr val="89C270"/>
                </a:gs>
              </a:gsLst>
            </a:gradFill>
            <a:ln>
              <a:solidFill>
                <a:srgbClr val="539F36"/>
              </a:solidFill>
            </a:ln>
            <a:effectLst>
              <a:outerShdw blurRad="40000" dist="23000" dir="5400000" rotWithShape="0">
                <a:srgbClr val="000000">
                  <a:alpha val="2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588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>
              <a:buChar char="•"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588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kumimoji="1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 kumimoji="1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0.png"/><Relationship Id="rId1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3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" Target="slide26.xml"/><Relationship Id="rId8" Type="http://schemas.openxmlformats.org/officeDocument/2006/relationships/slide" Target="slide12.xml"/><Relationship Id="rId7" Type="http://schemas.openxmlformats.org/officeDocument/2006/relationships/slide" Target="slide24.xml"/><Relationship Id="rId6" Type="http://schemas.openxmlformats.org/officeDocument/2006/relationships/slide" Target="slide5.xml"/><Relationship Id="rId5" Type="http://schemas.openxmlformats.org/officeDocument/2006/relationships/slide" Target="slide4.xml"/><Relationship Id="rId4" Type="http://schemas.openxmlformats.org/officeDocument/2006/relationships/image" Target="../media/image19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3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0.png"/><Relationship Id="rId2" Type="http://schemas.openxmlformats.org/officeDocument/2006/relationships/image" Target="../media/image31.jpeg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3.png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0.png"/><Relationship Id="rId1" Type="http://schemas.openxmlformats.org/officeDocument/2006/relationships/image" Target="../media/image33.jpeg"/></Relationships>
</file>

<file path=ppt/slides/_rels/slide2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23.png"/><Relationship Id="rId5" Type="http://schemas.microsoft.com/office/2007/relationships/diagramDrawing" Target="../diagrams/drawing3.xml"/><Relationship Id="rId4" Type="http://schemas.openxmlformats.org/officeDocument/2006/relationships/diagramColors" Target="../diagrams/colors3.xml"/><Relationship Id="rId3" Type="http://schemas.openxmlformats.org/officeDocument/2006/relationships/diagramQuickStyle" Target="../diagrams/quickStyle3.xml"/><Relationship Id="rId2" Type="http://schemas.openxmlformats.org/officeDocument/2006/relationships/diagramLayout" Target="../diagrams/layout3.xml"/><Relationship Id="rId1" Type="http://schemas.openxmlformats.org/officeDocument/2006/relationships/diagramData" Target="../diagrams/data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0.png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3.png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20.png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0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20.png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hyperlink" Target="&#31532;22&#35838;%20&#26391;&#35835;&#38899;&#35270;&#39057;.mp4" TargetMode="External"/><Relationship Id="rId1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.xml"/><Relationship Id="rId8" Type="http://schemas.openxmlformats.org/officeDocument/2006/relationships/slideLayout" Target="../slideLayouts/slideLayout4.xml"/><Relationship Id="rId7" Type="http://schemas.openxmlformats.org/officeDocument/2006/relationships/image" Target="../media/image20.png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3.png"/><Relationship Id="rId1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0.png"/><Relationship Id="rId1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8" descr="小花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153534">
            <a:off x="7589838" y="5305425"/>
            <a:ext cx="1139825" cy="1117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1" name="Picture 39" descr="구름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8850" y="179388"/>
            <a:ext cx="682625" cy="3635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2" name="Picture 40" descr="구름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5825" y="503238"/>
            <a:ext cx="1042988" cy="555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3" name="图片 3" descr="趣味导入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49500" y="492125"/>
            <a:ext cx="4445000" cy="15668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" name="AutoShape 508"/>
          <p:cNvSpPr>
            <a:spLocks noChangeArrowheads="1"/>
          </p:cNvSpPr>
          <p:nvPr/>
        </p:nvSpPr>
        <p:spPr bwMode="auto">
          <a:xfrm>
            <a:off x="3682999" y="2801620"/>
            <a:ext cx="4595813" cy="3247390"/>
          </a:xfrm>
          <a:prstGeom prst="roundRect">
            <a:avLst>
              <a:gd name="adj" fmla="val 5074"/>
            </a:avLst>
          </a:prstGeom>
          <a:solidFill>
            <a:srgbClr val="FFFFFF"/>
          </a:solidFill>
          <a:ln w="57150" cmpd="sng">
            <a:solidFill>
              <a:srgbClr val="99CC00"/>
            </a:solidFill>
            <a:round/>
          </a:ln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2295" name="Picture 39" descr="구름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4100" y="1639888"/>
            <a:ext cx="682625" cy="3635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6" name="图片 28" descr="蝴蝶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-3308464" flipH="1">
            <a:off x="6592888" y="1128713"/>
            <a:ext cx="1019175" cy="11033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7" name="Picture 2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97288" y="2532063"/>
            <a:ext cx="4267200" cy="669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Rectangle 8"/>
          <p:cNvSpPr>
            <a:spLocks noChangeArrowheads="1"/>
          </p:cNvSpPr>
          <p:nvPr/>
        </p:nvSpPr>
        <p:spPr bwMode="auto">
          <a:xfrm>
            <a:off x="3683000" y="3099753"/>
            <a:ext cx="4595812" cy="2862322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/>
          <a:p>
            <a:pPr marL="0" marR="0" lvl="0" indent="627380" algn="l" defTabSz="457200" rtl="0" eaLnBrk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2400" b="1" i="0" u="none" strike="noStrike" kern="1200" cap="none" spc="0" normalizeH="0" baseline="0" noProof="0" dirty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n-ea"/>
                <a:ea typeface="+mn-ea"/>
                <a:cs typeface="Calibri" panose="020F0502020204030204" pitchFamily="34" charset="0"/>
              </a:rPr>
              <a:t>你们知道美丽的蝴蝶是怎么来的吗？这美丽、灵巧的蝴蝶是由一条毫不起眼的小毛虫蜕变而来的。今天，让我们跟随课文去经历小毛虫奇妙的蜕变过程。</a:t>
            </a:r>
            <a:endParaRPr kumimoji="0" sz="2400" b="1" i="0" u="none" strike="noStrike" kern="1200" cap="none" spc="0" normalizeH="0" baseline="0" noProof="0" dirty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+mn-ea"/>
              <a:ea typeface="+mn-ea"/>
              <a:cs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任意多边形 32"/>
          <p:cNvSpPr/>
          <p:nvPr/>
        </p:nvSpPr>
        <p:spPr>
          <a:xfrm>
            <a:off x="1262063" y="2947988"/>
            <a:ext cx="6797675" cy="1152525"/>
          </a:xfrm>
          <a:custGeom>
            <a:avLst/>
            <a:gdLst>
              <a:gd name="connsiteX0" fmla="*/ 0 w 6799134"/>
              <a:gd name="connsiteY0" fmla="*/ 0 h 976260"/>
              <a:gd name="connsiteX1" fmla="*/ 6799134 w 6799134"/>
              <a:gd name="connsiteY1" fmla="*/ 0 h 976260"/>
              <a:gd name="connsiteX2" fmla="*/ 6799134 w 6799134"/>
              <a:gd name="connsiteY2" fmla="*/ 976260 h 976260"/>
              <a:gd name="connsiteX3" fmla="*/ 0 w 6799134"/>
              <a:gd name="connsiteY3" fmla="*/ 976260 h 976260"/>
              <a:gd name="connsiteX4" fmla="*/ 0 w 6799134"/>
              <a:gd name="connsiteY4" fmla="*/ 0 h 976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99134" h="976260">
                <a:moveTo>
                  <a:pt x="0" y="0"/>
                </a:moveTo>
                <a:lnTo>
                  <a:pt x="6799134" y="0"/>
                </a:lnTo>
                <a:lnTo>
                  <a:pt x="6799134" y="976260"/>
                </a:lnTo>
                <a:lnTo>
                  <a:pt x="0" y="97626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137160" tIns="137160" rIns="137160" bIns="137160" spcCol="1270" anchor="ctr"/>
          <a:lstStyle/>
          <a:p>
            <a:pPr marL="0" marR="0" lvl="0" indent="812800" algn="l" defTabSz="1600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指名读课文，同学互评：字音是否正确，句子是否通顺。  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hueOff val="0"/>
                  <a:satOff val="0"/>
                  <a:lumOff val="0"/>
                  <a:alphaOff val="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450" y="6413500"/>
            <a:ext cx="3681680" cy="4205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409516" y="2318205"/>
            <a:ext cx="7146654" cy="194764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 </a:t>
            </a:r>
            <a:r>
              <a:rPr lang="zh-CN" altLang="en-US" sz="2800" b="1" dirty="0" smtClean="0">
                <a:solidFill>
                  <a:srgbClr val="FF0000"/>
                </a:solidFill>
                <a:latin typeface="+mj-ea"/>
                <a:ea typeface="+mj-ea"/>
              </a:rPr>
              <a:t>   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</a:rPr>
              <a:t>这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</a:rPr>
              <a:t>篇</a:t>
            </a:r>
            <a:r>
              <a:rPr lang="zh-CN" altLang="en-US" sz="2800" b="1" dirty="0" smtClean="0">
                <a:solidFill>
                  <a:srgbClr val="FF0000"/>
                </a:solidFill>
                <a:latin typeface="+mj-ea"/>
                <a:ea typeface="+mj-ea"/>
              </a:rPr>
              <a:t>课文主要写了一条可怜而又笨拙的小毛虫不悲观、不失望，尽心竭力地工作，最终脱胎换骨，羽化成为美丽的蝴蝶。</a:t>
            </a:r>
            <a:endParaRPr kumimoji="0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pic>
        <p:nvPicPr>
          <p:cNvPr id="23556" name="Picture 4" descr="C:\Users\Administrator\Desktop\图\图2\图3\写字\老师图\timg  8 - 副本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2038" y="1393825"/>
            <a:ext cx="877887" cy="1190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7" name="TextBox 1"/>
          <p:cNvSpPr txBox="1"/>
          <p:nvPr/>
        </p:nvSpPr>
        <p:spPr>
          <a:xfrm>
            <a:off x="2130425" y="1663700"/>
            <a:ext cx="5794375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说一说课文主要写了什么？ 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400" y="6337300"/>
            <a:ext cx="2718591" cy="4449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TextBox 27"/>
          <p:cNvSpPr txBox="1">
            <a:spLocks noChangeArrowheads="1"/>
          </p:cNvSpPr>
          <p:nvPr/>
        </p:nvSpPr>
        <p:spPr bwMode="auto">
          <a:xfrm>
            <a:off x="1009650" y="2546350"/>
            <a:ext cx="1336675" cy="15700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9600" b="1" dirty="0" smtClean="0">
                <a:latin typeface="楷体_GB2312" pitchFamily="49" charset="-122"/>
                <a:ea typeface="楷体_GB2312" pitchFamily="49" charset="-122"/>
              </a:rPr>
              <a:t>整</a:t>
            </a:r>
            <a:endParaRPr lang="zh-CN" altLang="en-US" sz="9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1214414" y="2027238"/>
            <a:ext cx="1187436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b="1" dirty="0" err="1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zhěng</a:t>
            </a:r>
            <a:r>
              <a:rPr lang="en-US" altLang="zh-CN" sz="3200" b="1" dirty="0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</a:t>
            </a:r>
            <a:endParaRPr lang="en-US" altLang="zh-CN" sz="32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3" name="Group 4"/>
          <p:cNvGrpSpPr/>
          <p:nvPr/>
        </p:nvGrpSpPr>
        <p:grpSpPr bwMode="auto">
          <a:xfrm>
            <a:off x="4932363" y="1700213"/>
            <a:ext cx="2879725" cy="2879725"/>
            <a:chOff x="1474" y="663"/>
            <a:chExt cx="2948" cy="2835"/>
          </a:xfrm>
        </p:grpSpPr>
        <p:sp>
          <p:nvSpPr>
            <p:cNvPr id="45062" name="Rectangle 5"/>
            <p:cNvSpPr>
              <a:spLocks noChangeArrowheads="1"/>
            </p:cNvSpPr>
            <p:nvPr/>
          </p:nvSpPr>
          <p:spPr bwMode="auto"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latin typeface="Calibri" panose="020F0502020204030204" pitchFamily="34" charset="0"/>
              </a:endParaRPr>
            </a:p>
          </p:txBody>
        </p:sp>
        <p:sp>
          <p:nvSpPr>
            <p:cNvPr id="45063" name="Rectangle 6"/>
            <p:cNvSpPr>
              <a:spLocks noChangeArrowheads="1"/>
            </p:cNvSpPr>
            <p:nvPr/>
          </p:nvSpPr>
          <p:spPr bwMode="auto"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latin typeface="Calibri" panose="020F0502020204030204" pitchFamily="34" charset="0"/>
              </a:endParaRPr>
            </a:p>
          </p:txBody>
        </p:sp>
        <p:sp>
          <p:nvSpPr>
            <p:cNvPr id="45064" name="Rectangle 7"/>
            <p:cNvSpPr>
              <a:spLocks noChangeArrowheads="1"/>
            </p:cNvSpPr>
            <p:nvPr/>
          </p:nvSpPr>
          <p:spPr bwMode="auto"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latin typeface="Calibri" panose="020F0502020204030204" pitchFamily="34" charset="0"/>
              </a:endParaRPr>
            </a:p>
          </p:txBody>
        </p:sp>
        <p:sp>
          <p:nvSpPr>
            <p:cNvPr id="45065" name="Rectangle 8"/>
            <p:cNvSpPr>
              <a:spLocks noChangeArrowheads="1"/>
            </p:cNvSpPr>
            <p:nvPr/>
          </p:nvSpPr>
          <p:spPr bwMode="auto"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latin typeface="Calibri" panose="020F0502020204030204" pitchFamily="34" charset="0"/>
              </a:endParaRPr>
            </a:p>
          </p:txBody>
        </p:sp>
        <p:sp>
          <p:nvSpPr>
            <p:cNvPr id="45066" name="Line 9"/>
            <p:cNvSpPr>
              <a:spLocks noChangeShapeType="1"/>
            </p:cNvSpPr>
            <p:nvPr/>
          </p:nvSpPr>
          <p:spPr bwMode="auto">
            <a:xfrm>
              <a:off x="1474" y="663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67" name="Line 10"/>
            <p:cNvSpPr>
              <a:spLocks noChangeShapeType="1"/>
            </p:cNvSpPr>
            <p:nvPr/>
          </p:nvSpPr>
          <p:spPr bwMode="auto">
            <a:xfrm>
              <a:off x="1474" y="3498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68" name="Line 11"/>
            <p:cNvSpPr>
              <a:spLocks noChangeShapeType="1"/>
            </p:cNvSpPr>
            <p:nvPr/>
          </p:nvSpPr>
          <p:spPr bwMode="auto">
            <a:xfrm>
              <a:off x="1474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69" name="Line 12"/>
            <p:cNvSpPr>
              <a:spLocks noChangeShapeType="1"/>
            </p:cNvSpPr>
            <p:nvPr/>
          </p:nvSpPr>
          <p:spPr bwMode="auto">
            <a:xfrm>
              <a:off x="4422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70" name="Line 13"/>
            <p:cNvSpPr>
              <a:spLocks noChangeShapeType="1"/>
            </p:cNvSpPr>
            <p:nvPr/>
          </p:nvSpPr>
          <p:spPr bwMode="auto">
            <a:xfrm>
              <a:off x="1474" y="2069"/>
              <a:ext cx="2948" cy="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71" name="Line 14"/>
            <p:cNvSpPr>
              <a:spLocks noChangeShapeType="1"/>
            </p:cNvSpPr>
            <p:nvPr/>
          </p:nvSpPr>
          <p:spPr bwMode="auto">
            <a:xfrm>
              <a:off x="2948" y="663"/>
              <a:ext cx="0" cy="2835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8" name="TextBox 57"/>
          <p:cNvSpPr txBox="1">
            <a:spLocks noChangeArrowheads="1"/>
          </p:cNvSpPr>
          <p:nvPr/>
        </p:nvSpPr>
        <p:spPr bwMode="auto">
          <a:xfrm>
            <a:off x="4619625" y="4786322"/>
            <a:ext cx="4216400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14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书写指导</a:t>
            </a:r>
            <a:r>
              <a:rPr lang="zh-CN" altLang="en-US" sz="2400" b="1" kern="14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400" b="1" kern="1400" dirty="0">
                <a:latin typeface="楷体" panose="02010609060101010101" pitchFamily="49" charset="-122"/>
                <a:ea typeface="楷体" panose="02010609060101010101" pitchFamily="49" charset="-122"/>
              </a:rPr>
              <a:t>上下两部分都要扁一些，上边要写紧凑，正字的下横要长。</a:t>
            </a:r>
            <a:endParaRPr lang="zh-CN" altLang="en-US" sz="2400" b="1" kern="1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357438" y="3100388"/>
            <a:ext cx="1727200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部首</a:t>
            </a:r>
            <a:r>
              <a:rPr lang="zh-CN" altLang="en-US" sz="2000" b="1" dirty="0" smtClean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：</a:t>
            </a:r>
            <a:r>
              <a:rPr lang="zh-CN" altLang="en-US" sz="2000" b="1" dirty="0" smtClean="0"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夂</a:t>
            </a:r>
            <a:endParaRPr lang="zh-CN" altLang="en-US" sz="2000" b="1" dirty="0">
              <a:latin typeface="仿宋" panose="02010609060101010101" pitchFamily="49" charset="-122"/>
              <a:ea typeface="仿宋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857250" y="4381907"/>
            <a:ext cx="3030538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整个  完整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857250" y="4786322"/>
            <a:ext cx="3640138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造句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我差一点把整个苹果吞进去。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30"/>
          <p:cNvSpPr txBox="1">
            <a:spLocks noChangeArrowheads="1"/>
          </p:cNvSpPr>
          <p:nvPr/>
        </p:nvSpPr>
        <p:spPr bwMode="auto">
          <a:xfrm>
            <a:off x="2135188" y="2643188"/>
            <a:ext cx="2008187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 anchorCtr="1">
            <a:spAutoFit/>
          </a:bodyPr>
          <a:lstStyle/>
          <a:p>
            <a:pPr algn="ctr" defTabSz="457200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音序</a:t>
            </a:r>
            <a:r>
              <a:rPr lang="zh-CN" altLang="en-US" sz="2000" b="1" dirty="0" smtClean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  <a:r>
              <a:rPr lang="en-US" altLang="zh-CN" sz="20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Z</a:t>
            </a:r>
            <a:endParaRPr lang="en-US" altLang="zh-CN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2" name="文本框 31"/>
          <p:cNvSpPr txBox="1">
            <a:spLocks noChangeArrowheads="1"/>
          </p:cNvSpPr>
          <p:nvPr/>
        </p:nvSpPr>
        <p:spPr bwMode="auto">
          <a:xfrm>
            <a:off x="2214563" y="3571875"/>
            <a:ext cx="2078037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 anchorCtr="1">
            <a:spAutoFit/>
          </a:bodyPr>
          <a:lstStyle/>
          <a:p>
            <a:pPr algn="ctr" defTabSz="457200"/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结构</a:t>
            </a:r>
            <a:r>
              <a:rPr lang="en-US" altLang="zh-CN" sz="2000" b="1" dirty="0" smtClean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:</a:t>
            </a:r>
            <a:r>
              <a:rPr lang="zh-CN" altLang="en-US" sz="20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上下</a:t>
            </a:r>
            <a:endParaRPr lang="zh-CN" altLang="en-US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5081" name="Rectangle 25"/>
          <p:cNvSpPr>
            <a:spLocks noChangeArrowheads="1"/>
          </p:cNvSpPr>
          <p:nvPr/>
        </p:nvSpPr>
        <p:spPr bwMode="auto">
          <a:xfrm>
            <a:off x="5635625" y="2225675"/>
            <a:ext cx="31750" cy="152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>
            <a:spAutoFit/>
          </a:bodyPr>
          <a:lstStyle/>
          <a:p>
            <a:pPr algn="just"/>
            <a:r>
              <a:rPr lang="en-US" altLang="zh-CN" sz="10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/>
          </a:p>
        </p:txBody>
      </p:sp>
      <p:sp>
        <p:nvSpPr>
          <p:cNvPr id="45082" name="Rectangle 26"/>
          <p:cNvSpPr>
            <a:spLocks noChangeArrowheads="1"/>
          </p:cNvSpPr>
          <p:nvPr/>
        </p:nvSpPr>
        <p:spPr bwMode="auto">
          <a:xfrm>
            <a:off x="5491163" y="2216150"/>
            <a:ext cx="31750" cy="152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>
            <a:spAutoFit/>
          </a:bodyPr>
          <a:lstStyle/>
          <a:p>
            <a:pPr algn="just"/>
            <a:r>
              <a:rPr lang="en-US" altLang="zh-CN" sz="10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/>
          </a:p>
        </p:txBody>
      </p:sp>
      <p:sp>
        <p:nvSpPr>
          <p:cNvPr id="45117" name="Rectangle 61"/>
          <p:cNvSpPr>
            <a:spLocks noChangeArrowheads="1"/>
          </p:cNvSpPr>
          <p:nvPr/>
        </p:nvSpPr>
        <p:spPr bwMode="auto">
          <a:xfrm>
            <a:off x="5651500" y="2162175"/>
            <a:ext cx="34925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>
            <a:spAutoFit/>
          </a:bodyPr>
          <a:lstStyle/>
          <a:p>
            <a:pPr algn="just"/>
            <a:r>
              <a:rPr lang="en-US" altLang="zh-CN" sz="11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/>
          </a:p>
        </p:txBody>
      </p:sp>
      <p:sp>
        <p:nvSpPr>
          <p:cNvPr id="45140" name="Rectangle 84"/>
          <p:cNvSpPr>
            <a:spLocks noChangeArrowheads="1"/>
          </p:cNvSpPr>
          <p:nvPr/>
        </p:nvSpPr>
        <p:spPr bwMode="auto">
          <a:xfrm>
            <a:off x="5481638" y="2162175"/>
            <a:ext cx="34925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>
            <a:spAutoFit/>
          </a:bodyPr>
          <a:lstStyle/>
          <a:p>
            <a:pPr algn="just"/>
            <a:r>
              <a:rPr lang="en-US" altLang="zh-CN" sz="11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/>
          </a:p>
        </p:txBody>
      </p:sp>
      <p:sp>
        <p:nvSpPr>
          <p:cNvPr id="45144" name="Freeform 88"/>
          <p:cNvSpPr/>
          <p:nvPr/>
        </p:nvSpPr>
        <p:spPr bwMode="auto">
          <a:xfrm>
            <a:off x="5795963" y="2390775"/>
            <a:ext cx="571500" cy="171450"/>
          </a:xfrm>
          <a:custGeom>
            <a:avLst/>
            <a:gdLst/>
            <a:ahLst/>
            <a:cxnLst>
              <a:cxn ang="0">
                <a:pos x="0" y="210"/>
              </a:cxn>
              <a:cxn ang="0">
                <a:pos x="15" y="180"/>
              </a:cxn>
              <a:cxn ang="0">
                <a:pos x="45" y="165"/>
              </a:cxn>
              <a:cxn ang="0">
                <a:pos x="75" y="165"/>
              </a:cxn>
              <a:cxn ang="0">
                <a:pos x="150" y="150"/>
              </a:cxn>
              <a:cxn ang="0">
                <a:pos x="255" y="120"/>
              </a:cxn>
              <a:cxn ang="0">
                <a:pos x="420" y="75"/>
              </a:cxn>
              <a:cxn ang="0">
                <a:pos x="570" y="45"/>
              </a:cxn>
              <a:cxn ang="0">
                <a:pos x="690" y="15"/>
              </a:cxn>
              <a:cxn ang="0">
                <a:pos x="765" y="0"/>
              </a:cxn>
              <a:cxn ang="0">
                <a:pos x="795" y="0"/>
              </a:cxn>
              <a:cxn ang="0">
                <a:pos x="810" y="0"/>
              </a:cxn>
              <a:cxn ang="0">
                <a:pos x="855" y="15"/>
              </a:cxn>
              <a:cxn ang="0">
                <a:pos x="900" y="30"/>
              </a:cxn>
              <a:cxn ang="0">
                <a:pos x="900" y="60"/>
              </a:cxn>
              <a:cxn ang="0">
                <a:pos x="885" y="90"/>
              </a:cxn>
              <a:cxn ang="0">
                <a:pos x="825" y="120"/>
              </a:cxn>
              <a:cxn ang="0">
                <a:pos x="720" y="150"/>
              </a:cxn>
              <a:cxn ang="0">
                <a:pos x="570" y="195"/>
              </a:cxn>
              <a:cxn ang="0">
                <a:pos x="405" y="240"/>
              </a:cxn>
              <a:cxn ang="0">
                <a:pos x="285" y="255"/>
              </a:cxn>
              <a:cxn ang="0">
                <a:pos x="180" y="270"/>
              </a:cxn>
              <a:cxn ang="0">
                <a:pos x="120" y="270"/>
              </a:cxn>
              <a:cxn ang="0">
                <a:pos x="45" y="240"/>
              </a:cxn>
              <a:cxn ang="0">
                <a:pos x="0" y="210"/>
              </a:cxn>
              <a:cxn ang="0">
                <a:pos x="0" y="210"/>
              </a:cxn>
            </a:cxnLst>
            <a:rect l="0" t="0" r="r" b="b"/>
            <a:pathLst>
              <a:path w="900" h="270">
                <a:moveTo>
                  <a:pt x="0" y="210"/>
                </a:moveTo>
                <a:lnTo>
                  <a:pt x="15" y="180"/>
                </a:lnTo>
                <a:lnTo>
                  <a:pt x="45" y="165"/>
                </a:lnTo>
                <a:lnTo>
                  <a:pt x="75" y="165"/>
                </a:lnTo>
                <a:lnTo>
                  <a:pt x="150" y="150"/>
                </a:lnTo>
                <a:lnTo>
                  <a:pt x="255" y="120"/>
                </a:lnTo>
                <a:lnTo>
                  <a:pt x="420" y="75"/>
                </a:lnTo>
                <a:lnTo>
                  <a:pt x="570" y="45"/>
                </a:lnTo>
                <a:lnTo>
                  <a:pt x="690" y="15"/>
                </a:lnTo>
                <a:lnTo>
                  <a:pt x="765" y="0"/>
                </a:lnTo>
                <a:lnTo>
                  <a:pt x="795" y="0"/>
                </a:lnTo>
                <a:lnTo>
                  <a:pt x="810" y="0"/>
                </a:lnTo>
                <a:lnTo>
                  <a:pt x="855" y="15"/>
                </a:lnTo>
                <a:lnTo>
                  <a:pt x="900" y="30"/>
                </a:lnTo>
                <a:lnTo>
                  <a:pt x="900" y="60"/>
                </a:lnTo>
                <a:lnTo>
                  <a:pt x="885" y="90"/>
                </a:lnTo>
                <a:lnTo>
                  <a:pt x="825" y="120"/>
                </a:lnTo>
                <a:lnTo>
                  <a:pt x="720" y="150"/>
                </a:lnTo>
                <a:lnTo>
                  <a:pt x="570" y="195"/>
                </a:lnTo>
                <a:lnTo>
                  <a:pt x="405" y="240"/>
                </a:lnTo>
                <a:lnTo>
                  <a:pt x="285" y="255"/>
                </a:lnTo>
                <a:lnTo>
                  <a:pt x="180" y="270"/>
                </a:lnTo>
                <a:lnTo>
                  <a:pt x="120" y="270"/>
                </a:lnTo>
                <a:lnTo>
                  <a:pt x="45" y="240"/>
                </a:lnTo>
                <a:lnTo>
                  <a:pt x="0" y="210"/>
                </a:lnTo>
                <a:lnTo>
                  <a:pt x="0" y="21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146" name="Freeform 90"/>
          <p:cNvSpPr/>
          <p:nvPr/>
        </p:nvSpPr>
        <p:spPr bwMode="auto">
          <a:xfrm>
            <a:off x="5681663" y="2705100"/>
            <a:ext cx="190500" cy="323850"/>
          </a:xfrm>
          <a:custGeom>
            <a:avLst/>
            <a:gdLst/>
            <a:ahLst/>
            <a:cxnLst>
              <a:cxn ang="0">
                <a:pos x="30" y="105"/>
              </a:cxn>
              <a:cxn ang="0">
                <a:pos x="0" y="45"/>
              </a:cxn>
              <a:cxn ang="0">
                <a:pos x="15" y="15"/>
              </a:cxn>
              <a:cxn ang="0">
                <a:pos x="60" y="0"/>
              </a:cxn>
              <a:cxn ang="0">
                <a:pos x="165" y="30"/>
              </a:cxn>
              <a:cxn ang="0">
                <a:pos x="225" y="180"/>
              </a:cxn>
              <a:cxn ang="0">
                <a:pos x="255" y="300"/>
              </a:cxn>
              <a:cxn ang="0">
                <a:pos x="285" y="375"/>
              </a:cxn>
              <a:cxn ang="0">
                <a:pos x="300" y="420"/>
              </a:cxn>
              <a:cxn ang="0">
                <a:pos x="285" y="480"/>
              </a:cxn>
              <a:cxn ang="0">
                <a:pos x="255" y="510"/>
              </a:cxn>
              <a:cxn ang="0">
                <a:pos x="240" y="510"/>
              </a:cxn>
              <a:cxn ang="0">
                <a:pos x="210" y="480"/>
              </a:cxn>
              <a:cxn ang="0">
                <a:pos x="195" y="420"/>
              </a:cxn>
              <a:cxn ang="0">
                <a:pos x="165" y="345"/>
              </a:cxn>
              <a:cxn ang="0">
                <a:pos x="135" y="255"/>
              </a:cxn>
              <a:cxn ang="0">
                <a:pos x="105" y="195"/>
              </a:cxn>
              <a:cxn ang="0">
                <a:pos x="60" y="135"/>
              </a:cxn>
              <a:cxn ang="0">
                <a:pos x="30" y="105"/>
              </a:cxn>
              <a:cxn ang="0">
                <a:pos x="30" y="105"/>
              </a:cxn>
            </a:cxnLst>
            <a:rect l="0" t="0" r="r" b="b"/>
            <a:pathLst>
              <a:path w="300" h="510">
                <a:moveTo>
                  <a:pt x="30" y="105"/>
                </a:moveTo>
                <a:lnTo>
                  <a:pt x="0" y="45"/>
                </a:lnTo>
                <a:lnTo>
                  <a:pt x="15" y="15"/>
                </a:lnTo>
                <a:lnTo>
                  <a:pt x="60" y="0"/>
                </a:lnTo>
                <a:lnTo>
                  <a:pt x="165" y="30"/>
                </a:lnTo>
                <a:lnTo>
                  <a:pt x="225" y="180"/>
                </a:lnTo>
                <a:lnTo>
                  <a:pt x="255" y="300"/>
                </a:lnTo>
                <a:lnTo>
                  <a:pt x="285" y="375"/>
                </a:lnTo>
                <a:lnTo>
                  <a:pt x="300" y="420"/>
                </a:lnTo>
                <a:lnTo>
                  <a:pt x="285" y="480"/>
                </a:lnTo>
                <a:lnTo>
                  <a:pt x="255" y="510"/>
                </a:lnTo>
                <a:lnTo>
                  <a:pt x="240" y="510"/>
                </a:lnTo>
                <a:lnTo>
                  <a:pt x="210" y="480"/>
                </a:lnTo>
                <a:lnTo>
                  <a:pt x="195" y="420"/>
                </a:lnTo>
                <a:lnTo>
                  <a:pt x="165" y="345"/>
                </a:lnTo>
                <a:lnTo>
                  <a:pt x="135" y="255"/>
                </a:lnTo>
                <a:lnTo>
                  <a:pt x="105" y="195"/>
                </a:lnTo>
                <a:lnTo>
                  <a:pt x="60" y="135"/>
                </a:lnTo>
                <a:lnTo>
                  <a:pt x="30" y="105"/>
                </a:lnTo>
                <a:lnTo>
                  <a:pt x="30" y="105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147" name="Freeform 91"/>
          <p:cNvSpPr/>
          <p:nvPr/>
        </p:nvSpPr>
        <p:spPr bwMode="auto">
          <a:xfrm>
            <a:off x="5738813" y="2619375"/>
            <a:ext cx="723900" cy="266700"/>
          </a:xfrm>
          <a:custGeom>
            <a:avLst/>
            <a:gdLst/>
            <a:ahLst/>
            <a:cxnLst>
              <a:cxn ang="0">
                <a:pos x="840" y="30"/>
              </a:cxn>
              <a:cxn ang="0">
                <a:pos x="870" y="0"/>
              </a:cxn>
              <a:cxn ang="0">
                <a:pos x="915" y="0"/>
              </a:cxn>
              <a:cxn ang="0">
                <a:pos x="960" y="0"/>
              </a:cxn>
              <a:cxn ang="0">
                <a:pos x="1035" y="45"/>
              </a:cxn>
              <a:cxn ang="0">
                <a:pos x="1110" y="105"/>
              </a:cxn>
              <a:cxn ang="0">
                <a:pos x="1140" y="150"/>
              </a:cxn>
              <a:cxn ang="0">
                <a:pos x="1110" y="180"/>
              </a:cxn>
              <a:cxn ang="0">
                <a:pos x="1080" y="180"/>
              </a:cxn>
              <a:cxn ang="0">
                <a:pos x="1050" y="210"/>
              </a:cxn>
              <a:cxn ang="0">
                <a:pos x="1005" y="255"/>
              </a:cxn>
              <a:cxn ang="0">
                <a:pos x="960" y="330"/>
              </a:cxn>
              <a:cxn ang="0">
                <a:pos x="900" y="420"/>
              </a:cxn>
              <a:cxn ang="0">
                <a:pos x="810" y="420"/>
              </a:cxn>
              <a:cxn ang="0">
                <a:pos x="825" y="315"/>
              </a:cxn>
              <a:cxn ang="0">
                <a:pos x="840" y="240"/>
              </a:cxn>
              <a:cxn ang="0">
                <a:pos x="855" y="180"/>
              </a:cxn>
              <a:cxn ang="0">
                <a:pos x="840" y="150"/>
              </a:cxn>
              <a:cxn ang="0">
                <a:pos x="825" y="150"/>
              </a:cxn>
              <a:cxn ang="0">
                <a:pos x="780" y="150"/>
              </a:cxn>
              <a:cxn ang="0">
                <a:pos x="720" y="165"/>
              </a:cxn>
              <a:cxn ang="0">
                <a:pos x="615" y="180"/>
              </a:cxn>
              <a:cxn ang="0">
                <a:pos x="510" y="195"/>
              </a:cxn>
              <a:cxn ang="0">
                <a:pos x="360" y="210"/>
              </a:cxn>
              <a:cxn ang="0">
                <a:pos x="195" y="240"/>
              </a:cxn>
              <a:cxn ang="0">
                <a:pos x="0" y="270"/>
              </a:cxn>
              <a:cxn ang="0">
                <a:pos x="0" y="165"/>
              </a:cxn>
              <a:cxn ang="0">
                <a:pos x="195" y="150"/>
              </a:cxn>
              <a:cxn ang="0">
                <a:pos x="345" y="120"/>
              </a:cxn>
              <a:cxn ang="0">
                <a:pos x="480" y="90"/>
              </a:cxn>
              <a:cxn ang="0">
                <a:pos x="645" y="75"/>
              </a:cxn>
              <a:cxn ang="0">
                <a:pos x="720" y="60"/>
              </a:cxn>
              <a:cxn ang="0">
                <a:pos x="780" y="60"/>
              </a:cxn>
              <a:cxn ang="0">
                <a:pos x="810" y="45"/>
              </a:cxn>
              <a:cxn ang="0">
                <a:pos x="840" y="30"/>
              </a:cxn>
              <a:cxn ang="0">
                <a:pos x="840" y="30"/>
              </a:cxn>
            </a:cxnLst>
            <a:rect l="0" t="0" r="r" b="b"/>
            <a:pathLst>
              <a:path w="1140" h="420">
                <a:moveTo>
                  <a:pt x="840" y="30"/>
                </a:moveTo>
                <a:lnTo>
                  <a:pt x="870" y="0"/>
                </a:lnTo>
                <a:lnTo>
                  <a:pt x="915" y="0"/>
                </a:lnTo>
                <a:lnTo>
                  <a:pt x="960" y="0"/>
                </a:lnTo>
                <a:lnTo>
                  <a:pt x="1035" y="45"/>
                </a:lnTo>
                <a:lnTo>
                  <a:pt x="1110" y="105"/>
                </a:lnTo>
                <a:lnTo>
                  <a:pt x="1140" y="150"/>
                </a:lnTo>
                <a:lnTo>
                  <a:pt x="1110" y="180"/>
                </a:lnTo>
                <a:lnTo>
                  <a:pt x="1080" y="180"/>
                </a:lnTo>
                <a:lnTo>
                  <a:pt x="1050" y="210"/>
                </a:lnTo>
                <a:lnTo>
                  <a:pt x="1005" y="255"/>
                </a:lnTo>
                <a:lnTo>
                  <a:pt x="960" y="330"/>
                </a:lnTo>
                <a:lnTo>
                  <a:pt x="900" y="420"/>
                </a:lnTo>
                <a:lnTo>
                  <a:pt x="810" y="420"/>
                </a:lnTo>
                <a:lnTo>
                  <a:pt x="825" y="315"/>
                </a:lnTo>
                <a:lnTo>
                  <a:pt x="840" y="240"/>
                </a:lnTo>
                <a:lnTo>
                  <a:pt x="855" y="180"/>
                </a:lnTo>
                <a:lnTo>
                  <a:pt x="840" y="150"/>
                </a:lnTo>
                <a:lnTo>
                  <a:pt x="825" y="150"/>
                </a:lnTo>
                <a:lnTo>
                  <a:pt x="780" y="150"/>
                </a:lnTo>
                <a:lnTo>
                  <a:pt x="720" y="165"/>
                </a:lnTo>
                <a:lnTo>
                  <a:pt x="615" y="180"/>
                </a:lnTo>
                <a:lnTo>
                  <a:pt x="510" y="195"/>
                </a:lnTo>
                <a:lnTo>
                  <a:pt x="360" y="210"/>
                </a:lnTo>
                <a:lnTo>
                  <a:pt x="195" y="240"/>
                </a:lnTo>
                <a:lnTo>
                  <a:pt x="0" y="270"/>
                </a:lnTo>
                <a:lnTo>
                  <a:pt x="0" y="165"/>
                </a:lnTo>
                <a:lnTo>
                  <a:pt x="195" y="150"/>
                </a:lnTo>
                <a:lnTo>
                  <a:pt x="345" y="120"/>
                </a:lnTo>
                <a:lnTo>
                  <a:pt x="480" y="90"/>
                </a:lnTo>
                <a:lnTo>
                  <a:pt x="645" y="75"/>
                </a:lnTo>
                <a:lnTo>
                  <a:pt x="720" y="60"/>
                </a:lnTo>
                <a:lnTo>
                  <a:pt x="780" y="60"/>
                </a:lnTo>
                <a:lnTo>
                  <a:pt x="810" y="45"/>
                </a:lnTo>
                <a:lnTo>
                  <a:pt x="840" y="30"/>
                </a:lnTo>
                <a:lnTo>
                  <a:pt x="840" y="3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150" name="Freeform 94"/>
          <p:cNvSpPr/>
          <p:nvPr/>
        </p:nvSpPr>
        <p:spPr bwMode="auto">
          <a:xfrm>
            <a:off x="6424613" y="2200275"/>
            <a:ext cx="381000" cy="676275"/>
          </a:xfrm>
          <a:custGeom>
            <a:avLst/>
            <a:gdLst/>
            <a:ahLst/>
            <a:cxnLst>
              <a:cxn ang="0">
                <a:pos x="0" y="1065"/>
              </a:cxn>
              <a:cxn ang="0">
                <a:pos x="0" y="1050"/>
              </a:cxn>
              <a:cxn ang="0">
                <a:pos x="15" y="1005"/>
              </a:cxn>
              <a:cxn ang="0">
                <a:pos x="45" y="945"/>
              </a:cxn>
              <a:cxn ang="0">
                <a:pos x="105" y="855"/>
              </a:cxn>
              <a:cxn ang="0">
                <a:pos x="210" y="690"/>
              </a:cxn>
              <a:cxn ang="0">
                <a:pos x="285" y="510"/>
              </a:cxn>
              <a:cxn ang="0">
                <a:pos x="330" y="360"/>
              </a:cxn>
              <a:cxn ang="0">
                <a:pos x="375" y="225"/>
              </a:cxn>
              <a:cxn ang="0">
                <a:pos x="390" y="135"/>
              </a:cxn>
              <a:cxn ang="0">
                <a:pos x="360" y="75"/>
              </a:cxn>
              <a:cxn ang="0">
                <a:pos x="345" y="30"/>
              </a:cxn>
              <a:cxn ang="0">
                <a:pos x="360" y="0"/>
              </a:cxn>
              <a:cxn ang="0">
                <a:pos x="405" y="0"/>
              </a:cxn>
              <a:cxn ang="0">
                <a:pos x="435" y="0"/>
              </a:cxn>
              <a:cxn ang="0">
                <a:pos x="495" y="30"/>
              </a:cxn>
              <a:cxn ang="0">
                <a:pos x="570" y="75"/>
              </a:cxn>
              <a:cxn ang="0">
                <a:pos x="600" y="135"/>
              </a:cxn>
              <a:cxn ang="0">
                <a:pos x="600" y="180"/>
              </a:cxn>
              <a:cxn ang="0">
                <a:pos x="585" y="240"/>
              </a:cxn>
              <a:cxn ang="0">
                <a:pos x="540" y="345"/>
              </a:cxn>
              <a:cxn ang="0">
                <a:pos x="480" y="465"/>
              </a:cxn>
              <a:cxn ang="0">
                <a:pos x="405" y="600"/>
              </a:cxn>
              <a:cxn ang="0">
                <a:pos x="330" y="720"/>
              </a:cxn>
              <a:cxn ang="0">
                <a:pos x="180" y="915"/>
              </a:cxn>
              <a:cxn ang="0">
                <a:pos x="105" y="990"/>
              </a:cxn>
              <a:cxn ang="0">
                <a:pos x="60" y="1035"/>
              </a:cxn>
              <a:cxn ang="0">
                <a:pos x="15" y="1065"/>
              </a:cxn>
              <a:cxn ang="0">
                <a:pos x="0" y="1065"/>
              </a:cxn>
              <a:cxn ang="0">
                <a:pos x="0" y="1065"/>
              </a:cxn>
            </a:cxnLst>
            <a:rect l="0" t="0" r="r" b="b"/>
            <a:pathLst>
              <a:path w="600" h="1065">
                <a:moveTo>
                  <a:pt x="0" y="1065"/>
                </a:moveTo>
                <a:lnTo>
                  <a:pt x="0" y="1050"/>
                </a:lnTo>
                <a:lnTo>
                  <a:pt x="15" y="1005"/>
                </a:lnTo>
                <a:lnTo>
                  <a:pt x="45" y="945"/>
                </a:lnTo>
                <a:lnTo>
                  <a:pt x="105" y="855"/>
                </a:lnTo>
                <a:lnTo>
                  <a:pt x="210" y="690"/>
                </a:lnTo>
                <a:lnTo>
                  <a:pt x="285" y="510"/>
                </a:lnTo>
                <a:lnTo>
                  <a:pt x="330" y="360"/>
                </a:lnTo>
                <a:lnTo>
                  <a:pt x="375" y="225"/>
                </a:lnTo>
                <a:lnTo>
                  <a:pt x="390" y="135"/>
                </a:lnTo>
                <a:lnTo>
                  <a:pt x="360" y="75"/>
                </a:lnTo>
                <a:lnTo>
                  <a:pt x="345" y="30"/>
                </a:lnTo>
                <a:lnTo>
                  <a:pt x="360" y="0"/>
                </a:lnTo>
                <a:lnTo>
                  <a:pt x="405" y="0"/>
                </a:lnTo>
                <a:lnTo>
                  <a:pt x="435" y="0"/>
                </a:lnTo>
                <a:lnTo>
                  <a:pt x="495" y="30"/>
                </a:lnTo>
                <a:lnTo>
                  <a:pt x="570" y="75"/>
                </a:lnTo>
                <a:lnTo>
                  <a:pt x="600" y="135"/>
                </a:lnTo>
                <a:lnTo>
                  <a:pt x="600" y="180"/>
                </a:lnTo>
                <a:lnTo>
                  <a:pt x="585" y="240"/>
                </a:lnTo>
                <a:lnTo>
                  <a:pt x="540" y="345"/>
                </a:lnTo>
                <a:lnTo>
                  <a:pt x="480" y="465"/>
                </a:lnTo>
                <a:lnTo>
                  <a:pt x="405" y="600"/>
                </a:lnTo>
                <a:lnTo>
                  <a:pt x="330" y="720"/>
                </a:lnTo>
                <a:lnTo>
                  <a:pt x="180" y="915"/>
                </a:lnTo>
                <a:lnTo>
                  <a:pt x="105" y="990"/>
                </a:lnTo>
                <a:lnTo>
                  <a:pt x="60" y="1035"/>
                </a:lnTo>
                <a:lnTo>
                  <a:pt x="15" y="1065"/>
                </a:lnTo>
                <a:lnTo>
                  <a:pt x="0" y="1065"/>
                </a:lnTo>
                <a:lnTo>
                  <a:pt x="0" y="1065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151" name="Freeform 95"/>
          <p:cNvSpPr/>
          <p:nvPr/>
        </p:nvSpPr>
        <p:spPr bwMode="auto">
          <a:xfrm>
            <a:off x="6605588" y="2495550"/>
            <a:ext cx="523875" cy="161925"/>
          </a:xfrm>
          <a:custGeom>
            <a:avLst/>
            <a:gdLst/>
            <a:ahLst/>
            <a:cxnLst>
              <a:cxn ang="0">
                <a:pos x="375" y="75"/>
              </a:cxn>
              <a:cxn ang="0">
                <a:pos x="480" y="45"/>
              </a:cxn>
              <a:cxn ang="0">
                <a:pos x="555" y="15"/>
              </a:cxn>
              <a:cxn ang="0">
                <a:pos x="615" y="15"/>
              </a:cxn>
              <a:cxn ang="0">
                <a:pos x="675" y="0"/>
              </a:cxn>
              <a:cxn ang="0">
                <a:pos x="720" y="0"/>
              </a:cxn>
              <a:cxn ang="0">
                <a:pos x="780" y="15"/>
              </a:cxn>
              <a:cxn ang="0">
                <a:pos x="825" y="45"/>
              </a:cxn>
              <a:cxn ang="0">
                <a:pos x="825" y="75"/>
              </a:cxn>
              <a:cxn ang="0">
                <a:pos x="825" y="105"/>
              </a:cxn>
              <a:cxn ang="0">
                <a:pos x="780" y="120"/>
              </a:cxn>
              <a:cxn ang="0">
                <a:pos x="735" y="135"/>
              </a:cxn>
              <a:cxn ang="0">
                <a:pos x="675" y="150"/>
              </a:cxn>
              <a:cxn ang="0">
                <a:pos x="570" y="180"/>
              </a:cxn>
              <a:cxn ang="0">
                <a:pos x="450" y="210"/>
              </a:cxn>
              <a:cxn ang="0">
                <a:pos x="195" y="240"/>
              </a:cxn>
              <a:cxn ang="0">
                <a:pos x="0" y="255"/>
              </a:cxn>
              <a:cxn ang="0">
                <a:pos x="0" y="150"/>
              </a:cxn>
              <a:cxn ang="0">
                <a:pos x="180" y="120"/>
              </a:cxn>
              <a:cxn ang="0">
                <a:pos x="375" y="75"/>
              </a:cxn>
              <a:cxn ang="0">
                <a:pos x="375" y="75"/>
              </a:cxn>
            </a:cxnLst>
            <a:rect l="0" t="0" r="r" b="b"/>
            <a:pathLst>
              <a:path w="825" h="255">
                <a:moveTo>
                  <a:pt x="375" y="75"/>
                </a:moveTo>
                <a:lnTo>
                  <a:pt x="480" y="45"/>
                </a:lnTo>
                <a:lnTo>
                  <a:pt x="555" y="15"/>
                </a:lnTo>
                <a:lnTo>
                  <a:pt x="615" y="15"/>
                </a:lnTo>
                <a:lnTo>
                  <a:pt x="675" y="0"/>
                </a:lnTo>
                <a:lnTo>
                  <a:pt x="720" y="0"/>
                </a:lnTo>
                <a:lnTo>
                  <a:pt x="780" y="15"/>
                </a:lnTo>
                <a:lnTo>
                  <a:pt x="825" y="45"/>
                </a:lnTo>
                <a:lnTo>
                  <a:pt x="825" y="75"/>
                </a:lnTo>
                <a:lnTo>
                  <a:pt x="825" y="105"/>
                </a:lnTo>
                <a:lnTo>
                  <a:pt x="780" y="120"/>
                </a:lnTo>
                <a:lnTo>
                  <a:pt x="735" y="135"/>
                </a:lnTo>
                <a:lnTo>
                  <a:pt x="675" y="150"/>
                </a:lnTo>
                <a:lnTo>
                  <a:pt x="570" y="180"/>
                </a:lnTo>
                <a:lnTo>
                  <a:pt x="450" y="210"/>
                </a:lnTo>
                <a:lnTo>
                  <a:pt x="195" y="240"/>
                </a:lnTo>
                <a:lnTo>
                  <a:pt x="0" y="255"/>
                </a:lnTo>
                <a:lnTo>
                  <a:pt x="0" y="150"/>
                </a:lnTo>
                <a:lnTo>
                  <a:pt x="180" y="120"/>
                </a:lnTo>
                <a:lnTo>
                  <a:pt x="375" y="75"/>
                </a:lnTo>
                <a:lnTo>
                  <a:pt x="375" y="75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152" name="Freeform 96"/>
          <p:cNvSpPr/>
          <p:nvPr/>
        </p:nvSpPr>
        <p:spPr bwMode="auto">
          <a:xfrm>
            <a:off x="6415088" y="2619375"/>
            <a:ext cx="476250" cy="619125"/>
          </a:xfrm>
          <a:custGeom>
            <a:avLst/>
            <a:gdLst/>
            <a:ahLst/>
            <a:cxnLst>
              <a:cxn ang="0">
                <a:pos x="345" y="645"/>
              </a:cxn>
              <a:cxn ang="0">
                <a:pos x="465" y="495"/>
              </a:cxn>
              <a:cxn ang="0">
                <a:pos x="540" y="330"/>
              </a:cxn>
              <a:cxn ang="0">
                <a:pos x="585" y="150"/>
              </a:cxn>
              <a:cxn ang="0">
                <a:pos x="600" y="0"/>
              </a:cxn>
              <a:cxn ang="0">
                <a:pos x="675" y="60"/>
              </a:cxn>
              <a:cxn ang="0">
                <a:pos x="735" y="120"/>
              </a:cxn>
              <a:cxn ang="0">
                <a:pos x="750" y="180"/>
              </a:cxn>
              <a:cxn ang="0">
                <a:pos x="750" y="210"/>
              </a:cxn>
              <a:cxn ang="0">
                <a:pos x="735" y="255"/>
              </a:cxn>
              <a:cxn ang="0">
                <a:pos x="705" y="315"/>
              </a:cxn>
              <a:cxn ang="0">
                <a:pos x="660" y="405"/>
              </a:cxn>
              <a:cxn ang="0">
                <a:pos x="600" y="510"/>
              </a:cxn>
              <a:cxn ang="0">
                <a:pos x="525" y="645"/>
              </a:cxn>
              <a:cxn ang="0">
                <a:pos x="435" y="735"/>
              </a:cxn>
              <a:cxn ang="0">
                <a:pos x="345" y="825"/>
              </a:cxn>
              <a:cxn ang="0">
                <a:pos x="225" y="885"/>
              </a:cxn>
              <a:cxn ang="0">
                <a:pos x="135" y="930"/>
              </a:cxn>
              <a:cxn ang="0">
                <a:pos x="60" y="960"/>
              </a:cxn>
              <a:cxn ang="0">
                <a:pos x="15" y="975"/>
              </a:cxn>
              <a:cxn ang="0">
                <a:pos x="0" y="975"/>
              </a:cxn>
              <a:cxn ang="0">
                <a:pos x="0" y="960"/>
              </a:cxn>
              <a:cxn ang="0">
                <a:pos x="15" y="945"/>
              </a:cxn>
              <a:cxn ang="0">
                <a:pos x="45" y="915"/>
              </a:cxn>
              <a:cxn ang="0">
                <a:pos x="105" y="870"/>
              </a:cxn>
              <a:cxn ang="0">
                <a:pos x="225" y="780"/>
              </a:cxn>
              <a:cxn ang="0">
                <a:pos x="345" y="645"/>
              </a:cxn>
              <a:cxn ang="0">
                <a:pos x="345" y="645"/>
              </a:cxn>
            </a:cxnLst>
            <a:rect l="0" t="0" r="r" b="b"/>
            <a:pathLst>
              <a:path w="750" h="975">
                <a:moveTo>
                  <a:pt x="345" y="645"/>
                </a:moveTo>
                <a:lnTo>
                  <a:pt x="465" y="495"/>
                </a:lnTo>
                <a:lnTo>
                  <a:pt x="540" y="330"/>
                </a:lnTo>
                <a:lnTo>
                  <a:pt x="585" y="150"/>
                </a:lnTo>
                <a:lnTo>
                  <a:pt x="600" y="0"/>
                </a:lnTo>
                <a:lnTo>
                  <a:pt x="675" y="60"/>
                </a:lnTo>
                <a:lnTo>
                  <a:pt x="735" y="120"/>
                </a:lnTo>
                <a:lnTo>
                  <a:pt x="750" y="180"/>
                </a:lnTo>
                <a:lnTo>
                  <a:pt x="750" y="210"/>
                </a:lnTo>
                <a:lnTo>
                  <a:pt x="735" y="255"/>
                </a:lnTo>
                <a:lnTo>
                  <a:pt x="705" y="315"/>
                </a:lnTo>
                <a:lnTo>
                  <a:pt x="660" y="405"/>
                </a:lnTo>
                <a:lnTo>
                  <a:pt x="600" y="510"/>
                </a:lnTo>
                <a:lnTo>
                  <a:pt x="525" y="645"/>
                </a:lnTo>
                <a:lnTo>
                  <a:pt x="435" y="735"/>
                </a:lnTo>
                <a:lnTo>
                  <a:pt x="345" y="825"/>
                </a:lnTo>
                <a:lnTo>
                  <a:pt x="225" y="885"/>
                </a:lnTo>
                <a:lnTo>
                  <a:pt x="135" y="930"/>
                </a:lnTo>
                <a:lnTo>
                  <a:pt x="60" y="960"/>
                </a:lnTo>
                <a:lnTo>
                  <a:pt x="15" y="975"/>
                </a:lnTo>
                <a:lnTo>
                  <a:pt x="0" y="975"/>
                </a:lnTo>
                <a:lnTo>
                  <a:pt x="0" y="960"/>
                </a:lnTo>
                <a:lnTo>
                  <a:pt x="15" y="945"/>
                </a:lnTo>
                <a:lnTo>
                  <a:pt x="45" y="915"/>
                </a:lnTo>
                <a:lnTo>
                  <a:pt x="105" y="870"/>
                </a:lnTo>
                <a:lnTo>
                  <a:pt x="225" y="780"/>
                </a:lnTo>
                <a:lnTo>
                  <a:pt x="345" y="645"/>
                </a:lnTo>
                <a:lnTo>
                  <a:pt x="345" y="645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153" name="Freeform 97"/>
          <p:cNvSpPr/>
          <p:nvPr/>
        </p:nvSpPr>
        <p:spPr bwMode="auto">
          <a:xfrm>
            <a:off x="6500813" y="2743200"/>
            <a:ext cx="885825" cy="542925"/>
          </a:xfrm>
          <a:custGeom>
            <a:avLst/>
            <a:gdLst/>
            <a:ahLst/>
            <a:cxnLst>
              <a:cxn ang="0">
                <a:pos x="0" y="60"/>
              </a:cxn>
              <a:cxn ang="0">
                <a:pos x="45" y="0"/>
              </a:cxn>
              <a:cxn ang="0">
                <a:pos x="135" y="75"/>
              </a:cxn>
              <a:cxn ang="0">
                <a:pos x="240" y="150"/>
              </a:cxn>
              <a:cxn ang="0">
                <a:pos x="360" y="240"/>
              </a:cxn>
              <a:cxn ang="0">
                <a:pos x="510" y="345"/>
              </a:cxn>
              <a:cxn ang="0">
                <a:pos x="660" y="450"/>
              </a:cxn>
              <a:cxn ang="0">
                <a:pos x="810" y="540"/>
              </a:cxn>
              <a:cxn ang="0">
                <a:pos x="960" y="600"/>
              </a:cxn>
              <a:cxn ang="0">
                <a:pos x="1110" y="645"/>
              </a:cxn>
              <a:cxn ang="0">
                <a:pos x="1230" y="675"/>
              </a:cxn>
              <a:cxn ang="0">
                <a:pos x="1320" y="720"/>
              </a:cxn>
              <a:cxn ang="0">
                <a:pos x="1380" y="735"/>
              </a:cxn>
              <a:cxn ang="0">
                <a:pos x="1395" y="750"/>
              </a:cxn>
              <a:cxn ang="0">
                <a:pos x="1380" y="765"/>
              </a:cxn>
              <a:cxn ang="0">
                <a:pos x="1365" y="780"/>
              </a:cxn>
              <a:cxn ang="0">
                <a:pos x="1305" y="795"/>
              </a:cxn>
              <a:cxn ang="0">
                <a:pos x="1245" y="810"/>
              </a:cxn>
              <a:cxn ang="0">
                <a:pos x="1095" y="840"/>
              </a:cxn>
              <a:cxn ang="0">
                <a:pos x="975" y="840"/>
              </a:cxn>
              <a:cxn ang="0">
                <a:pos x="870" y="855"/>
              </a:cxn>
              <a:cxn ang="0">
                <a:pos x="825" y="840"/>
              </a:cxn>
              <a:cxn ang="0">
                <a:pos x="795" y="825"/>
              </a:cxn>
              <a:cxn ang="0">
                <a:pos x="750" y="795"/>
              </a:cxn>
              <a:cxn ang="0">
                <a:pos x="690" y="720"/>
              </a:cxn>
              <a:cxn ang="0">
                <a:pos x="600" y="645"/>
              </a:cxn>
              <a:cxn ang="0">
                <a:pos x="480" y="525"/>
              </a:cxn>
              <a:cxn ang="0">
                <a:pos x="345" y="405"/>
              </a:cxn>
              <a:cxn ang="0">
                <a:pos x="180" y="240"/>
              </a:cxn>
              <a:cxn ang="0">
                <a:pos x="0" y="60"/>
              </a:cxn>
              <a:cxn ang="0">
                <a:pos x="0" y="60"/>
              </a:cxn>
            </a:cxnLst>
            <a:rect l="0" t="0" r="r" b="b"/>
            <a:pathLst>
              <a:path w="1395" h="855">
                <a:moveTo>
                  <a:pt x="0" y="60"/>
                </a:moveTo>
                <a:lnTo>
                  <a:pt x="45" y="0"/>
                </a:lnTo>
                <a:lnTo>
                  <a:pt x="135" y="75"/>
                </a:lnTo>
                <a:lnTo>
                  <a:pt x="240" y="150"/>
                </a:lnTo>
                <a:lnTo>
                  <a:pt x="360" y="240"/>
                </a:lnTo>
                <a:lnTo>
                  <a:pt x="510" y="345"/>
                </a:lnTo>
                <a:lnTo>
                  <a:pt x="660" y="450"/>
                </a:lnTo>
                <a:lnTo>
                  <a:pt x="810" y="540"/>
                </a:lnTo>
                <a:lnTo>
                  <a:pt x="960" y="600"/>
                </a:lnTo>
                <a:lnTo>
                  <a:pt x="1110" y="645"/>
                </a:lnTo>
                <a:lnTo>
                  <a:pt x="1230" y="675"/>
                </a:lnTo>
                <a:lnTo>
                  <a:pt x="1320" y="720"/>
                </a:lnTo>
                <a:lnTo>
                  <a:pt x="1380" y="735"/>
                </a:lnTo>
                <a:lnTo>
                  <a:pt x="1395" y="750"/>
                </a:lnTo>
                <a:lnTo>
                  <a:pt x="1380" y="765"/>
                </a:lnTo>
                <a:lnTo>
                  <a:pt x="1365" y="780"/>
                </a:lnTo>
                <a:lnTo>
                  <a:pt x="1305" y="795"/>
                </a:lnTo>
                <a:lnTo>
                  <a:pt x="1245" y="810"/>
                </a:lnTo>
                <a:lnTo>
                  <a:pt x="1095" y="840"/>
                </a:lnTo>
                <a:lnTo>
                  <a:pt x="975" y="840"/>
                </a:lnTo>
                <a:lnTo>
                  <a:pt x="870" y="855"/>
                </a:lnTo>
                <a:lnTo>
                  <a:pt x="825" y="840"/>
                </a:lnTo>
                <a:lnTo>
                  <a:pt x="795" y="825"/>
                </a:lnTo>
                <a:lnTo>
                  <a:pt x="750" y="795"/>
                </a:lnTo>
                <a:lnTo>
                  <a:pt x="690" y="720"/>
                </a:lnTo>
                <a:lnTo>
                  <a:pt x="600" y="645"/>
                </a:lnTo>
                <a:lnTo>
                  <a:pt x="480" y="525"/>
                </a:lnTo>
                <a:lnTo>
                  <a:pt x="345" y="405"/>
                </a:lnTo>
                <a:lnTo>
                  <a:pt x="180" y="240"/>
                </a:lnTo>
                <a:lnTo>
                  <a:pt x="0" y="60"/>
                </a:lnTo>
                <a:lnTo>
                  <a:pt x="0" y="6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154" name="Freeform 98"/>
          <p:cNvSpPr/>
          <p:nvPr/>
        </p:nvSpPr>
        <p:spPr bwMode="auto">
          <a:xfrm>
            <a:off x="6053138" y="3295650"/>
            <a:ext cx="695325" cy="152400"/>
          </a:xfrm>
          <a:custGeom>
            <a:avLst/>
            <a:gdLst/>
            <a:ahLst/>
            <a:cxnLst>
              <a:cxn ang="0">
                <a:pos x="0" y="150"/>
              </a:cxn>
              <a:cxn ang="0">
                <a:pos x="210" y="120"/>
              </a:cxn>
              <a:cxn ang="0">
                <a:pos x="375" y="90"/>
              </a:cxn>
              <a:cxn ang="0">
                <a:pos x="540" y="60"/>
              </a:cxn>
              <a:cxn ang="0">
                <a:pos x="660" y="45"/>
              </a:cxn>
              <a:cxn ang="0">
                <a:pos x="765" y="15"/>
              </a:cxn>
              <a:cxn ang="0">
                <a:pos x="855" y="15"/>
              </a:cxn>
              <a:cxn ang="0">
                <a:pos x="900" y="0"/>
              </a:cxn>
              <a:cxn ang="0">
                <a:pos x="945" y="0"/>
              </a:cxn>
              <a:cxn ang="0">
                <a:pos x="990" y="15"/>
              </a:cxn>
              <a:cxn ang="0">
                <a:pos x="1050" y="30"/>
              </a:cxn>
              <a:cxn ang="0">
                <a:pos x="1095" y="60"/>
              </a:cxn>
              <a:cxn ang="0">
                <a:pos x="1095" y="75"/>
              </a:cxn>
              <a:cxn ang="0">
                <a:pos x="1080" y="105"/>
              </a:cxn>
              <a:cxn ang="0">
                <a:pos x="990" y="120"/>
              </a:cxn>
              <a:cxn ang="0">
                <a:pos x="870" y="150"/>
              </a:cxn>
              <a:cxn ang="0">
                <a:pos x="675" y="180"/>
              </a:cxn>
              <a:cxn ang="0">
                <a:pos x="480" y="195"/>
              </a:cxn>
              <a:cxn ang="0">
                <a:pos x="330" y="225"/>
              </a:cxn>
              <a:cxn ang="0">
                <a:pos x="225" y="240"/>
              </a:cxn>
              <a:cxn ang="0">
                <a:pos x="165" y="240"/>
              </a:cxn>
              <a:cxn ang="0">
                <a:pos x="90" y="225"/>
              </a:cxn>
              <a:cxn ang="0">
                <a:pos x="45" y="195"/>
              </a:cxn>
              <a:cxn ang="0">
                <a:pos x="0" y="150"/>
              </a:cxn>
              <a:cxn ang="0">
                <a:pos x="0" y="150"/>
              </a:cxn>
            </a:cxnLst>
            <a:rect l="0" t="0" r="r" b="b"/>
            <a:pathLst>
              <a:path w="1095" h="240">
                <a:moveTo>
                  <a:pt x="0" y="150"/>
                </a:moveTo>
                <a:lnTo>
                  <a:pt x="210" y="120"/>
                </a:lnTo>
                <a:lnTo>
                  <a:pt x="375" y="90"/>
                </a:lnTo>
                <a:lnTo>
                  <a:pt x="540" y="60"/>
                </a:lnTo>
                <a:lnTo>
                  <a:pt x="660" y="45"/>
                </a:lnTo>
                <a:lnTo>
                  <a:pt x="765" y="15"/>
                </a:lnTo>
                <a:lnTo>
                  <a:pt x="855" y="15"/>
                </a:lnTo>
                <a:lnTo>
                  <a:pt x="900" y="0"/>
                </a:lnTo>
                <a:lnTo>
                  <a:pt x="945" y="0"/>
                </a:lnTo>
                <a:lnTo>
                  <a:pt x="990" y="15"/>
                </a:lnTo>
                <a:lnTo>
                  <a:pt x="1050" y="30"/>
                </a:lnTo>
                <a:lnTo>
                  <a:pt x="1095" y="60"/>
                </a:lnTo>
                <a:lnTo>
                  <a:pt x="1095" y="75"/>
                </a:lnTo>
                <a:lnTo>
                  <a:pt x="1080" y="105"/>
                </a:lnTo>
                <a:lnTo>
                  <a:pt x="990" y="120"/>
                </a:lnTo>
                <a:lnTo>
                  <a:pt x="870" y="150"/>
                </a:lnTo>
                <a:lnTo>
                  <a:pt x="675" y="180"/>
                </a:lnTo>
                <a:lnTo>
                  <a:pt x="480" y="195"/>
                </a:lnTo>
                <a:lnTo>
                  <a:pt x="330" y="225"/>
                </a:lnTo>
                <a:lnTo>
                  <a:pt x="225" y="240"/>
                </a:lnTo>
                <a:lnTo>
                  <a:pt x="165" y="240"/>
                </a:lnTo>
                <a:lnTo>
                  <a:pt x="90" y="225"/>
                </a:lnTo>
                <a:lnTo>
                  <a:pt x="45" y="195"/>
                </a:lnTo>
                <a:lnTo>
                  <a:pt x="0" y="150"/>
                </a:lnTo>
                <a:lnTo>
                  <a:pt x="0" y="15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155" name="Freeform 99"/>
          <p:cNvSpPr/>
          <p:nvPr/>
        </p:nvSpPr>
        <p:spPr bwMode="auto">
          <a:xfrm>
            <a:off x="6338888" y="3381375"/>
            <a:ext cx="114300" cy="581025"/>
          </a:xfrm>
          <a:custGeom>
            <a:avLst/>
            <a:gdLst/>
            <a:ahLst/>
            <a:cxnLst>
              <a:cxn ang="0">
                <a:pos x="180" y="0"/>
              </a:cxn>
              <a:cxn ang="0">
                <a:pos x="180" y="915"/>
              </a:cxn>
              <a:cxn ang="0">
                <a:pos x="45" y="915"/>
              </a:cxn>
              <a:cxn ang="0">
                <a:pos x="30" y="615"/>
              </a:cxn>
              <a:cxn ang="0">
                <a:pos x="30" y="360"/>
              </a:cxn>
              <a:cxn ang="0">
                <a:pos x="15" y="150"/>
              </a:cxn>
              <a:cxn ang="0">
                <a:pos x="0" y="0"/>
              </a:cxn>
              <a:cxn ang="0">
                <a:pos x="180" y="0"/>
              </a:cxn>
              <a:cxn ang="0">
                <a:pos x="180" y="0"/>
              </a:cxn>
            </a:cxnLst>
            <a:rect l="0" t="0" r="r" b="b"/>
            <a:pathLst>
              <a:path w="180" h="915">
                <a:moveTo>
                  <a:pt x="180" y="0"/>
                </a:moveTo>
                <a:lnTo>
                  <a:pt x="180" y="915"/>
                </a:lnTo>
                <a:lnTo>
                  <a:pt x="45" y="915"/>
                </a:lnTo>
                <a:lnTo>
                  <a:pt x="30" y="615"/>
                </a:lnTo>
                <a:lnTo>
                  <a:pt x="30" y="360"/>
                </a:lnTo>
                <a:lnTo>
                  <a:pt x="15" y="150"/>
                </a:lnTo>
                <a:lnTo>
                  <a:pt x="0" y="0"/>
                </a:lnTo>
                <a:lnTo>
                  <a:pt x="180" y="0"/>
                </a:lnTo>
                <a:lnTo>
                  <a:pt x="180" y="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156" name="Freeform 100"/>
          <p:cNvSpPr/>
          <p:nvPr/>
        </p:nvSpPr>
        <p:spPr bwMode="auto">
          <a:xfrm>
            <a:off x="6415088" y="3581400"/>
            <a:ext cx="381000" cy="123825"/>
          </a:xfrm>
          <a:custGeom>
            <a:avLst/>
            <a:gdLst/>
            <a:ahLst/>
            <a:cxnLst>
              <a:cxn ang="0">
                <a:pos x="0" y="75"/>
              </a:cxn>
              <a:cxn ang="0">
                <a:pos x="105" y="60"/>
              </a:cxn>
              <a:cxn ang="0">
                <a:pos x="225" y="30"/>
              </a:cxn>
              <a:cxn ang="0">
                <a:pos x="360" y="15"/>
              </a:cxn>
              <a:cxn ang="0">
                <a:pos x="450" y="0"/>
              </a:cxn>
              <a:cxn ang="0">
                <a:pos x="540" y="0"/>
              </a:cxn>
              <a:cxn ang="0">
                <a:pos x="585" y="15"/>
              </a:cxn>
              <a:cxn ang="0">
                <a:pos x="585" y="45"/>
              </a:cxn>
              <a:cxn ang="0">
                <a:pos x="600" y="60"/>
              </a:cxn>
              <a:cxn ang="0">
                <a:pos x="570" y="90"/>
              </a:cxn>
              <a:cxn ang="0">
                <a:pos x="480" y="120"/>
              </a:cxn>
              <a:cxn ang="0">
                <a:pos x="405" y="150"/>
              </a:cxn>
              <a:cxn ang="0">
                <a:pos x="300" y="165"/>
              </a:cxn>
              <a:cxn ang="0">
                <a:pos x="150" y="180"/>
              </a:cxn>
              <a:cxn ang="0">
                <a:pos x="0" y="195"/>
              </a:cxn>
              <a:cxn ang="0">
                <a:pos x="0" y="75"/>
              </a:cxn>
              <a:cxn ang="0">
                <a:pos x="0" y="75"/>
              </a:cxn>
            </a:cxnLst>
            <a:rect l="0" t="0" r="r" b="b"/>
            <a:pathLst>
              <a:path w="600" h="195">
                <a:moveTo>
                  <a:pt x="0" y="75"/>
                </a:moveTo>
                <a:lnTo>
                  <a:pt x="105" y="60"/>
                </a:lnTo>
                <a:lnTo>
                  <a:pt x="225" y="30"/>
                </a:lnTo>
                <a:lnTo>
                  <a:pt x="360" y="15"/>
                </a:lnTo>
                <a:lnTo>
                  <a:pt x="450" y="0"/>
                </a:lnTo>
                <a:lnTo>
                  <a:pt x="540" y="0"/>
                </a:lnTo>
                <a:lnTo>
                  <a:pt x="585" y="15"/>
                </a:lnTo>
                <a:lnTo>
                  <a:pt x="585" y="45"/>
                </a:lnTo>
                <a:lnTo>
                  <a:pt x="600" y="60"/>
                </a:lnTo>
                <a:lnTo>
                  <a:pt x="570" y="90"/>
                </a:lnTo>
                <a:lnTo>
                  <a:pt x="480" y="120"/>
                </a:lnTo>
                <a:lnTo>
                  <a:pt x="405" y="150"/>
                </a:lnTo>
                <a:lnTo>
                  <a:pt x="300" y="165"/>
                </a:lnTo>
                <a:lnTo>
                  <a:pt x="150" y="180"/>
                </a:lnTo>
                <a:lnTo>
                  <a:pt x="0" y="195"/>
                </a:lnTo>
                <a:lnTo>
                  <a:pt x="0" y="75"/>
                </a:lnTo>
                <a:lnTo>
                  <a:pt x="0" y="75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157" name="Freeform 101"/>
          <p:cNvSpPr/>
          <p:nvPr/>
        </p:nvSpPr>
        <p:spPr bwMode="auto">
          <a:xfrm>
            <a:off x="5986463" y="3562350"/>
            <a:ext cx="152400" cy="438150"/>
          </a:xfrm>
          <a:custGeom>
            <a:avLst/>
            <a:gdLst/>
            <a:ahLst/>
            <a:cxnLst>
              <a:cxn ang="0">
                <a:pos x="210" y="690"/>
              </a:cxn>
              <a:cxn ang="0">
                <a:pos x="75" y="690"/>
              </a:cxn>
              <a:cxn ang="0">
                <a:pos x="75" y="555"/>
              </a:cxn>
              <a:cxn ang="0">
                <a:pos x="75" y="435"/>
              </a:cxn>
              <a:cxn ang="0">
                <a:pos x="75" y="330"/>
              </a:cxn>
              <a:cxn ang="0">
                <a:pos x="75" y="255"/>
              </a:cxn>
              <a:cxn ang="0">
                <a:pos x="45" y="165"/>
              </a:cxn>
              <a:cxn ang="0">
                <a:pos x="15" y="90"/>
              </a:cxn>
              <a:cxn ang="0">
                <a:pos x="0" y="45"/>
              </a:cxn>
              <a:cxn ang="0">
                <a:pos x="15" y="15"/>
              </a:cxn>
              <a:cxn ang="0">
                <a:pos x="60" y="0"/>
              </a:cxn>
              <a:cxn ang="0">
                <a:pos x="150" y="30"/>
              </a:cxn>
              <a:cxn ang="0">
                <a:pos x="210" y="75"/>
              </a:cxn>
              <a:cxn ang="0">
                <a:pos x="240" y="120"/>
              </a:cxn>
              <a:cxn ang="0">
                <a:pos x="240" y="165"/>
              </a:cxn>
              <a:cxn ang="0">
                <a:pos x="225" y="225"/>
              </a:cxn>
              <a:cxn ang="0">
                <a:pos x="225" y="270"/>
              </a:cxn>
              <a:cxn ang="0">
                <a:pos x="210" y="375"/>
              </a:cxn>
              <a:cxn ang="0">
                <a:pos x="210" y="510"/>
              </a:cxn>
              <a:cxn ang="0">
                <a:pos x="210" y="690"/>
              </a:cxn>
              <a:cxn ang="0">
                <a:pos x="210" y="690"/>
              </a:cxn>
            </a:cxnLst>
            <a:rect l="0" t="0" r="r" b="b"/>
            <a:pathLst>
              <a:path w="240" h="690">
                <a:moveTo>
                  <a:pt x="210" y="690"/>
                </a:moveTo>
                <a:lnTo>
                  <a:pt x="75" y="690"/>
                </a:lnTo>
                <a:lnTo>
                  <a:pt x="75" y="555"/>
                </a:lnTo>
                <a:lnTo>
                  <a:pt x="75" y="435"/>
                </a:lnTo>
                <a:lnTo>
                  <a:pt x="75" y="330"/>
                </a:lnTo>
                <a:lnTo>
                  <a:pt x="75" y="255"/>
                </a:lnTo>
                <a:lnTo>
                  <a:pt x="45" y="165"/>
                </a:lnTo>
                <a:lnTo>
                  <a:pt x="15" y="90"/>
                </a:lnTo>
                <a:lnTo>
                  <a:pt x="0" y="45"/>
                </a:lnTo>
                <a:lnTo>
                  <a:pt x="15" y="15"/>
                </a:lnTo>
                <a:lnTo>
                  <a:pt x="60" y="0"/>
                </a:lnTo>
                <a:lnTo>
                  <a:pt x="150" y="30"/>
                </a:lnTo>
                <a:lnTo>
                  <a:pt x="210" y="75"/>
                </a:lnTo>
                <a:lnTo>
                  <a:pt x="240" y="120"/>
                </a:lnTo>
                <a:lnTo>
                  <a:pt x="240" y="165"/>
                </a:lnTo>
                <a:lnTo>
                  <a:pt x="225" y="225"/>
                </a:lnTo>
                <a:lnTo>
                  <a:pt x="225" y="270"/>
                </a:lnTo>
                <a:lnTo>
                  <a:pt x="210" y="375"/>
                </a:lnTo>
                <a:lnTo>
                  <a:pt x="210" y="510"/>
                </a:lnTo>
                <a:lnTo>
                  <a:pt x="210" y="690"/>
                </a:lnTo>
                <a:lnTo>
                  <a:pt x="210" y="69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158" name="Freeform 102"/>
          <p:cNvSpPr/>
          <p:nvPr/>
        </p:nvSpPr>
        <p:spPr bwMode="auto">
          <a:xfrm>
            <a:off x="5634038" y="3886200"/>
            <a:ext cx="1485900" cy="200025"/>
          </a:xfrm>
          <a:custGeom>
            <a:avLst/>
            <a:gdLst/>
            <a:ahLst/>
            <a:cxnLst>
              <a:cxn ang="0">
                <a:pos x="2325" y="165"/>
              </a:cxn>
              <a:cxn ang="0">
                <a:pos x="2340" y="195"/>
              </a:cxn>
              <a:cxn ang="0">
                <a:pos x="2325" y="210"/>
              </a:cxn>
              <a:cxn ang="0">
                <a:pos x="2295" y="210"/>
              </a:cxn>
              <a:cxn ang="0">
                <a:pos x="2250" y="210"/>
              </a:cxn>
              <a:cxn ang="0">
                <a:pos x="2175" y="195"/>
              </a:cxn>
              <a:cxn ang="0">
                <a:pos x="2070" y="195"/>
              </a:cxn>
              <a:cxn ang="0">
                <a:pos x="1830" y="180"/>
              </a:cxn>
              <a:cxn ang="0">
                <a:pos x="1575" y="165"/>
              </a:cxn>
              <a:cxn ang="0">
                <a:pos x="1425" y="165"/>
              </a:cxn>
              <a:cxn ang="0">
                <a:pos x="1230" y="180"/>
              </a:cxn>
              <a:cxn ang="0">
                <a:pos x="1020" y="210"/>
              </a:cxn>
              <a:cxn ang="0">
                <a:pos x="780" y="240"/>
              </a:cxn>
              <a:cxn ang="0">
                <a:pos x="555" y="270"/>
              </a:cxn>
              <a:cxn ang="0">
                <a:pos x="375" y="300"/>
              </a:cxn>
              <a:cxn ang="0">
                <a:pos x="255" y="315"/>
              </a:cxn>
              <a:cxn ang="0">
                <a:pos x="225" y="315"/>
              </a:cxn>
              <a:cxn ang="0">
                <a:pos x="195" y="315"/>
              </a:cxn>
              <a:cxn ang="0">
                <a:pos x="135" y="300"/>
              </a:cxn>
              <a:cxn ang="0">
                <a:pos x="75" y="285"/>
              </a:cxn>
              <a:cxn ang="0">
                <a:pos x="15" y="255"/>
              </a:cxn>
              <a:cxn ang="0">
                <a:pos x="0" y="240"/>
              </a:cxn>
              <a:cxn ang="0">
                <a:pos x="30" y="210"/>
              </a:cxn>
              <a:cxn ang="0">
                <a:pos x="105" y="195"/>
              </a:cxn>
              <a:cxn ang="0">
                <a:pos x="135" y="180"/>
              </a:cxn>
              <a:cxn ang="0">
                <a:pos x="180" y="180"/>
              </a:cxn>
              <a:cxn ang="0">
                <a:pos x="255" y="165"/>
              </a:cxn>
              <a:cxn ang="0">
                <a:pos x="360" y="150"/>
              </a:cxn>
              <a:cxn ang="0">
                <a:pos x="480" y="135"/>
              </a:cxn>
              <a:cxn ang="0">
                <a:pos x="615" y="120"/>
              </a:cxn>
              <a:cxn ang="0">
                <a:pos x="765" y="105"/>
              </a:cxn>
              <a:cxn ang="0">
                <a:pos x="930" y="90"/>
              </a:cxn>
              <a:cxn ang="0">
                <a:pos x="1110" y="60"/>
              </a:cxn>
              <a:cxn ang="0">
                <a:pos x="1275" y="45"/>
              </a:cxn>
              <a:cxn ang="0">
                <a:pos x="1545" y="15"/>
              </a:cxn>
              <a:cxn ang="0">
                <a:pos x="1770" y="0"/>
              </a:cxn>
              <a:cxn ang="0">
                <a:pos x="1935" y="0"/>
              </a:cxn>
              <a:cxn ang="0">
                <a:pos x="2055" y="0"/>
              </a:cxn>
              <a:cxn ang="0">
                <a:pos x="2145" y="15"/>
              </a:cxn>
              <a:cxn ang="0">
                <a:pos x="2220" y="30"/>
              </a:cxn>
              <a:cxn ang="0">
                <a:pos x="2265" y="60"/>
              </a:cxn>
              <a:cxn ang="0">
                <a:pos x="2310" y="120"/>
              </a:cxn>
              <a:cxn ang="0">
                <a:pos x="2325" y="165"/>
              </a:cxn>
              <a:cxn ang="0">
                <a:pos x="2325" y="165"/>
              </a:cxn>
            </a:cxnLst>
            <a:rect l="0" t="0" r="r" b="b"/>
            <a:pathLst>
              <a:path w="2340" h="315">
                <a:moveTo>
                  <a:pt x="2325" y="165"/>
                </a:moveTo>
                <a:lnTo>
                  <a:pt x="2340" y="195"/>
                </a:lnTo>
                <a:lnTo>
                  <a:pt x="2325" y="210"/>
                </a:lnTo>
                <a:lnTo>
                  <a:pt x="2295" y="210"/>
                </a:lnTo>
                <a:lnTo>
                  <a:pt x="2250" y="210"/>
                </a:lnTo>
                <a:lnTo>
                  <a:pt x="2175" y="195"/>
                </a:lnTo>
                <a:lnTo>
                  <a:pt x="2070" y="195"/>
                </a:lnTo>
                <a:lnTo>
                  <a:pt x="1830" y="180"/>
                </a:lnTo>
                <a:lnTo>
                  <a:pt x="1575" y="165"/>
                </a:lnTo>
                <a:lnTo>
                  <a:pt x="1425" y="165"/>
                </a:lnTo>
                <a:lnTo>
                  <a:pt x="1230" y="180"/>
                </a:lnTo>
                <a:lnTo>
                  <a:pt x="1020" y="210"/>
                </a:lnTo>
                <a:lnTo>
                  <a:pt x="780" y="240"/>
                </a:lnTo>
                <a:lnTo>
                  <a:pt x="555" y="270"/>
                </a:lnTo>
                <a:lnTo>
                  <a:pt x="375" y="300"/>
                </a:lnTo>
                <a:lnTo>
                  <a:pt x="255" y="315"/>
                </a:lnTo>
                <a:lnTo>
                  <a:pt x="225" y="315"/>
                </a:lnTo>
                <a:lnTo>
                  <a:pt x="195" y="315"/>
                </a:lnTo>
                <a:lnTo>
                  <a:pt x="135" y="300"/>
                </a:lnTo>
                <a:lnTo>
                  <a:pt x="75" y="285"/>
                </a:lnTo>
                <a:lnTo>
                  <a:pt x="15" y="255"/>
                </a:lnTo>
                <a:lnTo>
                  <a:pt x="0" y="240"/>
                </a:lnTo>
                <a:lnTo>
                  <a:pt x="30" y="210"/>
                </a:lnTo>
                <a:lnTo>
                  <a:pt x="105" y="195"/>
                </a:lnTo>
                <a:lnTo>
                  <a:pt x="135" y="180"/>
                </a:lnTo>
                <a:lnTo>
                  <a:pt x="180" y="180"/>
                </a:lnTo>
                <a:lnTo>
                  <a:pt x="255" y="165"/>
                </a:lnTo>
                <a:lnTo>
                  <a:pt x="360" y="150"/>
                </a:lnTo>
                <a:lnTo>
                  <a:pt x="480" y="135"/>
                </a:lnTo>
                <a:lnTo>
                  <a:pt x="615" y="120"/>
                </a:lnTo>
                <a:lnTo>
                  <a:pt x="765" y="105"/>
                </a:lnTo>
                <a:lnTo>
                  <a:pt x="930" y="90"/>
                </a:lnTo>
                <a:lnTo>
                  <a:pt x="1110" y="60"/>
                </a:lnTo>
                <a:lnTo>
                  <a:pt x="1275" y="45"/>
                </a:lnTo>
                <a:lnTo>
                  <a:pt x="1545" y="15"/>
                </a:lnTo>
                <a:lnTo>
                  <a:pt x="1770" y="0"/>
                </a:lnTo>
                <a:lnTo>
                  <a:pt x="1935" y="0"/>
                </a:lnTo>
                <a:lnTo>
                  <a:pt x="2055" y="0"/>
                </a:lnTo>
                <a:lnTo>
                  <a:pt x="2145" y="15"/>
                </a:lnTo>
                <a:lnTo>
                  <a:pt x="2220" y="30"/>
                </a:lnTo>
                <a:lnTo>
                  <a:pt x="2265" y="60"/>
                </a:lnTo>
                <a:lnTo>
                  <a:pt x="2310" y="120"/>
                </a:lnTo>
                <a:lnTo>
                  <a:pt x="2325" y="165"/>
                </a:lnTo>
                <a:lnTo>
                  <a:pt x="2325" y="165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143" name="Freeform 87"/>
          <p:cNvSpPr/>
          <p:nvPr/>
        </p:nvSpPr>
        <p:spPr bwMode="auto">
          <a:xfrm>
            <a:off x="5824538" y="2857500"/>
            <a:ext cx="533400" cy="142875"/>
          </a:xfrm>
          <a:custGeom>
            <a:avLst/>
            <a:gdLst/>
            <a:ahLst/>
            <a:cxnLst>
              <a:cxn ang="0">
                <a:pos x="0" y="135"/>
              </a:cxn>
              <a:cxn ang="0">
                <a:pos x="60" y="120"/>
              </a:cxn>
              <a:cxn ang="0">
                <a:pos x="135" y="105"/>
              </a:cxn>
              <a:cxn ang="0">
                <a:pos x="240" y="90"/>
              </a:cxn>
              <a:cxn ang="0">
                <a:pos x="375" y="60"/>
              </a:cxn>
              <a:cxn ang="0">
                <a:pos x="495" y="30"/>
              </a:cxn>
              <a:cxn ang="0">
                <a:pos x="600" y="15"/>
              </a:cxn>
              <a:cxn ang="0">
                <a:pos x="675" y="0"/>
              </a:cxn>
              <a:cxn ang="0">
                <a:pos x="720" y="0"/>
              </a:cxn>
              <a:cxn ang="0">
                <a:pos x="780" y="0"/>
              </a:cxn>
              <a:cxn ang="0">
                <a:pos x="810" y="15"/>
              </a:cxn>
              <a:cxn ang="0">
                <a:pos x="825" y="60"/>
              </a:cxn>
              <a:cxn ang="0">
                <a:pos x="840" y="75"/>
              </a:cxn>
              <a:cxn ang="0">
                <a:pos x="825" y="90"/>
              </a:cxn>
              <a:cxn ang="0">
                <a:pos x="780" y="105"/>
              </a:cxn>
              <a:cxn ang="0">
                <a:pos x="720" y="120"/>
              </a:cxn>
              <a:cxn ang="0">
                <a:pos x="645" y="120"/>
              </a:cxn>
              <a:cxn ang="0">
                <a:pos x="555" y="150"/>
              </a:cxn>
              <a:cxn ang="0">
                <a:pos x="420" y="165"/>
              </a:cxn>
              <a:cxn ang="0">
                <a:pos x="285" y="195"/>
              </a:cxn>
              <a:cxn ang="0">
                <a:pos x="180" y="210"/>
              </a:cxn>
              <a:cxn ang="0">
                <a:pos x="90" y="225"/>
              </a:cxn>
              <a:cxn ang="0">
                <a:pos x="15" y="225"/>
              </a:cxn>
              <a:cxn ang="0">
                <a:pos x="0" y="135"/>
              </a:cxn>
              <a:cxn ang="0">
                <a:pos x="0" y="135"/>
              </a:cxn>
            </a:cxnLst>
            <a:rect l="0" t="0" r="r" b="b"/>
            <a:pathLst>
              <a:path w="840" h="225">
                <a:moveTo>
                  <a:pt x="0" y="135"/>
                </a:moveTo>
                <a:lnTo>
                  <a:pt x="60" y="120"/>
                </a:lnTo>
                <a:lnTo>
                  <a:pt x="135" y="105"/>
                </a:lnTo>
                <a:lnTo>
                  <a:pt x="240" y="90"/>
                </a:lnTo>
                <a:lnTo>
                  <a:pt x="375" y="60"/>
                </a:lnTo>
                <a:lnTo>
                  <a:pt x="495" y="30"/>
                </a:lnTo>
                <a:lnTo>
                  <a:pt x="600" y="15"/>
                </a:lnTo>
                <a:lnTo>
                  <a:pt x="675" y="0"/>
                </a:lnTo>
                <a:lnTo>
                  <a:pt x="720" y="0"/>
                </a:lnTo>
                <a:lnTo>
                  <a:pt x="780" y="0"/>
                </a:lnTo>
                <a:lnTo>
                  <a:pt x="810" y="15"/>
                </a:lnTo>
                <a:lnTo>
                  <a:pt x="825" y="60"/>
                </a:lnTo>
                <a:lnTo>
                  <a:pt x="840" y="75"/>
                </a:lnTo>
                <a:lnTo>
                  <a:pt x="825" y="90"/>
                </a:lnTo>
                <a:lnTo>
                  <a:pt x="780" y="105"/>
                </a:lnTo>
                <a:lnTo>
                  <a:pt x="720" y="120"/>
                </a:lnTo>
                <a:lnTo>
                  <a:pt x="645" y="120"/>
                </a:lnTo>
                <a:lnTo>
                  <a:pt x="555" y="150"/>
                </a:lnTo>
                <a:lnTo>
                  <a:pt x="420" y="165"/>
                </a:lnTo>
                <a:lnTo>
                  <a:pt x="285" y="195"/>
                </a:lnTo>
                <a:lnTo>
                  <a:pt x="180" y="210"/>
                </a:lnTo>
                <a:lnTo>
                  <a:pt x="90" y="225"/>
                </a:lnTo>
                <a:lnTo>
                  <a:pt x="15" y="225"/>
                </a:lnTo>
                <a:lnTo>
                  <a:pt x="0" y="135"/>
                </a:lnTo>
                <a:lnTo>
                  <a:pt x="0" y="135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145" name="Freeform 89"/>
          <p:cNvSpPr/>
          <p:nvPr/>
        </p:nvSpPr>
        <p:spPr bwMode="auto">
          <a:xfrm>
            <a:off x="5986463" y="2162175"/>
            <a:ext cx="161925" cy="1171575"/>
          </a:xfrm>
          <a:custGeom>
            <a:avLst/>
            <a:gdLst/>
            <a:ahLst/>
            <a:cxnLst>
              <a:cxn ang="0">
                <a:pos x="15" y="75"/>
              </a:cxn>
              <a:cxn ang="0">
                <a:pos x="0" y="45"/>
              </a:cxn>
              <a:cxn ang="0">
                <a:pos x="0" y="15"/>
              </a:cxn>
              <a:cxn ang="0">
                <a:pos x="15" y="0"/>
              </a:cxn>
              <a:cxn ang="0">
                <a:pos x="60" y="0"/>
              </a:cxn>
              <a:cxn ang="0">
                <a:pos x="120" y="0"/>
              </a:cxn>
              <a:cxn ang="0">
                <a:pos x="180" y="15"/>
              </a:cxn>
              <a:cxn ang="0">
                <a:pos x="225" y="60"/>
              </a:cxn>
              <a:cxn ang="0">
                <a:pos x="255" y="90"/>
              </a:cxn>
              <a:cxn ang="0">
                <a:pos x="255" y="120"/>
              </a:cxn>
              <a:cxn ang="0">
                <a:pos x="225" y="150"/>
              </a:cxn>
              <a:cxn ang="0">
                <a:pos x="225" y="180"/>
              </a:cxn>
              <a:cxn ang="0">
                <a:pos x="225" y="225"/>
              </a:cxn>
              <a:cxn ang="0">
                <a:pos x="225" y="285"/>
              </a:cxn>
              <a:cxn ang="0">
                <a:pos x="210" y="375"/>
              </a:cxn>
              <a:cxn ang="0">
                <a:pos x="210" y="495"/>
              </a:cxn>
              <a:cxn ang="0">
                <a:pos x="210" y="630"/>
              </a:cxn>
              <a:cxn ang="0">
                <a:pos x="210" y="780"/>
              </a:cxn>
              <a:cxn ang="0">
                <a:pos x="210" y="975"/>
              </a:cxn>
              <a:cxn ang="0">
                <a:pos x="210" y="1155"/>
              </a:cxn>
              <a:cxn ang="0">
                <a:pos x="210" y="1320"/>
              </a:cxn>
              <a:cxn ang="0">
                <a:pos x="195" y="1455"/>
              </a:cxn>
              <a:cxn ang="0">
                <a:pos x="195" y="1575"/>
              </a:cxn>
              <a:cxn ang="0">
                <a:pos x="195" y="1665"/>
              </a:cxn>
              <a:cxn ang="0">
                <a:pos x="195" y="1740"/>
              </a:cxn>
              <a:cxn ang="0">
                <a:pos x="180" y="1785"/>
              </a:cxn>
              <a:cxn ang="0">
                <a:pos x="180" y="1815"/>
              </a:cxn>
              <a:cxn ang="0">
                <a:pos x="165" y="1830"/>
              </a:cxn>
              <a:cxn ang="0">
                <a:pos x="150" y="1845"/>
              </a:cxn>
              <a:cxn ang="0">
                <a:pos x="120" y="1845"/>
              </a:cxn>
              <a:cxn ang="0">
                <a:pos x="105" y="1830"/>
              </a:cxn>
              <a:cxn ang="0">
                <a:pos x="60" y="1770"/>
              </a:cxn>
              <a:cxn ang="0">
                <a:pos x="60" y="1740"/>
              </a:cxn>
              <a:cxn ang="0">
                <a:pos x="60" y="1725"/>
              </a:cxn>
              <a:cxn ang="0">
                <a:pos x="60" y="1680"/>
              </a:cxn>
              <a:cxn ang="0">
                <a:pos x="75" y="1620"/>
              </a:cxn>
              <a:cxn ang="0">
                <a:pos x="75" y="1515"/>
              </a:cxn>
              <a:cxn ang="0">
                <a:pos x="90" y="1395"/>
              </a:cxn>
              <a:cxn ang="0">
                <a:pos x="90" y="1230"/>
              </a:cxn>
              <a:cxn ang="0">
                <a:pos x="105" y="1035"/>
              </a:cxn>
              <a:cxn ang="0">
                <a:pos x="90" y="780"/>
              </a:cxn>
              <a:cxn ang="0">
                <a:pos x="90" y="660"/>
              </a:cxn>
              <a:cxn ang="0">
                <a:pos x="90" y="540"/>
              </a:cxn>
              <a:cxn ang="0">
                <a:pos x="75" y="360"/>
              </a:cxn>
              <a:cxn ang="0">
                <a:pos x="75" y="240"/>
              </a:cxn>
              <a:cxn ang="0">
                <a:pos x="75" y="165"/>
              </a:cxn>
              <a:cxn ang="0">
                <a:pos x="45" y="105"/>
              </a:cxn>
              <a:cxn ang="0">
                <a:pos x="15" y="75"/>
              </a:cxn>
              <a:cxn ang="0">
                <a:pos x="15" y="75"/>
              </a:cxn>
            </a:cxnLst>
            <a:rect l="0" t="0" r="r" b="b"/>
            <a:pathLst>
              <a:path w="255" h="1845">
                <a:moveTo>
                  <a:pt x="15" y="75"/>
                </a:moveTo>
                <a:lnTo>
                  <a:pt x="0" y="45"/>
                </a:lnTo>
                <a:lnTo>
                  <a:pt x="0" y="15"/>
                </a:lnTo>
                <a:lnTo>
                  <a:pt x="15" y="0"/>
                </a:lnTo>
                <a:lnTo>
                  <a:pt x="60" y="0"/>
                </a:lnTo>
                <a:lnTo>
                  <a:pt x="120" y="0"/>
                </a:lnTo>
                <a:lnTo>
                  <a:pt x="180" y="15"/>
                </a:lnTo>
                <a:lnTo>
                  <a:pt x="225" y="60"/>
                </a:lnTo>
                <a:lnTo>
                  <a:pt x="255" y="90"/>
                </a:lnTo>
                <a:lnTo>
                  <a:pt x="255" y="120"/>
                </a:lnTo>
                <a:lnTo>
                  <a:pt x="225" y="150"/>
                </a:lnTo>
                <a:lnTo>
                  <a:pt x="225" y="180"/>
                </a:lnTo>
                <a:lnTo>
                  <a:pt x="225" y="225"/>
                </a:lnTo>
                <a:lnTo>
                  <a:pt x="225" y="285"/>
                </a:lnTo>
                <a:lnTo>
                  <a:pt x="210" y="375"/>
                </a:lnTo>
                <a:lnTo>
                  <a:pt x="210" y="495"/>
                </a:lnTo>
                <a:lnTo>
                  <a:pt x="210" y="630"/>
                </a:lnTo>
                <a:lnTo>
                  <a:pt x="210" y="780"/>
                </a:lnTo>
                <a:lnTo>
                  <a:pt x="210" y="975"/>
                </a:lnTo>
                <a:lnTo>
                  <a:pt x="210" y="1155"/>
                </a:lnTo>
                <a:lnTo>
                  <a:pt x="210" y="1320"/>
                </a:lnTo>
                <a:lnTo>
                  <a:pt x="195" y="1455"/>
                </a:lnTo>
                <a:lnTo>
                  <a:pt x="195" y="1575"/>
                </a:lnTo>
                <a:lnTo>
                  <a:pt x="195" y="1665"/>
                </a:lnTo>
                <a:lnTo>
                  <a:pt x="195" y="1740"/>
                </a:lnTo>
                <a:lnTo>
                  <a:pt x="180" y="1785"/>
                </a:lnTo>
                <a:lnTo>
                  <a:pt x="180" y="1815"/>
                </a:lnTo>
                <a:lnTo>
                  <a:pt x="165" y="1830"/>
                </a:lnTo>
                <a:lnTo>
                  <a:pt x="150" y="1845"/>
                </a:lnTo>
                <a:lnTo>
                  <a:pt x="120" y="1845"/>
                </a:lnTo>
                <a:lnTo>
                  <a:pt x="105" y="1830"/>
                </a:lnTo>
                <a:lnTo>
                  <a:pt x="60" y="1770"/>
                </a:lnTo>
                <a:lnTo>
                  <a:pt x="60" y="1740"/>
                </a:lnTo>
                <a:lnTo>
                  <a:pt x="60" y="1725"/>
                </a:lnTo>
                <a:lnTo>
                  <a:pt x="60" y="1680"/>
                </a:lnTo>
                <a:lnTo>
                  <a:pt x="75" y="1620"/>
                </a:lnTo>
                <a:lnTo>
                  <a:pt x="75" y="1515"/>
                </a:lnTo>
                <a:lnTo>
                  <a:pt x="90" y="1395"/>
                </a:lnTo>
                <a:lnTo>
                  <a:pt x="90" y="1230"/>
                </a:lnTo>
                <a:lnTo>
                  <a:pt x="105" y="1035"/>
                </a:lnTo>
                <a:lnTo>
                  <a:pt x="90" y="780"/>
                </a:lnTo>
                <a:lnTo>
                  <a:pt x="90" y="660"/>
                </a:lnTo>
                <a:lnTo>
                  <a:pt x="90" y="540"/>
                </a:lnTo>
                <a:lnTo>
                  <a:pt x="75" y="360"/>
                </a:lnTo>
                <a:lnTo>
                  <a:pt x="75" y="240"/>
                </a:lnTo>
                <a:lnTo>
                  <a:pt x="75" y="165"/>
                </a:lnTo>
                <a:lnTo>
                  <a:pt x="45" y="105"/>
                </a:lnTo>
                <a:lnTo>
                  <a:pt x="15" y="75"/>
                </a:lnTo>
                <a:lnTo>
                  <a:pt x="15" y="75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148" name="Freeform 92"/>
          <p:cNvSpPr/>
          <p:nvPr/>
        </p:nvSpPr>
        <p:spPr bwMode="auto">
          <a:xfrm>
            <a:off x="5500688" y="2933700"/>
            <a:ext cx="581025" cy="504825"/>
          </a:xfrm>
          <a:custGeom>
            <a:avLst/>
            <a:gdLst/>
            <a:ahLst/>
            <a:cxnLst>
              <a:cxn ang="0">
                <a:pos x="915" y="0"/>
              </a:cxn>
              <a:cxn ang="0">
                <a:pos x="915" y="180"/>
              </a:cxn>
              <a:cxn ang="0">
                <a:pos x="690" y="390"/>
              </a:cxn>
              <a:cxn ang="0">
                <a:pos x="495" y="540"/>
              </a:cxn>
              <a:cxn ang="0">
                <a:pos x="345" y="645"/>
              </a:cxn>
              <a:cxn ang="0">
                <a:pos x="225" y="720"/>
              </a:cxn>
              <a:cxn ang="0">
                <a:pos x="135" y="765"/>
              </a:cxn>
              <a:cxn ang="0">
                <a:pos x="60" y="795"/>
              </a:cxn>
              <a:cxn ang="0">
                <a:pos x="15" y="795"/>
              </a:cxn>
              <a:cxn ang="0">
                <a:pos x="0" y="795"/>
              </a:cxn>
              <a:cxn ang="0">
                <a:pos x="0" y="780"/>
              </a:cxn>
              <a:cxn ang="0">
                <a:pos x="30" y="750"/>
              </a:cxn>
              <a:cxn ang="0">
                <a:pos x="75" y="705"/>
              </a:cxn>
              <a:cxn ang="0">
                <a:pos x="165" y="645"/>
              </a:cxn>
              <a:cxn ang="0">
                <a:pos x="270" y="570"/>
              </a:cxn>
              <a:cxn ang="0">
                <a:pos x="435" y="435"/>
              </a:cxn>
              <a:cxn ang="0">
                <a:pos x="645" y="240"/>
              </a:cxn>
              <a:cxn ang="0">
                <a:pos x="915" y="0"/>
              </a:cxn>
              <a:cxn ang="0">
                <a:pos x="915" y="0"/>
              </a:cxn>
            </a:cxnLst>
            <a:rect l="0" t="0" r="r" b="b"/>
            <a:pathLst>
              <a:path w="915" h="795">
                <a:moveTo>
                  <a:pt x="915" y="0"/>
                </a:moveTo>
                <a:lnTo>
                  <a:pt x="915" y="180"/>
                </a:lnTo>
                <a:lnTo>
                  <a:pt x="690" y="390"/>
                </a:lnTo>
                <a:lnTo>
                  <a:pt x="495" y="540"/>
                </a:lnTo>
                <a:lnTo>
                  <a:pt x="345" y="645"/>
                </a:lnTo>
                <a:lnTo>
                  <a:pt x="225" y="720"/>
                </a:lnTo>
                <a:lnTo>
                  <a:pt x="135" y="765"/>
                </a:lnTo>
                <a:lnTo>
                  <a:pt x="60" y="795"/>
                </a:lnTo>
                <a:lnTo>
                  <a:pt x="15" y="795"/>
                </a:lnTo>
                <a:lnTo>
                  <a:pt x="0" y="795"/>
                </a:lnTo>
                <a:lnTo>
                  <a:pt x="0" y="780"/>
                </a:lnTo>
                <a:lnTo>
                  <a:pt x="30" y="750"/>
                </a:lnTo>
                <a:lnTo>
                  <a:pt x="75" y="705"/>
                </a:lnTo>
                <a:lnTo>
                  <a:pt x="165" y="645"/>
                </a:lnTo>
                <a:lnTo>
                  <a:pt x="270" y="570"/>
                </a:lnTo>
                <a:lnTo>
                  <a:pt x="435" y="435"/>
                </a:lnTo>
                <a:lnTo>
                  <a:pt x="645" y="240"/>
                </a:lnTo>
                <a:lnTo>
                  <a:pt x="915" y="0"/>
                </a:lnTo>
                <a:lnTo>
                  <a:pt x="915" y="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149" name="Freeform 93"/>
          <p:cNvSpPr/>
          <p:nvPr/>
        </p:nvSpPr>
        <p:spPr bwMode="auto">
          <a:xfrm>
            <a:off x="6091238" y="3038475"/>
            <a:ext cx="257175" cy="161925"/>
          </a:xfrm>
          <a:custGeom>
            <a:avLst/>
            <a:gdLst/>
            <a:ahLst/>
            <a:cxnLst>
              <a:cxn ang="0">
                <a:pos x="210" y="15"/>
              </a:cxn>
              <a:cxn ang="0">
                <a:pos x="300" y="45"/>
              </a:cxn>
              <a:cxn ang="0">
                <a:pos x="360" y="90"/>
              </a:cxn>
              <a:cxn ang="0">
                <a:pos x="390" y="150"/>
              </a:cxn>
              <a:cxn ang="0">
                <a:pos x="405" y="210"/>
              </a:cxn>
              <a:cxn ang="0">
                <a:pos x="390" y="240"/>
              </a:cxn>
              <a:cxn ang="0">
                <a:pos x="360" y="255"/>
              </a:cxn>
              <a:cxn ang="0">
                <a:pos x="315" y="240"/>
              </a:cxn>
              <a:cxn ang="0">
                <a:pos x="240" y="195"/>
              </a:cxn>
              <a:cxn ang="0">
                <a:pos x="135" y="120"/>
              </a:cxn>
              <a:cxn ang="0">
                <a:pos x="0" y="0"/>
              </a:cxn>
              <a:cxn ang="0">
                <a:pos x="120" y="0"/>
              </a:cxn>
              <a:cxn ang="0">
                <a:pos x="210" y="15"/>
              </a:cxn>
              <a:cxn ang="0">
                <a:pos x="210" y="15"/>
              </a:cxn>
            </a:cxnLst>
            <a:rect l="0" t="0" r="r" b="b"/>
            <a:pathLst>
              <a:path w="405" h="255">
                <a:moveTo>
                  <a:pt x="210" y="15"/>
                </a:moveTo>
                <a:lnTo>
                  <a:pt x="300" y="45"/>
                </a:lnTo>
                <a:lnTo>
                  <a:pt x="360" y="90"/>
                </a:lnTo>
                <a:lnTo>
                  <a:pt x="390" y="150"/>
                </a:lnTo>
                <a:lnTo>
                  <a:pt x="405" y="210"/>
                </a:lnTo>
                <a:lnTo>
                  <a:pt x="390" y="240"/>
                </a:lnTo>
                <a:lnTo>
                  <a:pt x="360" y="255"/>
                </a:lnTo>
                <a:lnTo>
                  <a:pt x="315" y="240"/>
                </a:lnTo>
                <a:lnTo>
                  <a:pt x="240" y="195"/>
                </a:lnTo>
                <a:lnTo>
                  <a:pt x="135" y="120"/>
                </a:lnTo>
                <a:lnTo>
                  <a:pt x="0" y="0"/>
                </a:lnTo>
                <a:lnTo>
                  <a:pt x="120" y="0"/>
                </a:lnTo>
                <a:lnTo>
                  <a:pt x="210" y="15"/>
                </a:lnTo>
                <a:lnTo>
                  <a:pt x="210" y="15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42" name="组合 2"/>
          <p:cNvGrpSpPr/>
          <p:nvPr/>
        </p:nvGrpSpPr>
        <p:grpSpPr>
          <a:xfrm>
            <a:off x="730250" y="1200150"/>
            <a:ext cx="2905125" cy="666750"/>
            <a:chOff x="730521" y="1200116"/>
            <a:chExt cx="2904854" cy="666750"/>
          </a:xfrm>
        </p:grpSpPr>
        <p:sp>
          <p:nvSpPr>
            <p:cNvPr id="43" name="圆角矩形 42"/>
            <p:cNvSpPr/>
            <p:nvPr/>
          </p:nvSpPr>
          <p:spPr>
            <a:xfrm>
              <a:off x="1546420" y="1338229"/>
              <a:ext cx="2088955" cy="4492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44" name="图片 9" descr="book.gif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30521" y="1200116"/>
              <a:ext cx="1087277" cy="6667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5" name="文本框 16"/>
            <p:cNvSpPr txBox="1"/>
            <p:nvPr/>
          </p:nvSpPr>
          <p:spPr>
            <a:xfrm>
              <a:off x="1805798" y="1357279"/>
              <a:ext cx="1752600" cy="46196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None/>
              </a:pPr>
              <a:r>
                <a:rPr lang="zh-CN" altLang="en-US" sz="2400" b="1" dirty="0">
                  <a:latin typeface="Adobe 黑体 Std R" pitchFamily="34" charset="-122"/>
                  <a:ea typeface="Adobe 黑体 Std R" pitchFamily="34" charset="-122"/>
                </a:rPr>
                <a:t>我会写</a:t>
              </a:r>
              <a:endParaRPr lang="zh-CN" altLang="en-US" sz="2400" b="1" dirty="0">
                <a:latin typeface="Adobe 黑体 Std R" pitchFamily="34" charset="-122"/>
                <a:ea typeface="Adobe 黑体 Std R" pitchFamily="34" charset="-122"/>
              </a:endParaRPr>
            </a:p>
          </p:txBody>
        </p:sp>
      </p:grpSp>
      <p:pic>
        <p:nvPicPr>
          <p:cNvPr id="46" name="Picture 2" descr="C:\Users\Administrator\Desktop\新归类\2017秋原稿\张存霞老师课件\课件模板（老师修改）\小学语文课件模板（老师修改）4.20\可改图标\学习字词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6125" y="249238"/>
            <a:ext cx="2641600" cy="693738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450" y="6413500"/>
            <a:ext cx="3681680" cy="4205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5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45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5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5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45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45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45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45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45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45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45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45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45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45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45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45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58" grpId="0"/>
      <p:bldP spid="2" grpId="0"/>
      <p:bldP spid="34" grpId="0"/>
      <p:bldP spid="35" grpId="0"/>
      <p:bldP spid="31" grpId="0"/>
      <p:bldP spid="32" grpId="0"/>
      <p:bldP spid="45144" grpId="0" animBg="1"/>
      <p:bldP spid="45146" grpId="0" animBg="1"/>
      <p:bldP spid="45147" grpId="0" animBg="1"/>
      <p:bldP spid="45150" grpId="0" animBg="1"/>
      <p:bldP spid="45151" grpId="0" animBg="1"/>
      <p:bldP spid="45152" grpId="0" animBg="1"/>
      <p:bldP spid="45153" grpId="0" animBg="1"/>
      <p:bldP spid="45154" grpId="0" animBg="1"/>
      <p:bldP spid="45155" grpId="0" animBg="1"/>
      <p:bldP spid="45156" grpId="0" animBg="1"/>
      <p:bldP spid="45157" grpId="0" animBg="1"/>
      <p:bldP spid="45158" grpId="0" animBg="1"/>
      <p:bldP spid="45143" grpId="0" animBg="1"/>
      <p:bldP spid="45145" grpId="0" animBg="1"/>
      <p:bldP spid="45148" grpId="0" animBg="1"/>
      <p:bldP spid="4514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321" name="Freeform 49"/>
          <p:cNvSpPr/>
          <p:nvPr/>
        </p:nvSpPr>
        <p:spPr bwMode="auto">
          <a:xfrm>
            <a:off x="5546725" y="2776538"/>
            <a:ext cx="762000" cy="238125"/>
          </a:xfrm>
          <a:custGeom>
            <a:avLst/>
            <a:gdLst/>
            <a:ahLst/>
            <a:cxnLst>
              <a:cxn ang="0">
                <a:pos x="615" y="135"/>
              </a:cxn>
              <a:cxn ang="0">
                <a:pos x="795" y="60"/>
              </a:cxn>
              <a:cxn ang="0">
                <a:pos x="945" y="30"/>
              </a:cxn>
              <a:cxn ang="0">
                <a:pos x="1035" y="0"/>
              </a:cxn>
              <a:cxn ang="0">
                <a:pos x="1080" y="0"/>
              </a:cxn>
              <a:cxn ang="0">
                <a:pos x="1095" y="0"/>
              </a:cxn>
              <a:cxn ang="0">
                <a:pos x="1155" y="15"/>
              </a:cxn>
              <a:cxn ang="0">
                <a:pos x="1185" y="30"/>
              </a:cxn>
              <a:cxn ang="0">
                <a:pos x="1200" y="60"/>
              </a:cxn>
              <a:cxn ang="0">
                <a:pos x="1185" y="90"/>
              </a:cxn>
              <a:cxn ang="0">
                <a:pos x="1155" y="105"/>
              </a:cxn>
              <a:cxn ang="0">
                <a:pos x="1110" y="135"/>
              </a:cxn>
              <a:cxn ang="0">
                <a:pos x="1035" y="165"/>
              </a:cxn>
              <a:cxn ang="0">
                <a:pos x="945" y="210"/>
              </a:cxn>
              <a:cxn ang="0">
                <a:pos x="825" y="240"/>
              </a:cxn>
              <a:cxn ang="0">
                <a:pos x="705" y="285"/>
              </a:cxn>
              <a:cxn ang="0">
                <a:pos x="555" y="315"/>
              </a:cxn>
              <a:cxn ang="0">
                <a:pos x="405" y="345"/>
              </a:cxn>
              <a:cxn ang="0">
                <a:pos x="300" y="360"/>
              </a:cxn>
              <a:cxn ang="0">
                <a:pos x="225" y="375"/>
              </a:cxn>
              <a:cxn ang="0">
                <a:pos x="180" y="375"/>
              </a:cxn>
              <a:cxn ang="0">
                <a:pos x="135" y="375"/>
              </a:cxn>
              <a:cxn ang="0">
                <a:pos x="75" y="345"/>
              </a:cxn>
              <a:cxn ang="0">
                <a:pos x="15" y="315"/>
              </a:cxn>
              <a:cxn ang="0">
                <a:pos x="0" y="285"/>
              </a:cxn>
              <a:cxn ang="0">
                <a:pos x="30" y="270"/>
              </a:cxn>
              <a:cxn ang="0">
                <a:pos x="105" y="255"/>
              </a:cxn>
              <a:cxn ang="0">
                <a:pos x="165" y="240"/>
              </a:cxn>
              <a:cxn ang="0">
                <a:pos x="270" y="225"/>
              </a:cxn>
              <a:cxn ang="0">
                <a:pos x="420" y="180"/>
              </a:cxn>
              <a:cxn ang="0">
                <a:pos x="615" y="135"/>
              </a:cxn>
              <a:cxn ang="0">
                <a:pos x="615" y="135"/>
              </a:cxn>
            </a:cxnLst>
            <a:rect l="0" t="0" r="r" b="b"/>
            <a:pathLst>
              <a:path w="1200" h="375">
                <a:moveTo>
                  <a:pt x="615" y="135"/>
                </a:moveTo>
                <a:lnTo>
                  <a:pt x="795" y="60"/>
                </a:lnTo>
                <a:lnTo>
                  <a:pt x="945" y="30"/>
                </a:lnTo>
                <a:lnTo>
                  <a:pt x="1035" y="0"/>
                </a:lnTo>
                <a:lnTo>
                  <a:pt x="1080" y="0"/>
                </a:lnTo>
                <a:lnTo>
                  <a:pt x="1095" y="0"/>
                </a:lnTo>
                <a:lnTo>
                  <a:pt x="1155" y="15"/>
                </a:lnTo>
                <a:lnTo>
                  <a:pt x="1185" y="30"/>
                </a:lnTo>
                <a:lnTo>
                  <a:pt x="1200" y="60"/>
                </a:lnTo>
                <a:lnTo>
                  <a:pt x="1185" y="90"/>
                </a:lnTo>
                <a:lnTo>
                  <a:pt x="1155" y="105"/>
                </a:lnTo>
                <a:lnTo>
                  <a:pt x="1110" y="135"/>
                </a:lnTo>
                <a:lnTo>
                  <a:pt x="1035" y="165"/>
                </a:lnTo>
                <a:lnTo>
                  <a:pt x="945" y="210"/>
                </a:lnTo>
                <a:lnTo>
                  <a:pt x="825" y="240"/>
                </a:lnTo>
                <a:lnTo>
                  <a:pt x="705" y="285"/>
                </a:lnTo>
                <a:lnTo>
                  <a:pt x="555" y="315"/>
                </a:lnTo>
                <a:lnTo>
                  <a:pt x="405" y="345"/>
                </a:lnTo>
                <a:lnTo>
                  <a:pt x="300" y="360"/>
                </a:lnTo>
                <a:lnTo>
                  <a:pt x="225" y="375"/>
                </a:lnTo>
                <a:lnTo>
                  <a:pt x="180" y="375"/>
                </a:lnTo>
                <a:lnTo>
                  <a:pt x="135" y="375"/>
                </a:lnTo>
                <a:lnTo>
                  <a:pt x="75" y="345"/>
                </a:lnTo>
                <a:lnTo>
                  <a:pt x="15" y="315"/>
                </a:lnTo>
                <a:lnTo>
                  <a:pt x="0" y="285"/>
                </a:lnTo>
                <a:lnTo>
                  <a:pt x="30" y="270"/>
                </a:lnTo>
                <a:lnTo>
                  <a:pt x="105" y="255"/>
                </a:lnTo>
                <a:lnTo>
                  <a:pt x="165" y="240"/>
                </a:lnTo>
                <a:lnTo>
                  <a:pt x="270" y="225"/>
                </a:lnTo>
                <a:lnTo>
                  <a:pt x="420" y="180"/>
                </a:lnTo>
                <a:lnTo>
                  <a:pt x="615" y="135"/>
                </a:lnTo>
                <a:lnTo>
                  <a:pt x="615" y="135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4275" name="TextBox 27"/>
          <p:cNvSpPr txBox="1">
            <a:spLocks noChangeArrowheads="1"/>
          </p:cNvSpPr>
          <p:nvPr/>
        </p:nvSpPr>
        <p:spPr bwMode="auto">
          <a:xfrm>
            <a:off x="1009650" y="2546350"/>
            <a:ext cx="1336675" cy="15700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9600" b="1" dirty="0" smtClean="0">
                <a:latin typeface="楷体_GB2312" pitchFamily="49" charset="-122"/>
                <a:ea typeface="楷体_GB2312" pitchFamily="49" charset="-122"/>
              </a:rPr>
              <a:t>抽</a:t>
            </a:r>
            <a:endParaRPr lang="zh-CN" altLang="en-US" sz="9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1241424" y="2027238"/>
            <a:ext cx="111599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b="1" dirty="0" err="1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chōu</a:t>
            </a:r>
            <a:r>
              <a:rPr lang="en-US" altLang="zh-CN" sz="3200" b="1" dirty="0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</a:t>
            </a:r>
            <a:endParaRPr lang="en-US" altLang="zh-CN" sz="32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3" name="Group 4"/>
          <p:cNvGrpSpPr/>
          <p:nvPr/>
        </p:nvGrpSpPr>
        <p:grpSpPr bwMode="auto">
          <a:xfrm>
            <a:off x="4932363" y="1700213"/>
            <a:ext cx="2879725" cy="2879725"/>
            <a:chOff x="1474" y="663"/>
            <a:chExt cx="2948" cy="2835"/>
          </a:xfrm>
        </p:grpSpPr>
        <p:sp>
          <p:nvSpPr>
            <p:cNvPr id="54278" name="Rectangle 5"/>
            <p:cNvSpPr>
              <a:spLocks noChangeArrowheads="1"/>
            </p:cNvSpPr>
            <p:nvPr/>
          </p:nvSpPr>
          <p:spPr bwMode="auto"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latin typeface="Calibri" panose="020F0502020204030204" pitchFamily="34" charset="0"/>
              </a:endParaRPr>
            </a:p>
          </p:txBody>
        </p:sp>
        <p:sp>
          <p:nvSpPr>
            <p:cNvPr id="54279" name="Rectangle 6"/>
            <p:cNvSpPr>
              <a:spLocks noChangeArrowheads="1"/>
            </p:cNvSpPr>
            <p:nvPr/>
          </p:nvSpPr>
          <p:spPr bwMode="auto"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latin typeface="Calibri" panose="020F0502020204030204" pitchFamily="34" charset="0"/>
              </a:endParaRPr>
            </a:p>
          </p:txBody>
        </p:sp>
        <p:sp>
          <p:nvSpPr>
            <p:cNvPr id="54280" name="Rectangle 7"/>
            <p:cNvSpPr>
              <a:spLocks noChangeArrowheads="1"/>
            </p:cNvSpPr>
            <p:nvPr/>
          </p:nvSpPr>
          <p:spPr bwMode="auto"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latin typeface="Calibri" panose="020F0502020204030204" pitchFamily="34" charset="0"/>
              </a:endParaRPr>
            </a:p>
          </p:txBody>
        </p:sp>
        <p:sp>
          <p:nvSpPr>
            <p:cNvPr id="54281" name="Rectangle 8"/>
            <p:cNvSpPr>
              <a:spLocks noChangeArrowheads="1"/>
            </p:cNvSpPr>
            <p:nvPr/>
          </p:nvSpPr>
          <p:spPr bwMode="auto"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latin typeface="Calibri" panose="020F0502020204030204" pitchFamily="34" charset="0"/>
              </a:endParaRPr>
            </a:p>
          </p:txBody>
        </p:sp>
        <p:sp>
          <p:nvSpPr>
            <p:cNvPr id="54282" name="Line 9"/>
            <p:cNvSpPr>
              <a:spLocks noChangeShapeType="1"/>
            </p:cNvSpPr>
            <p:nvPr/>
          </p:nvSpPr>
          <p:spPr bwMode="auto">
            <a:xfrm>
              <a:off x="1474" y="663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283" name="Line 10"/>
            <p:cNvSpPr>
              <a:spLocks noChangeShapeType="1"/>
            </p:cNvSpPr>
            <p:nvPr/>
          </p:nvSpPr>
          <p:spPr bwMode="auto">
            <a:xfrm>
              <a:off x="1474" y="3498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284" name="Line 11"/>
            <p:cNvSpPr>
              <a:spLocks noChangeShapeType="1"/>
            </p:cNvSpPr>
            <p:nvPr/>
          </p:nvSpPr>
          <p:spPr bwMode="auto">
            <a:xfrm>
              <a:off x="1474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285" name="Line 12"/>
            <p:cNvSpPr>
              <a:spLocks noChangeShapeType="1"/>
            </p:cNvSpPr>
            <p:nvPr/>
          </p:nvSpPr>
          <p:spPr bwMode="auto">
            <a:xfrm>
              <a:off x="4422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286" name="Line 13"/>
            <p:cNvSpPr>
              <a:spLocks noChangeShapeType="1"/>
            </p:cNvSpPr>
            <p:nvPr/>
          </p:nvSpPr>
          <p:spPr bwMode="auto">
            <a:xfrm>
              <a:off x="1474" y="2069"/>
              <a:ext cx="2948" cy="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287" name="Line 14"/>
            <p:cNvSpPr>
              <a:spLocks noChangeShapeType="1"/>
            </p:cNvSpPr>
            <p:nvPr/>
          </p:nvSpPr>
          <p:spPr bwMode="auto">
            <a:xfrm>
              <a:off x="2948" y="663"/>
              <a:ext cx="0" cy="2835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8" name="TextBox 57"/>
          <p:cNvSpPr txBox="1">
            <a:spLocks noChangeArrowheads="1"/>
          </p:cNvSpPr>
          <p:nvPr/>
        </p:nvSpPr>
        <p:spPr bwMode="auto">
          <a:xfrm>
            <a:off x="4619625" y="4786322"/>
            <a:ext cx="4216400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14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书写指导</a:t>
            </a:r>
            <a:r>
              <a:rPr lang="zh-CN" altLang="en-US" sz="2400" b="1" kern="14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400" b="1" kern="1400" dirty="0">
                <a:latin typeface="楷体" panose="02010609060101010101" pitchFamily="49" charset="-122"/>
                <a:ea typeface="楷体" panose="02010609060101010101" pitchFamily="49" charset="-122"/>
              </a:rPr>
              <a:t>左边要细长些，由字的方框要靠下、稍扁，中竖要长。</a:t>
            </a:r>
            <a:endParaRPr lang="zh-CN" altLang="en-US" sz="2400" b="1" kern="1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357438" y="3100388"/>
            <a:ext cx="1727200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部首</a:t>
            </a:r>
            <a:r>
              <a:rPr lang="zh-CN" altLang="en-US" sz="2000" b="1" dirty="0" smtClean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：</a:t>
            </a:r>
            <a:r>
              <a:rPr lang="zh-CN" altLang="en-US" sz="2000" b="1" dirty="0" smtClean="0"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扌</a:t>
            </a:r>
            <a:endParaRPr lang="zh-CN" altLang="en-US" sz="2000" b="1" dirty="0">
              <a:latin typeface="仿宋" panose="02010609060101010101" pitchFamily="49" charset="-122"/>
              <a:ea typeface="仿宋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857250" y="4408033"/>
            <a:ext cx="303053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抽丝  抽芽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857250" y="4786322"/>
            <a:ext cx="3640138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造句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这些蚕正处在抽丝阶段。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30"/>
          <p:cNvSpPr txBox="1">
            <a:spLocks noChangeArrowheads="1"/>
          </p:cNvSpPr>
          <p:nvPr/>
        </p:nvSpPr>
        <p:spPr bwMode="auto">
          <a:xfrm>
            <a:off x="2135188" y="2643188"/>
            <a:ext cx="2008187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 anchorCtr="1">
            <a:spAutoFit/>
          </a:bodyPr>
          <a:lstStyle/>
          <a:p>
            <a:pPr algn="ctr" defTabSz="457200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音序</a:t>
            </a:r>
            <a:r>
              <a:rPr lang="zh-CN" altLang="en-US" sz="2000" b="1" dirty="0" smtClean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  <a:r>
              <a:rPr lang="en-US" altLang="zh-CN" sz="20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C</a:t>
            </a:r>
            <a:endParaRPr lang="en-US" altLang="zh-CN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2" name="文本框 31"/>
          <p:cNvSpPr txBox="1">
            <a:spLocks noChangeArrowheads="1"/>
          </p:cNvSpPr>
          <p:nvPr/>
        </p:nvSpPr>
        <p:spPr bwMode="auto">
          <a:xfrm>
            <a:off x="2214563" y="3571875"/>
            <a:ext cx="2078037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 anchorCtr="1">
            <a:spAutoFit/>
          </a:bodyPr>
          <a:lstStyle/>
          <a:p>
            <a:pPr algn="ctr" defTabSz="457200"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结构</a:t>
            </a:r>
            <a:r>
              <a:rPr lang="en-US" altLang="zh-CN" sz="20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:</a:t>
            </a:r>
            <a:r>
              <a:rPr lang="zh-CN" altLang="en-US" sz="2000" b="1">
                <a:latin typeface="仿宋" panose="02010609060101010101" pitchFamily="49" charset="-122"/>
                <a:ea typeface="仿宋" panose="02010609060101010101" pitchFamily="49" charset="-122"/>
              </a:rPr>
              <a:t>左右</a:t>
            </a:r>
            <a:endParaRPr lang="zh-CN" altLang="en-US" sz="20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54297" name="Rectangle 25"/>
          <p:cNvSpPr>
            <a:spLocks noChangeArrowheads="1"/>
          </p:cNvSpPr>
          <p:nvPr/>
        </p:nvSpPr>
        <p:spPr bwMode="auto">
          <a:xfrm>
            <a:off x="5635625" y="2225675"/>
            <a:ext cx="31750" cy="152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>
            <a:spAutoFit/>
          </a:bodyPr>
          <a:lstStyle/>
          <a:p>
            <a:pPr algn="just"/>
            <a:r>
              <a:rPr lang="en-US" altLang="zh-CN" sz="10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/>
          </a:p>
        </p:txBody>
      </p:sp>
      <p:sp>
        <p:nvSpPr>
          <p:cNvPr id="54298" name="Rectangle 26"/>
          <p:cNvSpPr>
            <a:spLocks noChangeArrowheads="1"/>
          </p:cNvSpPr>
          <p:nvPr/>
        </p:nvSpPr>
        <p:spPr bwMode="auto">
          <a:xfrm>
            <a:off x="5491163" y="2216150"/>
            <a:ext cx="31750" cy="152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>
            <a:spAutoFit/>
          </a:bodyPr>
          <a:lstStyle/>
          <a:p>
            <a:pPr algn="just"/>
            <a:r>
              <a:rPr lang="en-US" altLang="zh-CN" sz="10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/>
          </a:p>
        </p:txBody>
      </p:sp>
      <p:sp>
        <p:nvSpPr>
          <p:cNvPr id="54299" name="Rectangle 27"/>
          <p:cNvSpPr>
            <a:spLocks noChangeArrowheads="1"/>
          </p:cNvSpPr>
          <p:nvPr/>
        </p:nvSpPr>
        <p:spPr bwMode="auto">
          <a:xfrm>
            <a:off x="5651500" y="2162175"/>
            <a:ext cx="34925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>
            <a:spAutoFit/>
          </a:bodyPr>
          <a:lstStyle/>
          <a:p>
            <a:pPr algn="just"/>
            <a:r>
              <a:rPr lang="en-US" altLang="zh-CN" sz="11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/>
          </a:p>
        </p:txBody>
      </p:sp>
      <p:sp>
        <p:nvSpPr>
          <p:cNvPr id="54302" name="Rectangle 30"/>
          <p:cNvSpPr>
            <a:spLocks noChangeArrowheads="1"/>
          </p:cNvSpPr>
          <p:nvPr/>
        </p:nvSpPr>
        <p:spPr bwMode="auto">
          <a:xfrm>
            <a:off x="3394075" y="2233613"/>
            <a:ext cx="34925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>
            <a:spAutoFit/>
          </a:bodyPr>
          <a:lstStyle/>
          <a:p>
            <a:pPr algn="just"/>
            <a:r>
              <a:rPr lang="en-US" altLang="zh-CN" sz="11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/>
          </a:p>
        </p:txBody>
      </p:sp>
      <p:sp>
        <p:nvSpPr>
          <p:cNvPr id="54322" name="Freeform 50"/>
          <p:cNvSpPr/>
          <p:nvPr/>
        </p:nvSpPr>
        <p:spPr bwMode="auto">
          <a:xfrm>
            <a:off x="5737225" y="2214563"/>
            <a:ext cx="361950" cy="1924050"/>
          </a:xfrm>
          <a:custGeom>
            <a:avLst/>
            <a:gdLst/>
            <a:ahLst/>
            <a:cxnLst>
              <a:cxn ang="0">
                <a:pos x="270" y="3015"/>
              </a:cxn>
              <a:cxn ang="0">
                <a:pos x="210" y="2835"/>
              </a:cxn>
              <a:cxn ang="0">
                <a:pos x="105" y="2730"/>
              </a:cxn>
              <a:cxn ang="0">
                <a:pos x="15" y="2640"/>
              </a:cxn>
              <a:cxn ang="0">
                <a:pos x="0" y="2595"/>
              </a:cxn>
              <a:cxn ang="0">
                <a:pos x="30" y="2580"/>
              </a:cxn>
              <a:cxn ang="0">
                <a:pos x="120" y="2595"/>
              </a:cxn>
              <a:cxn ang="0">
                <a:pos x="285" y="2610"/>
              </a:cxn>
              <a:cxn ang="0">
                <a:pos x="315" y="2565"/>
              </a:cxn>
              <a:cxn ang="0">
                <a:pos x="330" y="2460"/>
              </a:cxn>
              <a:cxn ang="0">
                <a:pos x="345" y="2295"/>
              </a:cxn>
              <a:cxn ang="0">
                <a:pos x="360" y="2070"/>
              </a:cxn>
              <a:cxn ang="0">
                <a:pos x="375" y="1020"/>
              </a:cxn>
              <a:cxn ang="0">
                <a:pos x="360" y="570"/>
              </a:cxn>
              <a:cxn ang="0">
                <a:pos x="345" y="300"/>
              </a:cxn>
              <a:cxn ang="0">
                <a:pos x="315" y="165"/>
              </a:cxn>
              <a:cxn ang="0">
                <a:pos x="285" y="90"/>
              </a:cxn>
              <a:cxn ang="0">
                <a:pos x="270" y="15"/>
              </a:cxn>
              <a:cxn ang="0">
                <a:pos x="390" y="15"/>
              </a:cxn>
              <a:cxn ang="0">
                <a:pos x="510" y="90"/>
              </a:cxn>
              <a:cxn ang="0">
                <a:pos x="570" y="180"/>
              </a:cxn>
              <a:cxn ang="0">
                <a:pos x="555" y="330"/>
              </a:cxn>
              <a:cxn ang="0">
                <a:pos x="525" y="495"/>
              </a:cxn>
              <a:cxn ang="0">
                <a:pos x="525" y="795"/>
              </a:cxn>
              <a:cxn ang="0">
                <a:pos x="525" y="1230"/>
              </a:cxn>
              <a:cxn ang="0">
                <a:pos x="510" y="1785"/>
              </a:cxn>
              <a:cxn ang="0">
                <a:pos x="510" y="2070"/>
              </a:cxn>
              <a:cxn ang="0">
                <a:pos x="510" y="2460"/>
              </a:cxn>
              <a:cxn ang="0">
                <a:pos x="495" y="2730"/>
              </a:cxn>
              <a:cxn ang="0">
                <a:pos x="405" y="2955"/>
              </a:cxn>
              <a:cxn ang="0">
                <a:pos x="345" y="3030"/>
              </a:cxn>
              <a:cxn ang="0">
                <a:pos x="315" y="3030"/>
              </a:cxn>
            </a:cxnLst>
            <a:rect l="0" t="0" r="r" b="b"/>
            <a:pathLst>
              <a:path w="570" h="3030">
                <a:moveTo>
                  <a:pt x="315" y="3030"/>
                </a:moveTo>
                <a:lnTo>
                  <a:pt x="270" y="3015"/>
                </a:lnTo>
                <a:lnTo>
                  <a:pt x="255" y="2940"/>
                </a:lnTo>
                <a:lnTo>
                  <a:pt x="210" y="2835"/>
                </a:lnTo>
                <a:lnTo>
                  <a:pt x="165" y="2790"/>
                </a:lnTo>
                <a:lnTo>
                  <a:pt x="105" y="2730"/>
                </a:lnTo>
                <a:lnTo>
                  <a:pt x="60" y="2670"/>
                </a:lnTo>
                <a:lnTo>
                  <a:pt x="15" y="2640"/>
                </a:lnTo>
                <a:lnTo>
                  <a:pt x="0" y="2610"/>
                </a:lnTo>
                <a:lnTo>
                  <a:pt x="0" y="2595"/>
                </a:lnTo>
                <a:lnTo>
                  <a:pt x="0" y="2580"/>
                </a:lnTo>
                <a:lnTo>
                  <a:pt x="30" y="2580"/>
                </a:lnTo>
                <a:lnTo>
                  <a:pt x="60" y="2580"/>
                </a:lnTo>
                <a:lnTo>
                  <a:pt x="120" y="2595"/>
                </a:lnTo>
                <a:lnTo>
                  <a:pt x="225" y="2610"/>
                </a:lnTo>
                <a:lnTo>
                  <a:pt x="285" y="2610"/>
                </a:lnTo>
                <a:lnTo>
                  <a:pt x="300" y="2595"/>
                </a:lnTo>
                <a:lnTo>
                  <a:pt x="315" y="2565"/>
                </a:lnTo>
                <a:lnTo>
                  <a:pt x="315" y="2520"/>
                </a:lnTo>
                <a:lnTo>
                  <a:pt x="330" y="2460"/>
                </a:lnTo>
                <a:lnTo>
                  <a:pt x="345" y="2385"/>
                </a:lnTo>
                <a:lnTo>
                  <a:pt x="345" y="2295"/>
                </a:lnTo>
                <a:lnTo>
                  <a:pt x="360" y="2190"/>
                </a:lnTo>
                <a:lnTo>
                  <a:pt x="360" y="2070"/>
                </a:lnTo>
                <a:lnTo>
                  <a:pt x="375" y="1545"/>
                </a:lnTo>
                <a:lnTo>
                  <a:pt x="375" y="1020"/>
                </a:lnTo>
                <a:lnTo>
                  <a:pt x="360" y="765"/>
                </a:lnTo>
                <a:lnTo>
                  <a:pt x="360" y="570"/>
                </a:lnTo>
                <a:lnTo>
                  <a:pt x="360" y="420"/>
                </a:lnTo>
                <a:lnTo>
                  <a:pt x="345" y="300"/>
                </a:lnTo>
                <a:lnTo>
                  <a:pt x="330" y="225"/>
                </a:lnTo>
                <a:lnTo>
                  <a:pt x="315" y="165"/>
                </a:lnTo>
                <a:lnTo>
                  <a:pt x="300" y="120"/>
                </a:lnTo>
                <a:lnTo>
                  <a:pt x="285" y="90"/>
                </a:lnTo>
                <a:lnTo>
                  <a:pt x="255" y="45"/>
                </a:lnTo>
                <a:lnTo>
                  <a:pt x="270" y="15"/>
                </a:lnTo>
                <a:lnTo>
                  <a:pt x="315" y="0"/>
                </a:lnTo>
                <a:lnTo>
                  <a:pt x="390" y="15"/>
                </a:lnTo>
                <a:lnTo>
                  <a:pt x="450" y="45"/>
                </a:lnTo>
                <a:lnTo>
                  <a:pt x="510" y="90"/>
                </a:lnTo>
                <a:lnTo>
                  <a:pt x="555" y="150"/>
                </a:lnTo>
                <a:lnTo>
                  <a:pt x="570" y="180"/>
                </a:lnTo>
                <a:lnTo>
                  <a:pt x="570" y="240"/>
                </a:lnTo>
                <a:lnTo>
                  <a:pt x="555" y="330"/>
                </a:lnTo>
                <a:lnTo>
                  <a:pt x="525" y="405"/>
                </a:lnTo>
                <a:lnTo>
                  <a:pt x="525" y="495"/>
                </a:lnTo>
                <a:lnTo>
                  <a:pt x="525" y="630"/>
                </a:lnTo>
                <a:lnTo>
                  <a:pt x="525" y="795"/>
                </a:lnTo>
                <a:lnTo>
                  <a:pt x="525" y="1005"/>
                </a:lnTo>
                <a:lnTo>
                  <a:pt x="525" y="1230"/>
                </a:lnTo>
                <a:lnTo>
                  <a:pt x="525" y="1500"/>
                </a:lnTo>
                <a:lnTo>
                  <a:pt x="510" y="1785"/>
                </a:lnTo>
                <a:lnTo>
                  <a:pt x="510" y="1935"/>
                </a:lnTo>
                <a:lnTo>
                  <a:pt x="510" y="2070"/>
                </a:lnTo>
                <a:lnTo>
                  <a:pt x="495" y="2295"/>
                </a:lnTo>
                <a:lnTo>
                  <a:pt x="510" y="2460"/>
                </a:lnTo>
                <a:lnTo>
                  <a:pt x="510" y="2565"/>
                </a:lnTo>
                <a:lnTo>
                  <a:pt x="495" y="2730"/>
                </a:lnTo>
                <a:lnTo>
                  <a:pt x="435" y="2880"/>
                </a:lnTo>
                <a:lnTo>
                  <a:pt x="405" y="2955"/>
                </a:lnTo>
                <a:lnTo>
                  <a:pt x="375" y="3000"/>
                </a:lnTo>
                <a:lnTo>
                  <a:pt x="345" y="3030"/>
                </a:lnTo>
                <a:lnTo>
                  <a:pt x="315" y="3030"/>
                </a:lnTo>
                <a:lnTo>
                  <a:pt x="315" y="3030"/>
                </a:lnTo>
                <a:lnTo>
                  <a:pt x="315" y="303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4323" name="Freeform 51"/>
          <p:cNvSpPr/>
          <p:nvPr/>
        </p:nvSpPr>
        <p:spPr bwMode="auto">
          <a:xfrm>
            <a:off x="5375275" y="3157538"/>
            <a:ext cx="828675" cy="609600"/>
          </a:xfrm>
          <a:custGeom>
            <a:avLst/>
            <a:gdLst/>
            <a:ahLst/>
            <a:cxnLst>
              <a:cxn ang="0">
                <a:pos x="240" y="675"/>
              </a:cxn>
              <a:cxn ang="0">
                <a:pos x="285" y="660"/>
              </a:cxn>
              <a:cxn ang="0">
                <a:pos x="360" y="615"/>
              </a:cxn>
              <a:cxn ang="0">
                <a:pos x="450" y="540"/>
              </a:cxn>
              <a:cxn ang="0">
                <a:pos x="585" y="450"/>
              </a:cxn>
              <a:cxn ang="0">
                <a:pos x="855" y="270"/>
              </a:cxn>
              <a:cxn ang="0">
                <a:pos x="975" y="195"/>
              </a:cxn>
              <a:cxn ang="0">
                <a:pos x="1080" y="120"/>
              </a:cxn>
              <a:cxn ang="0">
                <a:pos x="1170" y="60"/>
              </a:cxn>
              <a:cxn ang="0">
                <a:pos x="1245" y="15"/>
              </a:cxn>
              <a:cxn ang="0">
                <a:pos x="1290" y="0"/>
              </a:cxn>
              <a:cxn ang="0">
                <a:pos x="1305" y="0"/>
              </a:cxn>
              <a:cxn ang="0">
                <a:pos x="1290" y="30"/>
              </a:cxn>
              <a:cxn ang="0">
                <a:pos x="1230" y="105"/>
              </a:cxn>
              <a:cxn ang="0">
                <a:pos x="1125" y="210"/>
              </a:cxn>
              <a:cxn ang="0">
                <a:pos x="975" y="345"/>
              </a:cxn>
              <a:cxn ang="0">
                <a:pos x="810" y="495"/>
              </a:cxn>
              <a:cxn ang="0">
                <a:pos x="660" y="615"/>
              </a:cxn>
              <a:cxn ang="0">
                <a:pos x="555" y="720"/>
              </a:cxn>
              <a:cxn ang="0">
                <a:pos x="450" y="795"/>
              </a:cxn>
              <a:cxn ang="0">
                <a:pos x="375" y="855"/>
              </a:cxn>
              <a:cxn ang="0">
                <a:pos x="315" y="915"/>
              </a:cxn>
              <a:cxn ang="0">
                <a:pos x="270" y="945"/>
              </a:cxn>
              <a:cxn ang="0">
                <a:pos x="240" y="960"/>
              </a:cxn>
              <a:cxn ang="0">
                <a:pos x="210" y="960"/>
              </a:cxn>
              <a:cxn ang="0">
                <a:pos x="180" y="945"/>
              </a:cxn>
              <a:cxn ang="0">
                <a:pos x="150" y="915"/>
              </a:cxn>
              <a:cxn ang="0">
                <a:pos x="105" y="870"/>
              </a:cxn>
              <a:cxn ang="0">
                <a:pos x="30" y="780"/>
              </a:cxn>
              <a:cxn ang="0">
                <a:pos x="0" y="735"/>
              </a:cxn>
              <a:cxn ang="0">
                <a:pos x="30" y="705"/>
              </a:cxn>
              <a:cxn ang="0">
                <a:pos x="105" y="690"/>
              </a:cxn>
              <a:cxn ang="0">
                <a:pos x="180" y="690"/>
              </a:cxn>
              <a:cxn ang="0">
                <a:pos x="240" y="675"/>
              </a:cxn>
              <a:cxn ang="0">
                <a:pos x="240" y="675"/>
              </a:cxn>
            </a:cxnLst>
            <a:rect l="0" t="0" r="r" b="b"/>
            <a:pathLst>
              <a:path w="1305" h="960">
                <a:moveTo>
                  <a:pt x="240" y="675"/>
                </a:moveTo>
                <a:lnTo>
                  <a:pt x="285" y="660"/>
                </a:lnTo>
                <a:lnTo>
                  <a:pt x="360" y="615"/>
                </a:lnTo>
                <a:lnTo>
                  <a:pt x="450" y="540"/>
                </a:lnTo>
                <a:lnTo>
                  <a:pt x="585" y="450"/>
                </a:lnTo>
                <a:lnTo>
                  <a:pt x="855" y="270"/>
                </a:lnTo>
                <a:lnTo>
                  <a:pt x="975" y="195"/>
                </a:lnTo>
                <a:lnTo>
                  <a:pt x="1080" y="120"/>
                </a:lnTo>
                <a:lnTo>
                  <a:pt x="1170" y="60"/>
                </a:lnTo>
                <a:lnTo>
                  <a:pt x="1245" y="15"/>
                </a:lnTo>
                <a:lnTo>
                  <a:pt x="1290" y="0"/>
                </a:lnTo>
                <a:lnTo>
                  <a:pt x="1305" y="0"/>
                </a:lnTo>
                <a:lnTo>
                  <a:pt x="1290" y="30"/>
                </a:lnTo>
                <a:lnTo>
                  <a:pt x="1230" y="105"/>
                </a:lnTo>
                <a:lnTo>
                  <a:pt x="1125" y="210"/>
                </a:lnTo>
                <a:lnTo>
                  <a:pt x="975" y="345"/>
                </a:lnTo>
                <a:lnTo>
                  <a:pt x="810" y="495"/>
                </a:lnTo>
                <a:lnTo>
                  <a:pt x="660" y="615"/>
                </a:lnTo>
                <a:lnTo>
                  <a:pt x="555" y="720"/>
                </a:lnTo>
                <a:lnTo>
                  <a:pt x="450" y="795"/>
                </a:lnTo>
                <a:lnTo>
                  <a:pt x="375" y="855"/>
                </a:lnTo>
                <a:lnTo>
                  <a:pt x="315" y="915"/>
                </a:lnTo>
                <a:lnTo>
                  <a:pt x="270" y="945"/>
                </a:lnTo>
                <a:lnTo>
                  <a:pt x="240" y="960"/>
                </a:lnTo>
                <a:lnTo>
                  <a:pt x="210" y="960"/>
                </a:lnTo>
                <a:lnTo>
                  <a:pt x="180" y="945"/>
                </a:lnTo>
                <a:lnTo>
                  <a:pt x="150" y="915"/>
                </a:lnTo>
                <a:lnTo>
                  <a:pt x="105" y="870"/>
                </a:lnTo>
                <a:lnTo>
                  <a:pt x="30" y="780"/>
                </a:lnTo>
                <a:lnTo>
                  <a:pt x="0" y="735"/>
                </a:lnTo>
                <a:lnTo>
                  <a:pt x="30" y="705"/>
                </a:lnTo>
                <a:lnTo>
                  <a:pt x="105" y="690"/>
                </a:lnTo>
                <a:lnTo>
                  <a:pt x="180" y="690"/>
                </a:lnTo>
                <a:lnTo>
                  <a:pt x="240" y="675"/>
                </a:lnTo>
                <a:lnTo>
                  <a:pt x="240" y="675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4324" name="Freeform 52"/>
          <p:cNvSpPr/>
          <p:nvPr/>
        </p:nvSpPr>
        <p:spPr bwMode="auto">
          <a:xfrm>
            <a:off x="6223000" y="3033713"/>
            <a:ext cx="238125" cy="895350"/>
          </a:xfrm>
          <a:custGeom>
            <a:avLst/>
            <a:gdLst/>
            <a:ahLst/>
            <a:cxnLst>
              <a:cxn ang="0">
                <a:pos x="210" y="15"/>
              </a:cxn>
              <a:cxn ang="0">
                <a:pos x="240" y="270"/>
              </a:cxn>
              <a:cxn ang="0">
                <a:pos x="270" y="495"/>
              </a:cxn>
              <a:cxn ang="0">
                <a:pos x="300" y="690"/>
              </a:cxn>
              <a:cxn ang="0">
                <a:pos x="315" y="855"/>
              </a:cxn>
              <a:cxn ang="0">
                <a:pos x="345" y="1005"/>
              </a:cxn>
              <a:cxn ang="0">
                <a:pos x="360" y="1110"/>
              </a:cxn>
              <a:cxn ang="0">
                <a:pos x="360" y="1200"/>
              </a:cxn>
              <a:cxn ang="0">
                <a:pos x="375" y="1245"/>
              </a:cxn>
              <a:cxn ang="0">
                <a:pos x="375" y="1320"/>
              </a:cxn>
              <a:cxn ang="0">
                <a:pos x="360" y="1365"/>
              </a:cxn>
              <a:cxn ang="0">
                <a:pos x="345" y="1395"/>
              </a:cxn>
              <a:cxn ang="0">
                <a:pos x="315" y="1410"/>
              </a:cxn>
              <a:cxn ang="0">
                <a:pos x="300" y="1395"/>
              </a:cxn>
              <a:cxn ang="0">
                <a:pos x="270" y="1365"/>
              </a:cxn>
              <a:cxn ang="0">
                <a:pos x="255" y="1320"/>
              </a:cxn>
              <a:cxn ang="0">
                <a:pos x="240" y="1245"/>
              </a:cxn>
              <a:cxn ang="0">
                <a:pos x="210" y="1110"/>
              </a:cxn>
              <a:cxn ang="0">
                <a:pos x="195" y="990"/>
              </a:cxn>
              <a:cxn ang="0">
                <a:pos x="180" y="945"/>
              </a:cxn>
              <a:cxn ang="0">
                <a:pos x="180" y="870"/>
              </a:cxn>
              <a:cxn ang="0">
                <a:pos x="165" y="780"/>
              </a:cxn>
              <a:cxn ang="0">
                <a:pos x="165" y="660"/>
              </a:cxn>
              <a:cxn ang="0">
                <a:pos x="120" y="435"/>
              </a:cxn>
              <a:cxn ang="0">
                <a:pos x="60" y="225"/>
              </a:cxn>
              <a:cxn ang="0">
                <a:pos x="30" y="150"/>
              </a:cxn>
              <a:cxn ang="0">
                <a:pos x="15" y="90"/>
              </a:cxn>
              <a:cxn ang="0">
                <a:pos x="0" y="30"/>
              </a:cxn>
              <a:cxn ang="0">
                <a:pos x="15" y="0"/>
              </a:cxn>
              <a:cxn ang="0">
                <a:pos x="30" y="0"/>
              </a:cxn>
              <a:cxn ang="0">
                <a:pos x="75" y="0"/>
              </a:cxn>
              <a:cxn ang="0">
                <a:pos x="135" y="0"/>
              </a:cxn>
              <a:cxn ang="0">
                <a:pos x="210" y="15"/>
              </a:cxn>
              <a:cxn ang="0">
                <a:pos x="210" y="15"/>
              </a:cxn>
            </a:cxnLst>
            <a:rect l="0" t="0" r="r" b="b"/>
            <a:pathLst>
              <a:path w="375" h="1410">
                <a:moveTo>
                  <a:pt x="210" y="15"/>
                </a:moveTo>
                <a:lnTo>
                  <a:pt x="240" y="270"/>
                </a:lnTo>
                <a:lnTo>
                  <a:pt x="270" y="495"/>
                </a:lnTo>
                <a:lnTo>
                  <a:pt x="300" y="690"/>
                </a:lnTo>
                <a:lnTo>
                  <a:pt x="315" y="855"/>
                </a:lnTo>
                <a:lnTo>
                  <a:pt x="345" y="1005"/>
                </a:lnTo>
                <a:lnTo>
                  <a:pt x="360" y="1110"/>
                </a:lnTo>
                <a:lnTo>
                  <a:pt x="360" y="1200"/>
                </a:lnTo>
                <a:lnTo>
                  <a:pt x="375" y="1245"/>
                </a:lnTo>
                <a:lnTo>
                  <a:pt x="375" y="1320"/>
                </a:lnTo>
                <a:lnTo>
                  <a:pt x="360" y="1365"/>
                </a:lnTo>
                <a:lnTo>
                  <a:pt x="345" y="1395"/>
                </a:lnTo>
                <a:lnTo>
                  <a:pt x="315" y="1410"/>
                </a:lnTo>
                <a:lnTo>
                  <a:pt x="300" y="1395"/>
                </a:lnTo>
                <a:lnTo>
                  <a:pt x="270" y="1365"/>
                </a:lnTo>
                <a:lnTo>
                  <a:pt x="255" y="1320"/>
                </a:lnTo>
                <a:lnTo>
                  <a:pt x="240" y="1245"/>
                </a:lnTo>
                <a:lnTo>
                  <a:pt x="210" y="1110"/>
                </a:lnTo>
                <a:lnTo>
                  <a:pt x="195" y="990"/>
                </a:lnTo>
                <a:lnTo>
                  <a:pt x="180" y="945"/>
                </a:lnTo>
                <a:lnTo>
                  <a:pt x="180" y="870"/>
                </a:lnTo>
                <a:lnTo>
                  <a:pt x="165" y="780"/>
                </a:lnTo>
                <a:lnTo>
                  <a:pt x="165" y="660"/>
                </a:lnTo>
                <a:lnTo>
                  <a:pt x="120" y="435"/>
                </a:lnTo>
                <a:lnTo>
                  <a:pt x="60" y="225"/>
                </a:lnTo>
                <a:lnTo>
                  <a:pt x="30" y="150"/>
                </a:lnTo>
                <a:lnTo>
                  <a:pt x="15" y="90"/>
                </a:lnTo>
                <a:lnTo>
                  <a:pt x="0" y="30"/>
                </a:lnTo>
                <a:lnTo>
                  <a:pt x="15" y="0"/>
                </a:lnTo>
                <a:lnTo>
                  <a:pt x="30" y="0"/>
                </a:lnTo>
                <a:lnTo>
                  <a:pt x="75" y="0"/>
                </a:lnTo>
                <a:lnTo>
                  <a:pt x="135" y="0"/>
                </a:lnTo>
                <a:lnTo>
                  <a:pt x="210" y="15"/>
                </a:lnTo>
                <a:lnTo>
                  <a:pt x="210" y="15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4325" name="Freeform 53"/>
          <p:cNvSpPr/>
          <p:nvPr/>
        </p:nvSpPr>
        <p:spPr bwMode="auto">
          <a:xfrm>
            <a:off x="6308725" y="2909888"/>
            <a:ext cx="990600" cy="1085850"/>
          </a:xfrm>
          <a:custGeom>
            <a:avLst/>
            <a:gdLst/>
            <a:ahLst/>
            <a:cxnLst>
              <a:cxn ang="0">
                <a:pos x="1545" y="270"/>
              </a:cxn>
              <a:cxn ang="0">
                <a:pos x="1500" y="345"/>
              </a:cxn>
              <a:cxn ang="0">
                <a:pos x="1470" y="480"/>
              </a:cxn>
              <a:cxn ang="0">
                <a:pos x="1440" y="810"/>
              </a:cxn>
              <a:cxn ang="0">
                <a:pos x="1335" y="1305"/>
              </a:cxn>
              <a:cxn ang="0">
                <a:pos x="1215" y="1605"/>
              </a:cxn>
              <a:cxn ang="0">
                <a:pos x="1155" y="1695"/>
              </a:cxn>
              <a:cxn ang="0">
                <a:pos x="1095" y="1695"/>
              </a:cxn>
              <a:cxn ang="0">
                <a:pos x="1080" y="1635"/>
              </a:cxn>
              <a:cxn ang="0">
                <a:pos x="1080" y="1530"/>
              </a:cxn>
              <a:cxn ang="0">
                <a:pos x="1005" y="1320"/>
              </a:cxn>
              <a:cxn ang="0">
                <a:pos x="1140" y="1260"/>
              </a:cxn>
              <a:cxn ang="0">
                <a:pos x="1170" y="1170"/>
              </a:cxn>
              <a:cxn ang="0">
                <a:pos x="1200" y="1005"/>
              </a:cxn>
              <a:cxn ang="0">
                <a:pos x="1245" y="690"/>
              </a:cxn>
              <a:cxn ang="0">
                <a:pos x="1260" y="390"/>
              </a:cxn>
              <a:cxn ang="0">
                <a:pos x="1245" y="270"/>
              </a:cxn>
              <a:cxn ang="0">
                <a:pos x="1200" y="195"/>
              </a:cxn>
              <a:cxn ang="0">
                <a:pos x="1080" y="180"/>
              </a:cxn>
              <a:cxn ang="0">
                <a:pos x="930" y="195"/>
              </a:cxn>
              <a:cxn ang="0">
                <a:pos x="750" y="225"/>
              </a:cxn>
              <a:cxn ang="0">
                <a:pos x="525" y="270"/>
              </a:cxn>
              <a:cxn ang="0">
                <a:pos x="210" y="330"/>
              </a:cxn>
              <a:cxn ang="0">
                <a:pos x="0" y="210"/>
              </a:cxn>
              <a:cxn ang="0">
                <a:pos x="720" y="105"/>
              </a:cxn>
              <a:cxn ang="0">
                <a:pos x="1005" y="60"/>
              </a:cxn>
              <a:cxn ang="0">
                <a:pos x="1155" y="30"/>
              </a:cxn>
              <a:cxn ang="0">
                <a:pos x="1245" y="0"/>
              </a:cxn>
              <a:cxn ang="0">
                <a:pos x="1365" y="45"/>
              </a:cxn>
              <a:cxn ang="0">
                <a:pos x="1485" y="135"/>
              </a:cxn>
              <a:cxn ang="0">
                <a:pos x="1545" y="210"/>
              </a:cxn>
              <a:cxn ang="0">
                <a:pos x="1560" y="225"/>
              </a:cxn>
            </a:cxnLst>
            <a:rect l="0" t="0" r="r" b="b"/>
            <a:pathLst>
              <a:path w="1560" h="1710">
                <a:moveTo>
                  <a:pt x="1560" y="225"/>
                </a:moveTo>
                <a:lnTo>
                  <a:pt x="1545" y="270"/>
                </a:lnTo>
                <a:lnTo>
                  <a:pt x="1530" y="300"/>
                </a:lnTo>
                <a:lnTo>
                  <a:pt x="1500" y="345"/>
                </a:lnTo>
                <a:lnTo>
                  <a:pt x="1485" y="390"/>
                </a:lnTo>
                <a:lnTo>
                  <a:pt x="1470" y="480"/>
                </a:lnTo>
                <a:lnTo>
                  <a:pt x="1455" y="570"/>
                </a:lnTo>
                <a:lnTo>
                  <a:pt x="1440" y="810"/>
                </a:lnTo>
                <a:lnTo>
                  <a:pt x="1395" y="1050"/>
                </a:lnTo>
                <a:lnTo>
                  <a:pt x="1335" y="1305"/>
                </a:lnTo>
                <a:lnTo>
                  <a:pt x="1260" y="1515"/>
                </a:lnTo>
                <a:lnTo>
                  <a:pt x="1215" y="1605"/>
                </a:lnTo>
                <a:lnTo>
                  <a:pt x="1185" y="1665"/>
                </a:lnTo>
                <a:lnTo>
                  <a:pt x="1155" y="1695"/>
                </a:lnTo>
                <a:lnTo>
                  <a:pt x="1125" y="1710"/>
                </a:lnTo>
                <a:lnTo>
                  <a:pt x="1095" y="1695"/>
                </a:lnTo>
                <a:lnTo>
                  <a:pt x="1080" y="1680"/>
                </a:lnTo>
                <a:lnTo>
                  <a:pt x="1080" y="1635"/>
                </a:lnTo>
                <a:lnTo>
                  <a:pt x="1080" y="1590"/>
                </a:lnTo>
                <a:lnTo>
                  <a:pt x="1080" y="1530"/>
                </a:lnTo>
                <a:lnTo>
                  <a:pt x="1065" y="1455"/>
                </a:lnTo>
                <a:lnTo>
                  <a:pt x="1005" y="1320"/>
                </a:lnTo>
                <a:lnTo>
                  <a:pt x="1110" y="1290"/>
                </a:lnTo>
                <a:lnTo>
                  <a:pt x="1140" y="1260"/>
                </a:lnTo>
                <a:lnTo>
                  <a:pt x="1155" y="1215"/>
                </a:lnTo>
                <a:lnTo>
                  <a:pt x="1170" y="1170"/>
                </a:lnTo>
                <a:lnTo>
                  <a:pt x="1185" y="1095"/>
                </a:lnTo>
                <a:lnTo>
                  <a:pt x="1200" y="1005"/>
                </a:lnTo>
                <a:lnTo>
                  <a:pt x="1230" y="915"/>
                </a:lnTo>
                <a:lnTo>
                  <a:pt x="1245" y="690"/>
                </a:lnTo>
                <a:lnTo>
                  <a:pt x="1260" y="480"/>
                </a:lnTo>
                <a:lnTo>
                  <a:pt x="1260" y="390"/>
                </a:lnTo>
                <a:lnTo>
                  <a:pt x="1245" y="315"/>
                </a:lnTo>
                <a:lnTo>
                  <a:pt x="1245" y="270"/>
                </a:lnTo>
                <a:lnTo>
                  <a:pt x="1230" y="225"/>
                </a:lnTo>
                <a:lnTo>
                  <a:pt x="1200" y="195"/>
                </a:lnTo>
                <a:lnTo>
                  <a:pt x="1140" y="180"/>
                </a:lnTo>
                <a:lnTo>
                  <a:pt x="1080" y="180"/>
                </a:lnTo>
                <a:lnTo>
                  <a:pt x="990" y="180"/>
                </a:lnTo>
                <a:lnTo>
                  <a:pt x="930" y="195"/>
                </a:lnTo>
                <a:lnTo>
                  <a:pt x="855" y="210"/>
                </a:lnTo>
                <a:lnTo>
                  <a:pt x="750" y="225"/>
                </a:lnTo>
                <a:lnTo>
                  <a:pt x="645" y="240"/>
                </a:lnTo>
                <a:lnTo>
                  <a:pt x="525" y="270"/>
                </a:lnTo>
                <a:lnTo>
                  <a:pt x="375" y="300"/>
                </a:lnTo>
                <a:lnTo>
                  <a:pt x="210" y="330"/>
                </a:lnTo>
                <a:lnTo>
                  <a:pt x="30" y="360"/>
                </a:lnTo>
                <a:lnTo>
                  <a:pt x="0" y="210"/>
                </a:lnTo>
                <a:lnTo>
                  <a:pt x="360" y="165"/>
                </a:lnTo>
                <a:lnTo>
                  <a:pt x="720" y="105"/>
                </a:lnTo>
                <a:lnTo>
                  <a:pt x="885" y="75"/>
                </a:lnTo>
                <a:lnTo>
                  <a:pt x="1005" y="60"/>
                </a:lnTo>
                <a:lnTo>
                  <a:pt x="1095" y="45"/>
                </a:lnTo>
                <a:lnTo>
                  <a:pt x="1155" y="30"/>
                </a:lnTo>
                <a:lnTo>
                  <a:pt x="1200" y="0"/>
                </a:lnTo>
                <a:lnTo>
                  <a:pt x="1245" y="0"/>
                </a:lnTo>
                <a:lnTo>
                  <a:pt x="1320" y="15"/>
                </a:lnTo>
                <a:lnTo>
                  <a:pt x="1365" y="45"/>
                </a:lnTo>
                <a:lnTo>
                  <a:pt x="1425" y="90"/>
                </a:lnTo>
                <a:lnTo>
                  <a:pt x="1485" y="135"/>
                </a:lnTo>
                <a:lnTo>
                  <a:pt x="1530" y="180"/>
                </a:lnTo>
                <a:lnTo>
                  <a:pt x="1545" y="210"/>
                </a:lnTo>
                <a:lnTo>
                  <a:pt x="1560" y="225"/>
                </a:lnTo>
                <a:lnTo>
                  <a:pt x="1560" y="225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4327" name="Freeform 55"/>
          <p:cNvSpPr/>
          <p:nvPr/>
        </p:nvSpPr>
        <p:spPr bwMode="auto">
          <a:xfrm>
            <a:off x="6461125" y="3271838"/>
            <a:ext cx="533400" cy="152400"/>
          </a:xfrm>
          <a:custGeom>
            <a:avLst/>
            <a:gdLst/>
            <a:ahLst/>
            <a:cxnLst>
              <a:cxn ang="0">
                <a:pos x="0" y="180"/>
              </a:cxn>
              <a:cxn ang="0">
                <a:pos x="0" y="150"/>
              </a:cxn>
              <a:cxn ang="0">
                <a:pos x="45" y="135"/>
              </a:cxn>
              <a:cxn ang="0">
                <a:pos x="90" y="135"/>
              </a:cxn>
              <a:cxn ang="0">
                <a:pos x="150" y="120"/>
              </a:cxn>
              <a:cxn ang="0">
                <a:pos x="240" y="105"/>
              </a:cxn>
              <a:cxn ang="0">
                <a:pos x="375" y="75"/>
              </a:cxn>
              <a:cxn ang="0">
                <a:pos x="495" y="45"/>
              </a:cxn>
              <a:cxn ang="0">
                <a:pos x="585" y="15"/>
              </a:cxn>
              <a:cxn ang="0">
                <a:pos x="645" y="15"/>
              </a:cxn>
              <a:cxn ang="0">
                <a:pos x="690" y="0"/>
              </a:cxn>
              <a:cxn ang="0">
                <a:pos x="735" y="0"/>
              </a:cxn>
              <a:cxn ang="0">
                <a:pos x="780" y="15"/>
              </a:cxn>
              <a:cxn ang="0">
                <a:pos x="825" y="45"/>
              </a:cxn>
              <a:cxn ang="0">
                <a:pos x="840" y="75"/>
              </a:cxn>
              <a:cxn ang="0">
                <a:pos x="810" y="105"/>
              </a:cxn>
              <a:cxn ang="0">
                <a:pos x="750" y="135"/>
              </a:cxn>
              <a:cxn ang="0">
                <a:pos x="690" y="150"/>
              </a:cxn>
              <a:cxn ang="0">
                <a:pos x="615" y="180"/>
              </a:cxn>
              <a:cxn ang="0">
                <a:pos x="525" y="195"/>
              </a:cxn>
              <a:cxn ang="0">
                <a:pos x="405" y="210"/>
              </a:cxn>
              <a:cxn ang="0">
                <a:pos x="300" y="240"/>
              </a:cxn>
              <a:cxn ang="0">
                <a:pos x="210" y="240"/>
              </a:cxn>
              <a:cxn ang="0">
                <a:pos x="135" y="240"/>
              </a:cxn>
              <a:cxn ang="0">
                <a:pos x="90" y="225"/>
              </a:cxn>
              <a:cxn ang="0">
                <a:pos x="15" y="210"/>
              </a:cxn>
              <a:cxn ang="0">
                <a:pos x="0" y="180"/>
              </a:cxn>
              <a:cxn ang="0">
                <a:pos x="0" y="180"/>
              </a:cxn>
            </a:cxnLst>
            <a:rect l="0" t="0" r="r" b="b"/>
            <a:pathLst>
              <a:path w="840" h="240">
                <a:moveTo>
                  <a:pt x="0" y="180"/>
                </a:moveTo>
                <a:lnTo>
                  <a:pt x="0" y="150"/>
                </a:lnTo>
                <a:lnTo>
                  <a:pt x="45" y="135"/>
                </a:lnTo>
                <a:lnTo>
                  <a:pt x="90" y="135"/>
                </a:lnTo>
                <a:lnTo>
                  <a:pt x="150" y="120"/>
                </a:lnTo>
                <a:lnTo>
                  <a:pt x="240" y="105"/>
                </a:lnTo>
                <a:lnTo>
                  <a:pt x="375" y="75"/>
                </a:lnTo>
                <a:lnTo>
                  <a:pt x="495" y="45"/>
                </a:lnTo>
                <a:lnTo>
                  <a:pt x="585" y="15"/>
                </a:lnTo>
                <a:lnTo>
                  <a:pt x="645" y="15"/>
                </a:lnTo>
                <a:lnTo>
                  <a:pt x="690" y="0"/>
                </a:lnTo>
                <a:lnTo>
                  <a:pt x="735" y="0"/>
                </a:lnTo>
                <a:lnTo>
                  <a:pt x="780" y="15"/>
                </a:lnTo>
                <a:lnTo>
                  <a:pt x="825" y="45"/>
                </a:lnTo>
                <a:lnTo>
                  <a:pt x="840" y="75"/>
                </a:lnTo>
                <a:lnTo>
                  <a:pt x="810" y="105"/>
                </a:lnTo>
                <a:lnTo>
                  <a:pt x="750" y="135"/>
                </a:lnTo>
                <a:lnTo>
                  <a:pt x="690" y="150"/>
                </a:lnTo>
                <a:lnTo>
                  <a:pt x="615" y="180"/>
                </a:lnTo>
                <a:lnTo>
                  <a:pt x="525" y="195"/>
                </a:lnTo>
                <a:lnTo>
                  <a:pt x="405" y="210"/>
                </a:lnTo>
                <a:lnTo>
                  <a:pt x="300" y="240"/>
                </a:lnTo>
                <a:lnTo>
                  <a:pt x="210" y="240"/>
                </a:lnTo>
                <a:lnTo>
                  <a:pt x="135" y="240"/>
                </a:lnTo>
                <a:lnTo>
                  <a:pt x="90" y="225"/>
                </a:lnTo>
                <a:lnTo>
                  <a:pt x="15" y="210"/>
                </a:lnTo>
                <a:lnTo>
                  <a:pt x="0" y="180"/>
                </a:lnTo>
                <a:lnTo>
                  <a:pt x="0" y="18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4326" name="Freeform 54"/>
          <p:cNvSpPr/>
          <p:nvPr/>
        </p:nvSpPr>
        <p:spPr bwMode="auto">
          <a:xfrm>
            <a:off x="6623050" y="2366963"/>
            <a:ext cx="190500" cy="1362075"/>
          </a:xfrm>
          <a:custGeom>
            <a:avLst/>
            <a:gdLst/>
            <a:ahLst/>
            <a:cxnLst>
              <a:cxn ang="0">
                <a:pos x="255" y="540"/>
              </a:cxn>
              <a:cxn ang="0">
                <a:pos x="255" y="615"/>
              </a:cxn>
              <a:cxn ang="0">
                <a:pos x="240" y="720"/>
              </a:cxn>
              <a:cxn ang="0">
                <a:pos x="240" y="870"/>
              </a:cxn>
              <a:cxn ang="0">
                <a:pos x="240" y="1050"/>
              </a:cxn>
              <a:cxn ang="0">
                <a:pos x="225" y="1260"/>
              </a:cxn>
              <a:cxn ang="0">
                <a:pos x="225" y="1530"/>
              </a:cxn>
              <a:cxn ang="0">
                <a:pos x="210" y="1815"/>
              </a:cxn>
              <a:cxn ang="0">
                <a:pos x="210" y="2145"/>
              </a:cxn>
              <a:cxn ang="0">
                <a:pos x="60" y="2145"/>
              </a:cxn>
              <a:cxn ang="0">
                <a:pos x="75" y="1905"/>
              </a:cxn>
              <a:cxn ang="0">
                <a:pos x="75" y="1770"/>
              </a:cxn>
              <a:cxn ang="0">
                <a:pos x="75" y="1605"/>
              </a:cxn>
              <a:cxn ang="0">
                <a:pos x="90" y="1425"/>
              </a:cxn>
              <a:cxn ang="0">
                <a:pos x="90" y="1245"/>
              </a:cxn>
              <a:cxn ang="0">
                <a:pos x="90" y="1035"/>
              </a:cxn>
              <a:cxn ang="0">
                <a:pos x="90" y="795"/>
              </a:cxn>
              <a:cxn ang="0">
                <a:pos x="90" y="585"/>
              </a:cxn>
              <a:cxn ang="0">
                <a:pos x="75" y="420"/>
              </a:cxn>
              <a:cxn ang="0">
                <a:pos x="75" y="300"/>
              </a:cxn>
              <a:cxn ang="0">
                <a:pos x="60" y="225"/>
              </a:cxn>
              <a:cxn ang="0">
                <a:pos x="45" y="150"/>
              </a:cxn>
              <a:cxn ang="0">
                <a:pos x="15" y="90"/>
              </a:cxn>
              <a:cxn ang="0">
                <a:pos x="0" y="45"/>
              </a:cxn>
              <a:cxn ang="0">
                <a:pos x="0" y="15"/>
              </a:cxn>
              <a:cxn ang="0">
                <a:pos x="30" y="0"/>
              </a:cxn>
              <a:cxn ang="0">
                <a:pos x="105" y="0"/>
              </a:cxn>
              <a:cxn ang="0">
                <a:pos x="180" y="30"/>
              </a:cxn>
              <a:cxn ang="0">
                <a:pos x="240" y="60"/>
              </a:cxn>
              <a:cxn ang="0">
                <a:pos x="285" y="120"/>
              </a:cxn>
              <a:cxn ang="0">
                <a:pos x="300" y="150"/>
              </a:cxn>
              <a:cxn ang="0">
                <a:pos x="300" y="195"/>
              </a:cxn>
              <a:cxn ang="0">
                <a:pos x="285" y="270"/>
              </a:cxn>
              <a:cxn ang="0">
                <a:pos x="285" y="315"/>
              </a:cxn>
              <a:cxn ang="0">
                <a:pos x="270" y="375"/>
              </a:cxn>
              <a:cxn ang="0">
                <a:pos x="270" y="450"/>
              </a:cxn>
              <a:cxn ang="0">
                <a:pos x="255" y="540"/>
              </a:cxn>
              <a:cxn ang="0">
                <a:pos x="255" y="540"/>
              </a:cxn>
            </a:cxnLst>
            <a:rect l="0" t="0" r="r" b="b"/>
            <a:pathLst>
              <a:path w="300" h="2145">
                <a:moveTo>
                  <a:pt x="255" y="540"/>
                </a:moveTo>
                <a:lnTo>
                  <a:pt x="255" y="615"/>
                </a:lnTo>
                <a:lnTo>
                  <a:pt x="240" y="720"/>
                </a:lnTo>
                <a:lnTo>
                  <a:pt x="240" y="870"/>
                </a:lnTo>
                <a:lnTo>
                  <a:pt x="240" y="1050"/>
                </a:lnTo>
                <a:lnTo>
                  <a:pt x="225" y="1260"/>
                </a:lnTo>
                <a:lnTo>
                  <a:pt x="225" y="1530"/>
                </a:lnTo>
                <a:lnTo>
                  <a:pt x="210" y="1815"/>
                </a:lnTo>
                <a:lnTo>
                  <a:pt x="210" y="2145"/>
                </a:lnTo>
                <a:lnTo>
                  <a:pt x="60" y="2145"/>
                </a:lnTo>
                <a:lnTo>
                  <a:pt x="75" y="1905"/>
                </a:lnTo>
                <a:lnTo>
                  <a:pt x="75" y="1770"/>
                </a:lnTo>
                <a:lnTo>
                  <a:pt x="75" y="1605"/>
                </a:lnTo>
                <a:lnTo>
                  <a:pt x="90" y="1425"/>
                </a:lnTo>
                <a:lnTo>
                  <a:pt x="90" y="1245"/>
                </a:lnTo>
                <a:lnTo>
                  <a:pt x="90" y="1035"/>
                </a:lnTo>
                <a:lnTo>
                  <a:pt x="90" y="795"/>
                </a:lnTo>
                <a:lnTo>
                  <a:pt x="90" y="585"/>
                </a:lnTo>
                <a:lnTo>
                  <a:pt x="75" y="420"/>
                </a:lnTo>
                <a:lnTo>
                  <a:pt x="75" y="300"/>
                </a:lnTo>
                <a:lnTo>
                  <a:pt x="60" y="225"/>
                </a:lnTo>
                <a:lnTo>
                  <a:pt x="45" y="150"/>
                </a:lnTo>
                <a:lnTo>
                  <a:pt x="15" y="90"/>
                </a:lnTo>
                <a:lnTo>
                  <a:pt x="0" y="45"/>
                </a:lnTo>
                <a:lnTo>
                  <a:pt x="0" y="15"/>
                </a:lnTo>
                <a:lnTo>
                  <a:pt x="30" y="0"/>
                </a:lnTo>
                <a:lnTo>
                  <a:pt x="105" y="0"/>
                </a:lnTo>
                <a:lnTo>
                  <a:pt x="180" y="30"/>
                </a:lnTo>
                <a:lnTo>
                  <a:pt x="240" y="60"/>
                </a:lnTo>
                <a:lnTo>
                  <a:pt x="285" y="120"/>
                </a:lnTo>
                <a:lnTo>
                  <a:pt x="300" y="150"/>
                </a:lnTo>
                <a:lnTo>
                  <a:pt x="300" y="195"/>
                </a:lnTo>
                <a:lnTo>
                  <a:pt x="285" y="270"/>
                </a:lnTo>
                <a:lnTo>
                  <a:pt x="285" y="315"/>
                </a:lnTo>
                <a:lnTo>
                  <a:pt x="270" y="375"/>
                </a:lnTo>
                <a:lnTo>
                  <a:pt x="270" y="450"/>
                </a:lnTo>
                <a:lnTo>
                  <a:pt x="255" y="540"/>
                </a:lnTo>
                <a:lnTo>
                  <a:pt x="255" y="54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4328" name="Freeform 56"/>
          <p:cNvSpPr/>
          <p:nvPr/>
        </p:nvSpPr>
        <p:spPr bwMode="auto">
          <a:xfrm>
            <a:off x="6413500" y="3652838"/>
            <a:ext cx="657225" cy="161925"/>
          </a:xfrm>
          <a:custGeom>
            <a:avLst/>
            <a:gdLst/>
            <a:ahLst/>
            <a:cxnLst>
              <a:cxn ang="0">
                <a:pos x="1035" y="75"/>
              </a:cxn>
              <a:cxn ang="0">
                <a:pos x="915" y="135"/>
              </a:cxn>
              <a:cxn ang="0">
                <a:pos x="840" y="150"/>
              </a:cxn>
              <a:cxn ang="0">
                <a:pos x="810" y="165"/>
              </a:cxn>
              <a:cxn ang="0">
                <a:pos x="750" y="165"/>
              </a:cxn>
              <a:cxn ang="0">
                <a:pos x="675" y="180"/>
              </a:cxn>
              <a:cxn ang="0">
                <a:pos x="585" y="180"/>
              </a:cxn>
              <a:cxn ang="0">
                <a:pos x="480" y="195"/>
              </a:cxn>
              <a:cxn ang="0">
                <a:pos x="330" y="210"/>
              </a:cxn>
              <a:cxn ang="0">
                <a:pos x="180" y="240"/>
              </a:cxn>
              <a:cxn ang="0">
                <a:pos x="0" y="255"/>
              </a:cxn>
              <a:cxn ang="0">
                <a:pos x="0" y="105"/>
              </a:cxn>
              <a:cxn ang="0">
                <a:pos x="165" y="90"/>
              </a:cxn>
              <a:cxn ang="0">
                <a:pos x="315" y="60"/>
              </a:cxn>
              <a:cxn ang="0">
                <a:pos x="450" y="45"/>
              </a:cxn>
              <a:cxn ang="0">
                <a:pos x="570" y="30"/>
              </a:cxn>
              <a:cxn ang="0">
                <a:pos x="660" y="15"/>
              </a:cxn>
              <a:cxn ang="0">
                <a:pos x="735" y="15"/>
              </a:cxn>
              <a:cxn ang="0">
                <a:pos x="780" y="0"/>
              </a:cxn>
              <a:cxn ang="0">
                <a:pos x="825" y="0"/>
              </a:cxn>
              <a:cxn ang="0">
                <a:pos x="915" y="30"/>
              </a:cxn>
              <a:cxn ang="0">
                <a:pos x="1035" y="75"/>
              </a:cxn>
              <a:cxn ang="0">
                <a:pos x="1035" y="75"/>
              </a:cxn>
            </a:cxnLst>
            <a:rect l="0" t="0" r="r" b="b"/>
            <a:pathLst>
              <a:path w="1035" h="255">
                <a:moveTo>
                  <a:pt x="1035" y="75"/>
                </a:moveTo>
                <a:lnTo>
                  <a:pt x="915" y="135"/>
                </a:lnTo>
                <a:lnTo>
                  <a:pt x="840" y="150"/>
                </a:lnTo>
                <a:lnTo>
                  <a:pt x="810" y="165"/>
                </a:lnTo>
                <a:lnTo>
                  <a:pt x="750" y="165"/>
                </a:lnTo>
                <a:lnTo>
                  <a:pt x="675" y="180"/>
                </a:lnTo>
                <a:lnTo>
                  <a:pt x="585" y="180"/>
                </a:lnTo>
                <a:lnTo>
                  <a:pt x="480" y="195"/>
                </a:lnTo>
                <a:lnTo>
                  <a:pt x="330" y="210"/>
                </a:lnTo>
                <a:lnTo>
                  <a:pt x="180" y="240"/>
                </a:lnTo>
                <a:lnTo>
                  <a:pt x="0" y="255"/>
                </a:lnTo>
                <a:lnTo>
                  <a:pt x="0" y="105"/>
                </a:lnTo>
                <a:lnTo>
                  <a:pt x="165" y="90"/>
                </a:lnTo>
                <a:lnTo>
                  <a:pt x="315" y="60"/>
                </a:lnTo>
                <a:lnTo>
                  <a:pt x="450" y="45"/>
                </a:lnTo>
                <a:lnTo>
                  <a:pt x="570" y="30"/>
                </a:lnTo>
                <a:lnTo>
                  <a:pt x="660" y="15"/>
                </a:lnTo>
                <a:lnTo>
                  <a:pt x="735" y="15"/>
                </a:lnTo>
                <a:lnTo>
                  <a:pt x="780" y="0"/>
                </a:lnTo>
                <a:lnTo>
                  <a:pt x="825" y="0"/>
                </a:lnTo>
                <a:lnTo>
                  <a:pt x="915" y="30"/>
                </a:lnTo>
                <a:lnTo>
                  <a:pt x="1035" y="75"/>
                </a:lnTo>
                <a:lnTo>
                  <a:pt x="1035" y="75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400" y="6337300"/>
            <a:ext cx="2718591" cy="4449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4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54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4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54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54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54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54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54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321" grpId="0" animBg="1"/>
      <p:bldP spid="21" grpId="0"/>
      <p:bldP spid="58" grpId="0"/>
      <p:bldP spid="2" grpId="0"/>
      <p:bldP spid="34" grpId="0"/>
      <p:bldP spid="35" grpId="0"/>
      <p:bldP spid="31" grpId="0"/>
      <p:bldP spid="32" grpId="0"/>
      <p:bldP spid="54322" grpId="0" animBg="1"/>
      <p:bldP spid="54323" grpId="0" animBg="1"/>
      <p:bldP spid="54324" grpId="0" animBg="1"/>
      <p:bldP spid="54325" grpId="0" animBg="1"/>
      <p:bldP spid="54327" grpId="0" animBg="1"/>
      <p:bldP spid="54326" grpId="0" animBg="1"/>
      <p:bldP spid="5432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32" name="Freeform 36"/>
          <p:cNvSpPr/>
          <p:nvPr/>
        </p:nvSpPr>
        <p:spPr bwMode="auto">
          <a:xfrm>
            <a:off x="6548438" y="2271713"/>
            <a:ext cx="285750" cy="314325"/>
          </a:xfrm>
          <a:custGeom>
            <a:avLst/>
            <a:gdLst/>
            <a:ahLst/>
            <a:cxnLst>
              <a:cxn ang="0">
                <a:pos x="0" y="30"/>
              </a:cxn>
              <a:cxn ang="0">
                <a:pos x="30" y="0"/>
              </a:cxn>
              <a:cxn ang="0">
                <a:pos x="75" y="0"/>
              </a:cxn>
              <a:cxn ang="0">
                <a:pos x="150" y="15"/>
              </a:cxn>
              <a:cxn ang="0">
                <a:pos x="285" y="75"/>
              </a:cxn>
              <a:cxn ang="0">
                <a:pos x="360" y="135"/>
              </a:cxn>
              <a:cxn ang="0">
                <a:pos x="405" y="195"/>
              </a:cxn>
              <a:cxn ang="0">
                <a:pos x="435" y="270"/>
              </a:cxn>
              <a:cxn ang="0">
                <a:pos x="450" y="345"/>
              </a:cxn>
              <a:cxn ang="0">
                <a:pos x="435" y="405"/>
              </a:cxn>
              <a:cxn ang="0">
                <a:pos x="435" y="465"/>
              </a:cxn>
              <a:cxn ang="0">
                <a:pos x="420" y="495"/>
              </a:cxn>
              <a:cxn ang="0">
                <a:pos x="390" y="495"/>
              </a:cxn>
              <a:cxn ang="0">
                <a:pos x="315" y="480"/>
              </a:cxn>
              <a:cxn ang="0">
                <a:pos x="285" y="450"/>
              </a:cxn>
              <a:cxn ang="0">
                <a:pos x="240" y="405"/>
              </a:cxn>
              <a:cxn ang="0">
                <a:pos x="150" y="300"/>
              </a:cxn>
              <a:cxn ang="0">
                <a:pos x="75" y="180"/>
              </a:cxn>
              <a:cxn ang="0">
                <a:pos x="30" y="75"/>
              </a:cxn>
              <a:cxn ang="0">
                <a:pos x="15" y="45"/>
              </a:cxn>
              <a:cxn ang="0">
                <a:pos x="0" y="30"/>
              </a:cxn>
              <a:cxn ang="0">
                <a:pos x="0" y="30"/>
              </a:cxn>
            </a:cxnLst>
            <a:rect l="0" t="0" r="r" b="b"/>
            <a:pathLst>
              <a:path w="450" h="495">
                <a:moveTo>
                  <a:pt x="0" y="30"/>
                </a:moveTo>
                <a:lnTo>
                  <a:pt x="30" y="0"/>
                </a:lnTo>
                <a:lnTo>
                  <a:pt x="75" y="0"/>
                </a:lnTo>
                <a:lnTo>
                  <a:pt x="150" y="15"/>
                </a:lnTo>
                <a:lnTo>
                  <a:pt x="285" y="75"/>
                </a:lnTo>
                <a:lnTo>
                  <a:pt x="360" y="135"/>
                </a:lnTo>
                <a:lnTo>
                  <a:pt x="405" y="195"/>
                </a:lnTo>
                <a:lnTo>
                  <a:pt x="435" y="270"/>
                </a:lnTo>
                <a:lnTo>
                  <a:pt x="450" y="345"/>
                </a:lnTo>
                <a:lnTo>
                  <a:pt x="435" y="405"/>
                </a:lnTo>
                <a:lnTo>
                  <a:pt x="435" y="465"/>
                </a:lnTo>
                <a:lnTo>
                  <a:pt x="420" y="495"/>
                </a:lnTo>
                <a:lnTo>
                  <a:pt x="390" y="495"/>
                </a:lnTo>
                <a:lnTo>
                  <a:pt x="315" y="480"/>
                </a:lnTo>
                <a:lnTo>
                  <a:pt x="285" y="450"/>
                </a:lnTo>
                <a:lnTo>
                  <a:pt x="240" y="405"/>
                </a:lnTo>
                <a:lnTo>
                  <a:pt x="150" y="300"/>
                </a:lnTo>
                <a:lnTo>
                  <a:pt x="75" y="180"/>
                </a:lnTo>
                <a:lnTo>
                  <a:pt x="30" y="75"/>
                </a:lnTo>
                <a:lnTo>
                  <a:pt x="15" y="45"/>
                </a:lnTo>
                <a:lnTo>
                  <a:pt x="0" y="30"/>
                </a:lnTo>
                <a:lnTo>
                  <a:pt x="0" y="3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5299" name="TextBox 27"/>
          <p:cNvSpPr txBox="1">
            <a:spLocks noChangeArrowheads="1"/>
          </p:cNvSpPr>
          <p:nvPr/>
        </p:nvSpPr>
        <p:spPr bwMode="auto">
          <a:xfrm>
            <a:off x="1009650" y="2546350"/>
            <a:ext cx="1336675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9600" b="1" dirty="0" smtClean="0">
                <a:latin typeface="楷体_GB2312" pitchFamily="49" charset="-122"/>
                <a:ea typeface="楷体_GB2312" pitchFamily="49" charset="-122"/>
              </a:rPr>
              <a:t>纺</a:t>
            </a:r>
            <a:endParaRPr lang="zh-CN" altLang="en-US" sz="9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1285852" y="2027238"/>
            <a:ext cx="955675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 dirty="0" err="1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fǎng</a:t>
            </a:r>
            <a:r>
              <a:rPr lang="en-US" altLang="zh-CN" sz="3200" b="1" dirty="0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</a:t>
            </a:r>
            <a:endParaRPr lang="en-US" altLang="zh-CN" sz="32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3" name="Group 4"/>
          <p:cNvGrpSpPr/>
          <p:nvPr/>
        </p:nvGrpSpPr>
        <p:grpSpPr bwMode="auto">
          <a:xfrm>
            <a:off x="4932363" y="1700213"/>
            <a:ext cx="2879725" cy="2879725"/>
            <a:chOff x="1474" y="663"/>
            <a:chExt cx="2948" cy="2835"/>
          </a:xfrm>
        </p:grpSpPr>
        <p:sp>
          <p:nvSpPr>
            <p:cNvPr id="55302" name="Rectangle 5"/>
            <p:cNvSpPr>
              <a:spLocks noChangeArrowheads="1"/>
            </p:cNvSpPr>
            <p:nvPr/>
          </p:nvSpPr>
          <p:spPr bwMode="auto"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latin typeface="Calibri" panose="020F0502020204030204" pitchFamily="34" charset="0"/>
              </a:endParaRPr>
            </a:p>
          </p:txBody>
        </p:sp>
        <p:sp>
          <p:nvSpPr>
            <p:cNvPr id="55303" name="Rectangle 6"/>
            <p:cNvSpPr>
              <a:spLocks noChangeArrowheads="1"/>
            </p:cNvSpPr>
            <p:nvPr/>
          </p:nvSpPr>
          <p:spPr bwMode="auto"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latin typeface="Calibri" panose="020F0502020204030204" pitchFamily="34" charset="0"/>
              </a:endParaRPr>
            </a:p>
          </p:txBody>
        </p:sp>
        <p:sp>
          <p:nvSpPr>
            <p:cNvPr id="55304" name="Rectangle 7"/>
            <p:cNvSpPr>
              <a:spLocks noChangeArrowheads="1"/>
            </p:cNvSpPr>
            <p:nvPr/>
          </p:nvSpPr>
          <p:spPr bwMode="auto"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latin typeface="Calibri" panose="020F0502020204030204" pitchFamily="34" charset="0"/>
              </a:endParaRPr>
            </a:p>
          </p:txBody>
        </p:sp>
        <p:sp>
          <p:nvSpPr>
            <p:cNvPr id="55305" name="Rectangle 8"/>
            <p:cNvSpPr>
              <a:spLocks noChangeArrowheads="1"/>
            </p:cNvSpPr>
            <p:nvPr/>
          </p:nvSpPr>
          <p:spPr bwMode="auto"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latin typeface="Calibri" panose="020F0502020204030204" pitchFamily="34" charset="0"/>
              </a:endParaRPr>
            </a:p>
          </p:txBody>
        </p:sp>
        <p:sp>
          <p:nvSpPr>
            <p:cNvPr id="55306" name="Line 9"/>
            <p:cNvSpPr>
              <a:spLocks noChangeShapeType="1"/>
            </p:cNvSpPr>
            <p:nvPr/>
          </p:nvSpPr>
          <p:spPr bwMode="auto">
            <a:xfrm>
              <a:off x="1474" y="663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307" name="Line 10"/>
            <p:cNvSpPr>
              <a:spLocks noChangeShapeType="1"/>
            </p:cNvSpPr>
            <p:nvPr/>
          </p:nvSpPr>
          <p:spPr bwMode="auto">
            <a:xfrm>
              <a:off x="1474" y="3498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308" name="Line 11"/>
            <p:cNvSpPr>
              <a:spLocks noChangeShapeType="1"/>
            </p:cNvSpPr>
            <p:nvPr/>
          </p:nvSpPr>
          <p:spPr bwMode="auto">
            <a:xfrm>
              <a:off x="1474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309" name="Line 12"/>
            <p:cNvSpPr>
              <a:spLocks noChangeShapeType="1"/>
            </p:cNvSpPr>
            <p:nvPr/>
          </p:nvSpPr>
          <p:spPr bwMode="auto">
            <a:xfrm>
              <a:off x="4422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310" name="Line 13"/>
            <p:cNvSpPr>
              <a:spLocks noChangeShapeType="1"/>
            </p:cNvSpPr>
            <p:nvPr/>
          </p:nvSpPr>
          <p:spPr bwMode="auto">
            <a:xfrm>
              <a:off x="1474" y="2069"/>
              <a:ext cx="2948" cy="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311" name="Line 14"/>
            <p:cNvSpPr>
              <a:spLocks noChangeShapeType="1"/>
            </p:cNvSpPr>
            <p:nvPr/>
          </p:nvSpPr>
          <p:spPr bwMode="auto">
            <a:xfrm>
              <a:off x="2948" y="663"/>
              <a:ext cx="0" cy="2835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8" name="TextBox 57"/>
          <p:cNvSpPr txBox="1">
            <a:spLocks noChangeArrowheads="1"/>
          </p:cNvSpPr>
          <p:nvPr/>
        </p:nvSpPr>
        <p:spPr bwMode="auto">
          <a:xfrm>
            <a:off x="4619625" y="4786322"/>
            <a:ext cx="4216400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14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书写指导</a:t>
            </a:r>
            <a:r>
              <a:rPr lang="zh-CN" altLang="en-US" sz="2400" b="1" kern="14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400" b="1" kern="1400" dirty="0">
                <a:latin typeface="楷体" panose="02010609060101010101" pitchFamily="49" charset="-122"/>
                <a:ea typeface="楷体" panose="02010609060101010101" pitchFamily="49" charset="-122"/>
              </a:rPr>
              <a:t>左右要匀称，方字先写横折钩、折钩下边稍向左收，最后写一撇。</a:t>
            </a:r>
            <a:endParaRPr lang="zh-CN" altLang="en-US" sz="2400" b="1" kern="1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357438" y="3100388"/>
            <a:ext cx="1727200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部首</a:t>
            </a:r>
            <a:r>
              <a:rPr lang="zh-CN" altLang="en-US" sz="2000" b="1" dirty="0" smtClean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：</a:t>
            </a:r>
            <a:r>
              <a:rPr lang="zh-CN" altLang="en-US" sz="2000" b="1" dirty="0" smtClean="0"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纟</a:t>
            </a:r>
            <a:endParaRPr lang="zh-CN" altLang="en-US" sz="2000" b="1" dirty="0">
              <a:latin typeface="仿宋" panose="02010609060101010101" pitchFamily="49" charset="-122"/>
              <a:ea typeface="仿宋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857250" y="4421096"/>
            <a:ext cx="303053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纺织  纺纱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857250" y="4786322"/>
            <a:ext cx="3640138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造句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姐姐是一名纺织工人。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30"/>
          <p:cNvSpPr txBox="1">
            <a:spLocks noChangeArrowheads="1"/>
          </p:cNvSpPr>
          <p:nvPr/>
        </p:nvSpPr>
        <p:spPr bwMode="auto">
          <a:xfrm>
            <a:off x="2135188" y="2643188"/>
            <a:ext cx="2008187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 anchorCtr="1">
            <a:spAutoFit/>
          </a:bodyPr>
          <a:lstStyle/>
          <a:p>
            <a:pPr algn="ctr" defTabSz="457200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音序</a:t>
            </a:r>
            <a:r>
              <a:rPr lang="zh-CN" altLang="en-US" sz="2000" b="1" dirty="0" smtClean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  <a:r>
              <a:rPr lang="en-US" altLang="zh-CN" sz="20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F</a:t>
            </a:r>
            <a:endParaRPr lang="en-US" altLang="zh-CN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2" name="文本框 31"/>
          <p:cNvSpPr txBox="1">
            <a:spLocks noChangeArrowheads="1"/>
          </p:cNvSpPr>
          <p:nvPr/>
        </p:nvSpPr>
        <p:spPr bwMode="auto">
          <a:xfrm>
            <a:off x="2214563" y="3571875"/>
            <a:ext cx="2078037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 anchorCtr="1">
            <a:spAutoFit/>
          </a:bodyPr>
          <a:lstStyle/>
          <a:p>
            <a:pPr algn="ctr" defTabSz="457200"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结构</a:t>
            </a:r>
            <a:r>
              <a:rPr lang="en-US" altLang="zh-CN" sz="20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:</a:t>
            </a:r>
            <a:r>
              <a:rPr lang="zh-CN" altLang="en-US" sz="2000" b="1">
                <a:latin typeface="仿宋" panose="02010609060101010101" pitchFamily="49" charset="-122"/>
                <a:ea typeface="仿宋" panose="02010609060101010101" pitchFamily="49" charset="-122"/>
              </a:rPr>
              <a:t>左右</a:t>
            </a:r>
            <a:endParaRPr lang="zh-CN" altLang="en-US" sz="20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55321" name="Rectangle 25"/>
          <p:cNvSpPr>
            <a:spLocks noChangeArrowheads="1"/>
          </p:cNvSpPr>
          <p:nvPr/>
        </p:nvSpPr>
        <p:spPr bwMode="auto">
          <a:xfrm>
            <a:off x="5635625" y="2225675"/>
            <a:ext cx="31750" cy="152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>
            <a:spAutoFit/>
          </a:bodyPr>
          <a:lstStyle/>
          <a:p>
            <a:pPr algn="just"/>
            <a:r>
              <a:rPr lang="en-US" altLang="zh-CN" sz="10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/>
          </a:p>
        </p:txBody>
      </p:sp>
      <p:sp>
        <p:nvSpPr>
          <p:cNvPr id="55322" name="Rectangle 26"/>
          <p:cNvSpPr>
            <a:spLocks noChangeArrowheads="1"/>
          </p:cNvSpPr>
          <p:nvPr/>
        </p:nvSpPr>
        <p:spPr bwMode="auto">
          <a:xfrm>
            <a:off x="5491163" y="2216150"/>
            <a:ext cx="31750" cy="152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>
            <a:spAutoFit/>
          </a:bodyPr>
          <a:lstStyle/>
          <a:p>
            <a:pPr algn="just"/>
            <a:r>
              <a:rPr lang="en-US" altLang="zh-CN" sz="10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/>
          </a:p>
        </p:txBody>
      </p:sp>
      <p:sp>
        <p:nvSpPr>
          <p:cNvPr id="55323" name="Rectangle 27"/>
          <p:cNvSpPr>
            <a:spLocks noChangeArrowheads="1"/>
          </p:cNvSpPr>
          <p:nvPr/>
        </p:nvSpPr>
        <p:spPr bwMode="auto">
          <a:xfrm>
            <a:off x="5651500" y="2162175"/>
            <a:ext cx="34925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>
            <a:spAutoFit/>
          </a:bodyPr>
          <a:lstStyle/>
          <a:p>
            <a:pPr algn="just"/>
            <a:r>
              <a:rPr lang="en-US" altLang="zh-CN" sz="11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/>
          </a:p>
        </p:txBody>
      </p:sp>
      <p:sp>
        <p:nvSpPr>
          <p:cNvPr id="55326" name="Rectangle 30"/>
          <p:cNvSpPr>
            <a:spLocks noChangeArrowheads="1"/>
          </p:cNvSpPr>
          <p:nvPr/>
        </p:nvSpPr>
        <p:spPr bwMode="auto">
          <a:xfrm>
            <a:off x="5481638" y="2233613"/>
            <a:ext cx="34925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>
            <a:spAutoFit/>
          </a:bodyPr>
          <a:lstStyle/>
          <a:p>
            <a:pPr algn="just"/>
            <a:r>
              <a:rPr lang="en-US" altLang="zh-CN" sz="11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/>
          </a:p>
        </p:txBody>
      </p:sp>
      <p:sp>
        <p:nvSpPr>
          <p:cNvPr id="55329" name="Freeform 33"/>
          <p:cNvSpPr/>
          <p:nvPr/>
        </p:nvSpPr>
        <p:spPr bwMode="auto">
          <a:xfrm>
            <a:off x="5548313" y="2214563"/>
            <a:ext cx="485775" cy="771525"/>
          </a:xfrm>
          <a:custGeom>
            <a:avLst/>
            <a:gdLst/>
            <a:ahLst/>
            <a:cxnLst>
              <a:cxn ang="0">
                <a:pos x="480" y="300"/>
              </a:cxn>
              <a:cxn ang="0">
                <a:pos x="525" y="165"/>
              </a:cxn>
              <a:cxn ang="0">
                <a:pos x="525" y="90"/>
              </a:cxn>
              <a:cxn ang="0">
                <a:pos x="495" y="45"/>
              </a:cxn>
              <a:cxn ang="0">
                <a:pos x="525" y="15"/>
              </a:cxn>
              <a:cxn ang="0">
                <a:pos x="540" y="0"/>
              </a:cxn>
              <a:cxn ang="0">
                <a:pos x="570" y="15"/>
              </a:cxn>
              <a:cxn ang="0">
                <a:pos x="645" y="60"/>
              </a:cxn>
              <a:cxn ang="0">
                <a:pos x="735" y="120"/>
              </a:cxn>
              <a:cxn ang="0">
                <a:pos x="765" y="165"/>
              </a:cxn>
              <a:cxn ang="0">
                <a:pos x="765" y="225"/>
              </a:cxn>
              <a:cxn ang="0">
                <a:pos x="720" y="300"/>
              </a:cxn>
              <a:cxn ang="0">
                <a:pos x="630" y="420"/>
              </a:cxn>
              <a:cxn ang="0">
                <a:pos x="525" y="585"/>
              </a:cxn>
              <a:cxn ang="0">
                <a:pos x="405" y="750"/>
              </a:cxn>
              <a:cxn ang="0">
                <a:pos x="330" y="870"/>
              </a:cxn>
              <a:cxn ang="0">
                <a:pos x="270" y="945"/>
              </a:cxn>
              <a:cxn ang="0">
                <a:pos x="255" y="975"/>
              </a:cxn>
              <a:cxn ang="0">
                <a:pos x="270" y="1005"/>
              </a:cxn>
              <a:cxn ang="0">
                <a:pos x="315" y="1020"/>
              </a:cxn>
              <a:cxn ang="0">
                <a:pos x="375" y="1035"/>
              </a:cxn>
              <a:cxn ang="0">
                <a:pos x="465" y="1020"/>
              </a:cxn>
              <a:cxn ang="0">
                <a:pos x="585" y="1020"/>
              </a:cxn>
              <a:cxn ang="0">
                <a:pos x="750" y="1005"/>
              </a:cxn>
              <a:cxn ang="0">
                <a:pos x="690" y="1095"/>
              </a:cxn>
              <a:cxn ang="0">
                <a:pos x="645" y="1110"/>
              </a:cxn>
              <a:cxn ang="0">
                <a:pos x="585" y="1125"/>
              </a:cxn>
              <a:cxn ang="0">
                <a:pos x="450" y="1140"/>
              </a:cxn>
              <a:cxn ang="0">
                <a:pos x="360" y="1155"/>
              </a:cxn>
              <a:cxn ang="0">
                <a:pos x="255" y="1185"/>
              </a:cxn>
              <a:cxn ang="0">
                <a:pos x="165" y="1200"/>
              </a:cxn>
              <a:cxn ang="0">
                <a:pos x="90" y="1215"/>
              </a:cxn>
              <a:cxn ang="0">
                <a:pos x="45" y="1215"/>
              </a:cxn>
              <a:cxn ang="0">
                <a:pos x="30" y="1215"/>
              </a:cxn>
              <a:cxn ang="0">
                <a:pos x="15" y="1170"/>
              </a:cxn>
              <a:cxn ang="0">
                <a:pos x="0" y="1140"/>
              </a:cxn>
              <a:cxn ang="0">
                <a:pos x="0" y="1095"/>
              </a:cxn>
              <a:cxn ang="0">
                <a:pos x="15" y="1005"/>
              </a:cxn>
              <a:cxn ang="0">
                <a:pos x="75" y="960"/>
              </a:cxn>
              <a:cxn ang="0">
                <a:pos x="120" y="945"/>
              </a:cxn>
              <a:cxn ang="0">
                <a:pos x="165" y="885"/>
              </a:cxn>
              <a:cxn ang="0">
                <a:pos x="225" y="795"/>
              </a:cxn>
              <a:cxn ang="0">
                <a:pos x="300" y="690"/>
              </a:cxn>
              <a:cxn ang="0">
                <a:pos x="405" y="480"/>
              </a:cxn>
              <a:cxn ang="0">
                <a:pos x="480" y="300"/>
              </a:cxn>
              <a:cxn ang="0">
                <a:pos x="480" y="300"/>
              </a:cxn>
            </a:cxnLst>
            <a:rect l="0" t="0" r="r" b="b"/>
            <a:pathLst>
              <a:path w="765" h="1215">
                <a:moveTo>
                  <a:pt x="480" y="300"/>
                </a:moveTo>
                <a:lnTo>
                  <a:pt x="525" y="165"/>
                </a:lnTo>
                <a:lnTo>
                  <a:pt x="525" y="90"/>
                </a:lnTo>
                <a:lnTo>
                  <a:pt x="495" y="45"/>
                </a:lnTo>
                <a:lnTo>
                  <a:pt x="525" y="15"/>
                </a:lnTo>
                <a:lnTo>
                  <a:pt x="540" y="0"/>
                </a:lnTo>
                <a:lnTo>
                  <a:pt x="570" y="15"/>
                </a:lnTo>
                <a:lnTo>
                  <a:pt x="645" y="60"/>
                </a:lnTo>
                <a:lnTo>
                  <a:pt x="735" y="120"/>
                </a:lnTo>
                <a:lnTo>
                  <a:pt x="765" y="165"/>
                </a:lnTo>
                <a:lnTo>
                  <a:pt x="765" y="225"/>
                </a:lnTo>
                <a:lnTo>
                  <a:pt x="720" y="300"/>
                </a:lnTo>
                <a:lnTo>
                  <a:pt x="630" y="420"/>
                </a:lnTo>
                <a:lnTo>
                  <a:pt x="525" y="585"/>
                </a:lnTo>
                <a:lnTo>
                  <a:pt x="405" y="750"/>
                </a:lnTo>
                <a:lnTo>
                  <a:pt x="330" y="870"/>
                </a:lnTo>
                <a:lnTo>
                  <a:pt x="270" y="945"/>
                </a:lnTo>
                <a:lnTo>
                  <a:pt x="255" y="975"/>
                </a:lnTo>
                <a:lnTo>
                  <a:pt x="270" y="1005"/>
                </a:lnTo>
                <a:lnTo>
                  <a:pt x="315" y="1020"/>
                </a:lnTo>
                <a:lnTo>
                  <a:pt x="375" y="1035"/>
                </a:lnTo>
                <a:lnTo>
                  <a:pt x="465" y="1020"/>
                </a:lnTo>
                <a:lnTo>
                  <a:pt x="585" y="1020"/>
                </a:lnTo>
                <a:lnTo>
                  <a:pt x="750" y="1005"/>
                </a:lnTo>
                <a:lnTo>
                  <a:pt x="690" y="1095"/>
                </a:lnTo>
                <a:lnTo>
                  <a:pt x="645" y="1110"/>
                </a:lnTo>
                <a:lnTo>
                  <a:pt x="585" y="1125"/>
                </a:lnTo>
                <a:lnTo>
                  <a:pt x="450" y="1140"/>
                </a:lnTo>
                <a:lnTo>
                  <a:pt x="360" y="1155"/>
                </a:lnTo>
                <a:lnTo>
                  <a:pt x="255" y="1185"/>
                </a:lnTo>
                <a:lnTo>
                  <a:pt x="165" y="1200"/>
                </a:lnTo>
                <a:lnTo>
                  <a:pt x="90" y="1215"/>
                </a:lnTo>
                <a:lnTo>
                  <a:pt x="45" y="1215"/>
                </a:lnTo>
                <a:lnTo>
                  <a:pt x="30" y="1215"/>
                </a:lnTo>
                <a:lnTo>
                  <a:pt x="15" y="1170"/>
                </a:lnTo>
                <a:lnTo>
                  <a:pt x="0" y="1140"/>
                </a:lnTo>
                <a:lnTo>
                  <a:pt x="0" y="1095"/>
                </a:lnTo>
                <a:lnTo>
                  <a:pt x="15" y="1005"/>
                </a:lnTo>
                <a:lnTo>
                  <a:pt x="75" y="960"/>
                </a:lnTo>
                <a:lnTo>
                  <a:pt x="120" y="945"/>
                </a:lnTo>
                <a:lnTo>
                  <a:pt x="165" y="885"/>
                </a:lnTo>
                <a:lnTo>
                  <a:pt x="225" y="795"/>
                </a:lnTo>
                <a:lnTo>
                  <a:pt x="300" y="690"/>
                </a:lnTo>
                <a:lnTo>
                  <a:pt x="405" y="480"/>
                </a:lnTo>
                <a:lnTo>
                  <a:pt x="480" y="300"/>
                </a:lnTo>
                <a:lnTo>
                  <a:pt x="480" y="30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5330" name="Freeform 34"/>
          <p:cNvSpPr/>
          <p:nvPr/>
        </p:nvSpPr>
        <p:spPr bwMode="auto">
          <a:xfrm>
            <a:off x="5624513" y="2547938"/>
            <a:ext cx="628650" cy="876300"/>
          </a:xfrm>
          <a:custGeom>
            <a:avLst/>
            <a:gdLst/>
            <a:ahLst/>
            <a:cxnLst>
              <a:cxn ang="0">
                <a:pos x="630" y="390"/>
              </a:cxn>
              <a:cxn ang="0">
                <a:pos x="675" y="285"/>
              </a:cxn>
              <a:cxn ang="0">
                <a:pos x="720" y="195"/>
              </a:cxn>
              <a:cxn ang="0">
                <a:pos x="735" y="120"/>
              </a:cxn>
              <a:cxn ang="0">
                <a:pos x="735" y="75"/>
              </a:cxn>
              <a:cxn ang="0">
                <a:pos x="720" y="30"/>
              </a:cxn>
              <a:cxn ang="0">
                <a:pos x="750" y="0"/>
              </a:cxn>
              <a:cxn ang="0">
                <a:pos x="795" y="0"/>
              </a:cxn>
              <a:cxn ang="0">
                <a:pos x="885" y="45"/>
              </a:cxn>
              <a:cxn ang="0">
                <a:pos x="945" y="105"/>
              </a:cxn>
              <a:cxn ang="0">
                <a:pos x="990" y="165"/>
              </a:cxn>
              <a:cxn ang="0">
                <a:pos x="975" y="210"/>
              </a:cxn>
              <a:cxn ang="0">
                <a:pos x="930" y="285"/>
              </a:cxn>
              <a:cxn ang="0">
                <a:pos x="870" y="375"/>
              </a:cxn>
              <a:cxn ang="0">
                <a:pos x="780" y="480"/>
              </a:cxn>
              <a:cxn ang="0">
                <a:pos x="585" y="705"/>
              </a:cxn>
              <a:cxn ang="0">
                <a:pos x="420" y="900"/>
              </a:cxn>
              <a:cxn ang="0">
                <a:pos x="360" y="975"/>
              </a:cxn>
              <a:cxn ang="0">
                <a:pos x="315" y="1035"/>
              </a:cxn>
              <a:cxn ang="0">
                <a:pos x="300" y="1065"/>
              </a:cxn>
              <a:cxn ang="0">
                <a:pos x="300" y="1095"/>
              </a:cxn>
              <a:cxn ang="0">
                <a:pos x="315" y="1095"/>
              </a:cxn>
              <a:cxn ang="0">
                <a:pos x="360" y="1095"/>
              </a:cxn>
              <a:cxn ang="0">
                <a:pos x="450" y="1080"/>
              </a:cxn>
              <a:cxn ang="0">
                <a:pos x="555" y="1050"/>
              </a:cxn>
              <a:cxn ang="0">
                <a:pos x="660" y="1020"/>
              </a:cxn>
              <a:cxn ang="0">
                <a:pos x="750" y="1005"/>
              </a:cxn>
              <a:cxn ang="0">
                <a:pos x="810" y="990"/>
              </a:cxn>
              <a:cxn ang="0">
                <a:pos x="855" y="990"/>
              </a:cxn>
              <a:cxn ang="0">
                <a:pos x="900" y="990"/>
              </a:cxn>
              <a:cxn ang="0">
                <a:pos x="900" y="1020"/>
              </a:cxn>
              <a:cxn ang="0">
                <a:pos x="885" y="1050"/>
              </a:cxn>
              <a:cxn ang="0">
                <a:pos x="825" y="1080"/>
              </a:cxn>
              <a:cxn ang="0">
                <a:pos x="720" y="1125"/>
              </a:cxn>
              <a:cxn ang="0">
                <a:pos x="585" y="1170"/>
              </a:cxn>
              <a:cxn ang="0">
                <a:pos x="435" y="1230"/>
              </a:cxn>
              <a:cxn ang="0">
                <a:pos x="330" y="1275"/>
              </a:cxn>
              <a:cxn ang="0">
                <a:pos x="240" y="1305"/>
              </a:cxn>
              <a:cxn ang="0">
                <a:pos x="195" y="1335"/>
              </a:cxn>
              <a:cxn ang="0">
                <a:pos x="135" y="1365"/>
              </a:cxn>
              <a:cxn ang="0">
                <a:pos x="75" y="1380"/>
              </a:cxn>
              <a:cxn ang="0">
                <a:pos x="45" y="1350"/>
              </a:cxn>
              <a:cxn ang="0">
                <a:pos x="30" y="1320"/>
              </a:cxn>
              <a:cxn ang="0">
                <a:pos x="15" y="1275"/>
              </a:cxn>
              <a:cxn ang="0">
                <a:pos x="0" y="1185"/>
              </a:cxn>
              <a:cxn ang="0">
                <a:pos x="15" y="1140"/>
              </a:cxn>
              <a:cxn ang="0">
                <a:pos x="45" y="1125"/>
              </a:cxn>
              <a:cxn ang="0">
                <a:pos x="75" y="1095"/>
              </a:cxn>
              <a:cxn ang="0">
                <a:pos x="120" y="1050"/>
              </a:cxn>
              <a:cxn ang="0">
                <a:pos x="165" y="1005"/>
              </a:cxn>
              <a:cxn ang="0">
                <a:pos x="240" y="930"/>
              </a:cxn>
              <a:cxn ang="0">
                <a:pos x="315" y="825"/>
              </a:cxn>
              <a:cxn ang="0">
                <a:pos x="480" y="630"/>
              </a:cxn>
              <a:cxn ang="0">
                <a:pos x="630" y="390"/>
              </a:cxn>
              <a:cxn ang="0">
                <a:pos x="630" y="390"/>
              </a:cxn>
            </a:cxnLst>
            <a:rect l="0" t="0" r="r" b="b"/>
            <a:pathLst>
              <a:path w="990" h="1380">
                <a:moveTo>
                  <a:pt x="630" y="390"/>
                </a:moveTo>
                <a:lnTo>
                  <a:pt x="675" y="285"/>
                </a:lnTo>
                <a:lnTo>
                  <a:pt x="720" y="195"/>
                </a:lnTo>
                <a:lnTo>
                  <a:pt x="735" y="120"/>
                </a:lnTo>
                <a:lnTo>
                  <a:pt x="735" y="75"/>
                </a:lnTo>
                <a:lnTo>
                  <a:pt x="720" y="30"/>
                </a:lnTo>
                <a:lnTo>
                  <a:pt x="750" y="0"/>
                </a:lnTo>
                <a:lnTo>
                  <a:pt x="795" y="0"/>
                </a:lnTo>
                <a:lnTo>
                  <a:pt x="885" y="45"/>
                </a:lnTo>
                <a:lnTo>
                  <a:pt x="945" y="105"/>
                </a:lnTo>
                <a:lnTo>
                  <a:pt x="990" y="165"/>
                </a:lnTo>
                <a:lnTo>
                  <a:pt x="975" y="210"/>
                </a:lnTo>
                <a:lnTo>
                  <a:pt x="930" y="285"/>
                </a:lnTo>
                <a:lnTo>
                  <a:pt x="870" y="375"/>
                </a:lnTo>
                <a:lnTo>
                  <a:pt x="780" y="480"/>
                </a:lnTo>
                <a:lnTo>
                  <a:pt x="585" y="705"/>
                </a:lnTo>
                <a:lnTo>
                  <a:pt x="420" y="900"/>
                </a:lnTo>
                <a:lnTo>
                  <a:pt x="360" y="975"/>
                </a:lnTo>
                <a:lnTo>
                  <a:pt x="315" y="1035"/>
                </a:lnTo>
                <a:lnTo>
                  <a:pt x="300" y="1065"/>
                </a:lnTo>
                <a:lnTo>
                  <a:pt x="300" y="1095"/>
                </a:lnTo>
                <a:lnTo>
                  <a:pt x="315" y="1095"/>
                </a:lnTo>
                <a:lnTo>
                  <a:pt x="360" y="1095"/>
                </a:lnTo>
                <a:lnTo>
                  <a:pt x="450" y="1080"/>
                </a:lnTo>
                <a:lnTo>
                  <a:pt x="555" y="1050"/>
                </a:lnTo>
                <a:lnTo>
                  <a:pt x="660" y="1020"/>
                </a:lnTo>
                <a:lnTo>
                  <a:pt x="750" y="1005"/>
                </a:lnTo>
                <a:lnTo>
                  <a:pt x="810" y="990"/>
                </a:lnTo>
                <a:lnTo>
                  <a:pt x="855" y="990"/>
                </a:lnTo>
                <a:lnTo>
                  <a:pt x="900" y="990"/>
                </a:lnTo>
                <a:lnTo>
                  <a:pt x="900" y="1020"/>
                </a:lnTo>
                <a:lnTo>
                  <a:pt x="885" y="1050"/>
                </a:lnTo>
                <a:lnTo>
                  <a:pt x="825" y="1080"/>
                </a:lnTo>
                <a:lnTo>
                  <a:pt x="720" y="1125"/>
                </a:lnTo>
                <a:lnTo>
                  <a:pt x="585" y="1170"/>
                </a:lnTo>
                <a:lnTo>
                  <a:pt x="435" y="1230"/>
                </a:lnTo>
                <a:lnTo>
                  <a:pt x="330" y="1275"/>
                </a:lnTo>
                <a:lnTo>
                  <a:pt x="240" y="1305"/>
                </a:lnTo>
                <a:lnTo>
                  <a:pt x="195" y="1335"/>
                </a:lnTo>
                <a:lnTo>
                  <a:pt x="135" y="1365"/>
                </a:lnTo>
                <a:lnTo>
                  <a:pt x="75" y="1380"/>
                </a:lnTo>
                <a:lnTo>
                  <a:pt x="45" y="1350"/>
                </a:lnTo>
                <a:lnTo>
                  <a:pt x="30" y="1320"/>
                </a:lnTo>
                <a:lnTo>
                  <a:pt x="15" y="1275"/>
                </a:lnTo>
                <a:lnTo>
                  <a:pt x="0" y="1185"/>
                </a:lnTo>
                <a:lnTo>
                  <a:pt x="15" y="1140"/>
                </a:lnTo>
                <a:lnTo>
                  <a:pt x="45" y="1125"/>
                </a:lnTo>
                <a:lnTo>
                  <a:pt x="75" y="1095"/>
                </a:lnTo>
                <a:lnTo>
                  <a:pt x="120" y="1050"/>
                </a:lnTo>
                <a:lnTo>
                  <a:pt x="165" y="1005"/>
                </a:lnTo>
                <a:lnTo>
                  <a:pt x="240" y="930"/>
                </a:lnTo>
                <a:lnTo>
                  <a:pt x="315" y="825"/>
                </a:lnTo>
                <a:lnTo>
                  <a:pt x="480" y="630"/>
                </a:lnTo>
                <a:lnTo>
                  <a:pt x="630" y="390"/>
                </a:lnTo>
                <a:lnTo>
                  <a:pt x="630" y="39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5331" name="Freeform 35"/>
          <p:cNvSpPr/>
          <p:nvPr/>
        </p:nvSpPr>
        <p:spPr bwMode="auto">
          <a:xfrm>
            <a:off x="5500688" y="3471863"/>
            <a:ext cx="723900" cy="400050"/>
          </a:xfrm>
          <a:custGeom>
            <a:avLst/>
            <a:gdLst/>
            <a:ahLst/>
            <a:cxnLst>
              <a:cxn ang="0">
                <a:pos x="180" y="630"/>
              </a:cxn>
              <a:cxn ang="0">
                <a:pos x="120" y="585"/>
              </a:cxn>
              <a:cxn ang="0">
                <a:pos x="75" y="540"/>
              </a:cxn>
              <a:cxn ang="0">
                <a:pos x="45" y="480"/>
              </a:cxn>
              <a:cxn ang="0">
                <a:pos x="0" y="390"/>
              </a:cxn>
              <a:cxn ang="0">
                <a:pos x="0" y="360"/>
              </a:cxn>
              <a:cxn ang="0">
                <a:pos x="15" y="345"/>
              </a:cxn>
              <a:cxn ang="0">
                <a:pos x="45" y="330"/>
              </a:cxn>
              <a:cxn ang="0">
                <a:pos x="120" y="330"/>
              </a:cxn>
              <a:cxn ang="0">
                <a:pos x="180" y="345"/>
              </a:cxn>
              <a:cxn ang="0">
                <a:pos x="240" y="330"/>
              </a:cxn>
              <a:cxn ang="0">
                <a:pos x="285" y="315"/>
              </a:cxn>
              <a:cxn ang="0">
                <a:pos x="375" y="285"/>
              </a:cxn>
              <a:cxn ang="0">
                <a:pos x="495" y="225"/>
              </a:cxn>
              <a:cxn ang="0">
                <a:pos x="660" y="150"/>
              </a:cxn>
              <a:cxn ang="0">
                <a:pos x="825" y="90"/>
              </a:cxn>
              <a:cxn ang="0">
                <a:pos x="960" y="30"/>
              </a:cxn>
              <a:cxn ang="0">
                <a:pos x="1035" y="0"/>
              </a:cxn>
              <a:cxn ang="0">
                <a:pos x="1080" y="0"/>
              </a:cxn>
              <a:cxn ang="0">
                <a:pos x="1125" y="0"/>
              </a:cxn>
              <a:cxn ang="0">
                <a:pos x="1140" y="15"/>
              </a:cxn>
              <a:cxn ang="0">
                <a:pos x="1110" y="45"/>
              </a:cxn>
              <a:cxn ang="0">
                <a:pos x="1035" y="105"/>
              </a:cxn>
              <a:cxn ang="0">
                <a:pos x="885" y="195"/>
              </a:cxn>
              <a:cxn ang="0">
                <a:pos x="705" y="330"/>
              </a:cxn>
              <a:cxn ang="0">
                <a:pos x="495" y="465"/>
              </a:cxn>
              <a:cxn ang="0">
                <a:pos x="345" y="555"/>
              </a:cxn>
              <a:cxn ang="0">
                <a:pos x="240" y="615"/>
              </a:cxn>
              <a:cxn ang="0">
                <a:pos x="180" y="630"/>
              </a:cxn>
              <a:cxn ang="0">
                <a:pos x="180" y="630"/>
              </a:cxn>
            </a:cxnLst>
            <a:rect l="0" t="0" r="r" b="b"/>
            <a:pathLst>
              <a:path w="1140" h="630">
                <a:moveTo>
                  <a:pt x="180" y="630"/>
                </a:moveTo>
                <a:lnTo>
                  <a:pt x="120" y="585"/>
                </a:lnTo>
                <a:lnTo>
                  <a:pt x="75" y="540"/>
                </a:lnTo>
                <a:lnTo>
                  <a:pt x="45" y="480"/>
                </a:lnTo>
                <a:lnTo>
                  <a:pt x="0" y="390"/>
                </a:lnTo>
                <a:lnTo>
                  <a:pt x="0" y="360"/>
                </a:lnTo>
                <a:lnTo>
                  <a:pt x="15" y="345"/>
                </a:lnTo>
                <a:lnTo>
                  <a:pt x="45" y="330"/>
                </a:lnTo>
                <a:lnTo>
                  <a:pt x="120" y="330"/>
                </a:lnTo>
                <a:lnTo>
                  <a:pt x="180" y="345"/>
                </a:lnTo>
                <a:lnTo>
                  <a:pt x="240" y="330"/>
                </a:lnTo>
                <a:lnTo>
                  <a:pt x="285" y="315"/>
                </a:lnTo>
                <a:lnTo>
                  <a:pt x="375" y="285"/>
                </a:lnTo>
                <a:lnTo>
                  <a:pt x="495" y="225"/>
                </a:lnTo>
                <a:lnTo>
                  <a:pt x="660" y="150"/>
                </a:lnTo>
                <a:lnTo>
                  <a:pt x="825" y="90"/>
                </a:lnTo>
                <a:lnTo>
                  <a:pt x="960" y="30"/>
                </a:lnTo>
                <a:lnTo>
                  <a:pt x="1035" y="0"/>
                </a:lnTo>
                <a:lnTo>
                  <a:pt x="1080" y="0"/>
                </a:lnTo>
                <a:lnTo>
                  <a:pt x="1125" y="0"/>
                </a:lnTo>
                <a:lnTo>
                  <a:pt x="1140" y="15"/>
                </a:lnTo>
                <a:lnTo>
                  <a:pt x="1110" y="45"/>
                </a:lnTo>
                <a:lnTo>
                  <a:pt x="1035" y="105"/>
                </a:lnTo>
                <a:lnTo>
                  <a:pt x="885" y="195"/>
                </a:lnTo>
                <a:lnTo>
                  <a:pt x="705" y="330"/>
                </a:lnTo>
                <a:lnTo>
                  <a:pt x="495" y="465"/>
                </a:lnTo>
                <a:lnTo>
                  <a:pt x="345" y="555"/>
                </a:lnTo>
                <a:lnTo>
                  <a:pt x="240" y="615"/>
                </a:lnTo>
                <a:lnTo>
                  <a:pt x="180" y="630"/>
                </a:lnTo>
                <a:lnTo>
                  <a:pt x="180" y="63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5333" name="Freeform 37"/>
          <p:cNvSpPr/>
          <p:nvPr/>
        </p:nvSpPr>
        <p:spPr bwMode="auto">
          <a:xfrm>
            <a:off x="6110288" y="2738438"/>
            <a:ext cx="1228725" cy="247650"/>
          </a:xfrm>
          <a:custGeom>
            <a:avLst/>
            <a:gdLst/>
            <a:ahLst/>
            <a:cxnLst>
              <a:cxn ang="0">
                <a:pos x="1065" y="75"/>
              </a:cxn>
              <a:cxn ang="0">
                <a:pos x="1260" y="45"/>
              </a:cxn>
              <a:cxn ang="0">
                <a:pos x="1425" y="15"/>
              </a:cxn>
              <a:cxn ang="0">
                <a:pos x="1545" y="0"/>
              </a:cxn>
              <a:cxn ang="0">
                <a:pos x="1620" y="0"/>
              </a:cxn>
              <a:cxn ang="0">
                <a:pos x="1755" y="0"/>
              </a:cxn>
              <a:cxn ang="0">
                <a:pos x="1845" y="30"/>
              </a:cxn>
              <a:cxn ang="0">
                <a:pos x="1890" y="75"/>
              </a:cxn>
              <a:cxn ang="0">
                <a:pos x="1935" y="120"/>
              </a:cxn>
              <a:cxn ang="0">
                <a:pos x="1935" y="150"/>
              </a:cxn>
              <a:cxn ang="0">
                <a:pos x="1920" y="165"/>
              </a:cxn>
              <a:cxn ang="0">
                <a:pos x="1875" y="180"/>
              </a:cxn>
              <a:cxn ang="0">
                <a:pos x="1830" y="180"/>
              </a:cxn>
              <a:cxn ang="0">
                <a:pos x="1680" y="180"/>
              </a:cxn>
              <a:cxn ang="0">
                <a:pos x="1590" y="195"/>
              </a:cxn>
              <a:cxn ang="0">
                <a:pos x="1485" y="195"/>
              </a:cxn>
              <a:cxn ang="0">
                <a:pos x="1245" y="225"/>
              </a:cxn>
              <a:cxn ang="0">
                <a:pos x="1095" y="240"/>
              </a:cxn>
              <a:cxn ang="0">
                <a:pos x="930" y="255"/>
              </a:cxn>
              <a:cxn ang="0">
                <a:pos x="780" y="270"/>
              </a:cxn>
              <a:cxn ang="0">
                <a:pos x="630" y="300"/>
              </a:cxn>
              <a:cxn ang="0">
                <a:pos x="510" y="315"/>
              </a:cxn>
              <a:cxn ang="0">
                <a:pos x="405" y="345"/>
              </a:cxn>
              <a:cxn ang="0">
                <a:pos x="315" y="360"/>
              </a:cxn>
              <a:cxn ang="0">
                <a:pos x="240" y="375"/>
              </a:cxn>
              <a:cxn ang="0">
                <a:pos x="195" y="375"/>
              </a:cxn>
              <a:cxn ang="0">
                <a:pos x="180" y="390"/>
              </a:cxn>
              <a:cxn ang="0">
                <a:pos x="150" y="375"/>
              </a:cxn>
              <a:cxn ang="0">
                <a:pos x="105" y="360"/>
              </a:cxn>
              <a:cxn ang="0">
                <a:pos x="0" y="300"/>
              </a:cxn>
              <a:cxn ang="0">
                <a:pos x="315" y="225"/>
              </a:cxn>
              <a:cxn ang="0">
                <a:pos x="600" y="165"/>
              </a:cxn>
              <a:cxn ang="0">
                <a:pos x="855" y="120"/>
              </a:cxn>
              <a:cxn ang="0">
                <a:pos x="1065" y="75"/>
              </a:cxn>
              <a:cxn ang="0">
                <a:pos x="1065" y="75"/>
              </a:cxn>
            </a:cxnLst>
            <a:rect l="0" t="0" r="r" b="b"/>
            <a:pathLst>
              <a:path w="1935" h="390">
                <a:moveTo>
                  <a:pt x="1065" y="75"/>
                </a:moveTo>
                <a:lnTo>
                  <a:pt x="1260" y="45"/>
                </a:lnTo>
                <a:lnTo>
                  <a:pt x="1425" y="15"/>
                </a:lnTo>
                <a:lnTo>
                  <a:pt x="1545" y="0"/>
                </a:lnTo>
                <a:lnTo>
                  <a:pt x="1620" y="0"/>
                </a:lnTo>
                <a:lnTo>
                  <a:pt x="1755" y="0"/>
                </a:lnTo>
                <a:lnTo>
                  <a:pt x="1845" y="30"/>
                </a:lnTo>
                <a:lnTo>
                  <a:pt x="1890" y="75"/>
                </a:lnTo>
                <a:lnTo>
                  <a:pt x="1935" y="120"/>
                </a:lnTo>
                <a:lnTo>
                  <a:pt x="1935" y="150"/>
                </a:lnTo>
                <a:lnTo>
                  <a:pt x="1920" y="165"/>
                </a:lnTo>
                <a:lnTo>
                  <a:pt x="1875" y="180"/>
                </a:lnTo>
                <a:lnTo>
                  <a:pt x="1830" y="180"/>
                </a:lnTo>
                <a:lnTo>
                  <a:pt x="1680" y="180"/>
                </a:lnTo>
                <a:lnTo>
                  <a:pt x="1590" y="195"/>
                </a:lnTo>
                <a:lnTo>
                  <a:pt x="1485" y="195"/>
                </a:lnTo>
                <a:lnTo>
                  <a:pt x="1245" y="225"/>
                </a:lnTo>
                <a:lnTo>
                  <a:pt x="1095" y="240"/>
                </a:lnTo>
                <a:lnTo>
                  <a:pt x="930" y="255"/>
                </a:lnTo>
                <a:lnTo>
                  <a:pt x="780" y="270"/>
                </a:lnTo>
                <a:lnTo>
                  <a:pt x="630" y="300"/>
                </a:lnTo>
                <a:lnTo>
                  <a:pt x="510" y="315"/>
                </a:lnTo>
                <a:lnTo>
                  <a:pt x="405" y="345"/>
                </a:lnTo>
                <a:lnTo>
                  <a:pt x="315" y="360"/>
                </a:lnTo>
                <a:lnTo>
                  <a:pt x="240" y="375"/>
                </a:lnTo>
                <a:lnTo>
                  <a:pt x="195" y="375"/>
                </a:lnTo>
                <a:lnTo>
                  <a:pt x="180" y="390"/>
                </a:lnTo>
                <a:lnTo>
                  <a:pt x="150" y="375"/>
                </a:lnTo>
                <a:lnTo>
                  <a:pt x="105" y="360"/>
                </a:lnTo>
                <a:lnTo>
                  <a:pt x="0" y="300"/>
                </a:lnTo>
                <a:lnTo>
                  <a:pt x="315" y="225"/>
                </a:lnTo>
                <a:lnTo>
                  <a:pt x="600" y="165"/>
                </a:lnTo>
                <a:lnTo>
                  <a:pt x="855" y="120"/>
                </a:lnTo>
                <a:lnTo>
                  <a:pt x="1065" y="75"/>
                </a:lnTo>
                <a:lnTo>
                  <a:pt x="1065" y="75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5335" name="Freeform 39"/>
          <p:cNvSpPr/>
          <p:nvPr/>
        </p:nvSpPr>
        <p:spPr bwMode="auto">
          <a:xfrm>
            <a:off x="6510338" y="3148013"/>
            <a:ext cx="581025" cy="952500"/>
          </a:xfrm>
          <a:custGeom>
            <a:avLst/>
            <a:gdLst/>
            <a:ahLst/>
            <a:cxnLst>
              <a:cxn ang="0">
                <a:pos x="150" y="105"/>
              </a:cxn>
              <a:cxn ang="0">
                <a:pos x="150" y="0"/>
              </a:cxn>
              <a:cxn ang="0">
                <a:pos x="345" y="30"/>
              </a:cxn>
              <a:cxn ang="0">
                <a:pos x="510" y="45"/>
              </a:cxn>
              <a:cxn ang="0">
                <a:pos x="615" y="45"/>
              </a:cxn>
              <a:cxn ang="0">
                <a:pos x="660" y="45"/>
              </a:cxn>
              <a:cxn ang="0">
                <a:pos x="705" y="30"/>
              </a:cxn>
              <a:cxn ang="0">
                <a:pos x="735" y="30"/>
              </a:cxn>
              <a:cxn ang="0">
                <a:pos x="765" y="60"/>
              </a:cxn>
              <a:cxn ang="0">
                <a:pos x="840" y="135"/>
              </a:cxn>
              <a:cxn ang="0">
                <a:pos x="900" y="210"/>
              </a:cxn>
              <a:cxn ang="0">
                <a:pos x="915" y="255"/>
              </a:cxn>
              <a:cxn ang="0">
                <a:pos x="900" y="300"/>
              </a:cxn>
              <a:cxn ang="0">
                <a:pos x="855" y="345"/>
              </a:cxn>
              <a:cxn ang="0">
                <a:pos x="825" y="390"/>
              </a:cxn>
              <a:cxn ang="0">
                <a:pos x="780" y="480"/>
              </a:cxn>
              <a:cxn ang="0">
                <a:pos x="735" y="630"/>
              </a:cxn>
              <a:cxn ang="0">
                <a:pos x="690" y="825"/>
              </a:cxn>
              <a:cxn ang="0">
                <a:pos x="630" y="1020"/>
              </a:cxn>
              <a:cxn ang="0">
                <a:pos x="570" y="1185"/>
              </a:cxn>
              <a:cxn ang="0">
                <a:pos x="510" y="1290"/>
              </a:cxn>
              <a:cxn ang="0">
                <a:pos x="450" y="1365"/>
              </a:cxn>
              <a:cxn ang="0">
                <a:pos x="390" y="1425"/>
              </a:cxn>
              <a:cxn ang="0">
                <a:pos x="345" y="1470"/>
              </a:cxn>
              <a:cxn ang="0">
                <a:pos x="300" y="1500"/>
              </a:cxn>
              <a:cxn ang="0">
                <a:pos x="285" y="1500"/>
              </a:cxn>
              <a:cxn ang="0">
                <a:pos x="240" y="1485"/>
              </a:cxn>
              <a:cxn ang="0">
                <a:pos x="225" y="1440"/>
              </a:cxn>
              <a:cxn ang="0">
                <a:pos x="225" y="1395"/>
              </a:cxn>
              <a:cxn ang="0">
                <a:pos x="180" y="1290"/>
              </a:cxn>
              <a:cxn ang="0">
                <a:pos x="105" y="1185"/>
              </a:cxn>
              <a:cxn ang="0">
                <a:pos x="60" y="1140"/>
              </a:cxn>
              <a:cxn ang="0">
                <a:pos x="15" y="1095"/>
              </a:cxn>
              <a:cxn ang="0">
                <a:pos x="0" y="1065"/>
              </a:cxn>
              <a:cxn ang="0">
                <a:pos x="0" y="1050"/>
              </a:cxn>
              <a:cxn ang="0">
                <a:pos x="15" y="1050"/>
              </a:cxn>
              <a:cxn ang="0">
                <a:pos x="45" y="1050"/>
              </a:cxn>
              <a:cxn ang="0">
                <a:pos x="90" y="1050"/>
              </a:cxn>
              <a:cxn ang="0">
                <a:pos x="165" y="1080"/>
              </a:cxn>
              <a:cxn ang="0">
                <a:pos x="225" y="1110"/>
              </a:cxn>
              <a:cxn ang="0">
                <a:pos x="285" y="1110"/>
              </a:cxn>
              <a:cxn ang="0">
                <a:pos x="345" y="1110"/>
              </a:cxn>
              <a:cxn ang="0">
                <a:pos x="375" y="1080"/>
              </a:cxn>
              <a:cxn ang="0">
                <a:pos x="405" y="1035"/>
              </a:cxn>
              <a:cxn ang="0">
                <a:pos x="435" y="960"/>
              </a:cxn>
              <a:cxn ang="0">
                <a:pos x="480" y="840"/>
              </a:cxn>
              <a:cxn ang="0">
                <a:pos x="525" y="675"/>
              </a:cxn>
              <a:cxn ang="0">
                <a:pos x="555" y="510"/>
              </a:cxn>
              <a:cxn ang="0">
                <a:pos x="585" y="390"/>
              </a:cxn>
              <a:cxn ang="0">
                <a:pos x="600" y="300"/>
              </a:cxn>
              <a:cxn ang="0">
                <a:pos x="615" y="240"/>
              </a:cxn>
              <a:cxn ang="0">
                <a:pos x="600" y="210"/>
              </a:cxn>
              <a:cxn ang="0">
                <a:pos x="570" y="195"/>
              </a:cxn>
              <a:cxn ang="0">
                <a:pos x="525" y="165"/>
              </a:cxn>
              <a:cxn ang="0">
                <a:pos x="450" y="150"/>
              </a:cxn>
              <a:cxn ang="0">
                <a:pos x="285" y="120"/>
              </a:cxn>
              <a:cxn ang="0">
                <a:pos x="150" y="105"/>
              </a:cxn>
              <a:cxn ang="0">
                <a:pos x="150" y="105"/>
              </a:cxn>
            </a:cxnLst>
            <a:rect l="0" t="0" r="r" b="b"/>
            <a:pathLst>
              <a:path w="915" h="1500">
                <a:moveTo>
                  <a:pt x="150" y="105"/>
                </a:moveTo>
                <a:lnTo>
                  <a:pt x="150" y="0"/>
                </a:lnTo>
                <a:lnTo>
                  <a:pt x="345" y="30"/>
                </a:lnTo>
                <a:lnTo>
                  <a:pt x="510" y="45"/>
                </a:lnTo>
                <a:lnTo>
                  <a:pt x="615" y="45"/>
                </a:lnTo>
                <a:lnTo>
                  <a:pt x="660" y="45"/>
                </a:lnTo>
                <a:lnTo>
                  <a:pt x="705" y="30"/>
                </a:lnTo>
                <a:lnTo>
                  <a:pt x="735" y="30"/>
                </a:lnTo>
                <a:lnTo>
                  <a:pt x="765" y="60"/>
                </a:lnTo>
                <a:lnTo>
                  <a:pt x="840" y="135"/>
                </a:lnTo>
                <a:lnTo>
                  <a:pt x="900" y="210"/>
                </a:lnTo>
                <a:lnTo>
                  <a:pt x="915" y="255"/>
                </a:lnTo>
                <a:lnTo>
                  <a:pt x="900" y="300"/>
                </a:lnTo>
                <a:lnTo>
                  <a:pt x="855" y="345"/>
                </a:lnTo>
                <a:lnTo>
                  <a:pt x="825" y="390"/>
                </a:lnTo>
                <a:lnTo>
                  <a:pt x="780" y="480"/>
                </a:lnTo>
                <a:lnTo>
                  <a:pt x="735" y="630"/>
                </a:lnTo>
                <a:lnTo>
                  <a:pt x="690" y="825"/>
                </a:lnTo>
                <a:lnTo>
                  <a:pt x="630" y="1020"/>
                </a:lnTo>
                <a:lnTo>
                  <a:pt x="570" y="1185"/>
                </a:lnTo>
                <a:lnTo>
                  <a:pt x="510" y="1290"/>
                </a:lnTo>
                <a:lnTo>
                  <a:pt x="450" y="1365"/>
                </a:lnTo>
                <a:lnTo>
                  <a:pt x="390" y="1425"/>
                </a:lnTo>
                <a:lnTo>
                  <a:pt x="345" y="1470"/>
                </a:lnTo>
                <a:lnTo>
                  <a:pt x="300" y="1500"/>
                </a:lnTo>
                <a:lnTo>
                  <a:pt x="285" y="1500"/>
                </a:lnTo>
                <a:lnTo>
                  <a:pt x="240" y="1485"/>
                </a:lnTo>
                <a:lnTo>
                  <a:pt x="225" y="1440"/>
                </a:lnTo>
                <a:lnTo>
                  <a:pt x="225" y="1395"/>
                </a:lnTo>
                <a:lnTo>
                  <a:pt x="180" y="1290"/>
                </a:lnTo>
                <a:lnTo>
                  <a:pt x="105" y="1185"/>
                </a:lnTo>
                <a:lnTo>
                  <a:pt x="60" y="1140"/>
                </a:lnTo>
                <a:lnTo>
                  <a:pt x="15" y="1095"/>
                </a:lnTo>
                <a:lnTo>
                  <a:pt x="0" y="1065"/>
                </a:lnTo>
                <a:lnTo>
                  <a:pt x="0" y="1050"/>
                </a:lnTo>
                <a:lnTo>
                  <a:pt x="15" y="1050"/>
                </a:lnTo>
                <a:lnTo>
                  <a:pt x="45" y="1050"/>
                </a:lnTo>
                <a:lnTo>
                  <a:pt x="90" y="1050"/>
                </a:lnTo>
                <a:lnTo>
                  <a:pt x="165" y="1080"/>
                </a:lnTo>
                <a:lnTo>
                  <a:pt x="225" y="1110"/>
                </a:lnTo>
                <a:lnTo>
                  <a:pt x="285" y="1110"/>
                </a:lnTo>
                <a:lnTo>
                  <a:pt x="345" y="1110"/>
                </a:lnTo>
                <a:lnTo>
                  <a:pt x="375" y="1080"/>
                </a:lnTo>
                <a:lnTo>
                  <a:pt x="405" y="1035"/>
                </a:lnTo>
                <a:lnTo>
                  <a:pt x="435" y="960"/>
                </a:lnTo>
                <a:lnTo>
                  <a:pt x="480" y="840"/>
                </a:lnTo>
                <a:lnTo>
                  <a:pt x="525" y="675"/>
                </a:lnTo>
                <a:lnTo>
                  <a:pt x="555" y="510"/>
                </a:lnTo>
                <a:lnTo>
                  <a:pt x="585" y="390"/>
                </a:lnTo>
                <a:lnTo>
                  <a:pt x="600" y="300"/>
                </a:lnTo>
                <a:lnTo>
                  <a:pt x="615" y="240"/>
                </a:lnTo>
                <a:lnTo>
                  <a:pt x="600" y="210"/>
                </a:lnTo>
                <a:lnTo>
                  <a:pt x="570" y="195"/>
                </a:lnTo>
                <a:lnTo>
                  <a:pt x="525" y="165"/>
                </a:lnTo>
                <a:lnTo>
                  <a:pt x="450" y="150"/>
                </a:lnTo>
                <a:lnTo>
                  <a:pt x="285" y="120"/>
                </a:lnTo>
                <a:lnTo>
                  <a:pt x="150" y="105"/>
                </a:lnTo>
                <a:lnTo>
                  <a:pt x="150" y="105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5334" name="Freeform 38"/>
          <p:cNvSpPr/>
          <p:nvPr/>
        </p:nvSpPr>
        <p:spPr bwMode="auto">
          <a:xfrm>
            <a:off x="5900738" y="2881313"/>
            <a:ext cx="847725" cy="1181100"/>
          </a:xfrm>
          <a:custGeom>
            <a:avLst/>
            <a:gdLst/>
            <a:ahLst/>
            <a:cxnLst>
              <a:cxn ang="0">
                <a:pos x="675" y="1380"/>
              </a:cxn>
              <a:cxn ang="0">
                <a:pos x="555" y="1500"/>
              </a:cxn>
              <a:cxn ang="0">
                <a:pos x="450" y="1590"/>
              </a:cxn>
              <a:cxn ang="0">
                <a:pos x="240" y="1755"/>
              </a:cxn>
              <a:cxn ang="0">
                <a:pos x="150" y="1800"/>
              </a:cxn>
              <a:cxn ang="0">
                <a:pos x="75" y="1845"/>
              </a:cxn>
              <a:cxn ang="0">
                <a:pos x="30" y="1860"/>
              </a:cxn>
              <a:cxn ang="0">
                <a:pos x="0" y="1860"/>
              </a:cxn>
              <a:cxn ang="0">
                <a:pos x="0" y="1845"/>
              </a:cxn>
              <a:cxn ang="0">
                <a:pos x="30" y="1815"/>
              </a:cxn>
              <a:cxn ang="0">
                <a:pos x="90" y="1755"/>
              </a:cxn>
              <a:cxn ang="0">
                <a:pos x="165" y="1695"/>
              </a:cxn>
              <a:cxn ang="0">
                <a:pos x="345" y="1530"/>
              </a:cxn>
              <a:cxn ang="0">
                <a:pos x="435" y="1425"/>
              </a:cxn>
              <a:cxn ang="0">
                <a:pos x="540" y="1320"/>
              </a:cxn>
              <a:cxn ang="0">
                <a:pos x="705" y="1080"/>
              </a:cxn>
              <a:cxn ang="0">
                <a:pos x="870" y="810"/>
              </a:cxn>
              <a:cxn ang="0">
                <a:pos x="975" y="555"/>
              </a:cxn>
              <a:cxn ang="0">
                <a:pos x="1050" y="315"/>
              </a:cxn>
              <a:cxn ang="0">
                <a:pos x="1080" y="225"/>
              </a:cxn>
              <a:cxn ang="0">
                <a:pos x="1110" y="135"/>
              </a:cxn>
              <a:cxn ang="0">
                <a:pos x="1140" y="0"/>
              </a:cxn>
              <a:cxn ang="0">
                <a:pos x="1230" y="60"/>
              </a:cxn>
              <a:cxn ang="0">
                <a:pos x="1275" y="105"/>
              </a:cxn>
              <a:cxn ang="0">
                <a:pos x="1320" y="135"/>
              </a:cxn>
              <a:cxn ang="0">
                <a:pos x="1335" y="165"/>
              </a:cxn>
              <a:cxn ang="0">
                <a:pos x="1335" y="180"/>
              </a:cxn>
              <a:cxn ang="0">
                <a:pos x="1320" y="225"/>
              </a:cxn>
              <a:cxn ang="0">
                <a:pos x="1290" y="285"/>
              </a:cxn>
              <a:cxn ang="0">
                <a:pos x="1260" y="375"/>
              </a:cxn>
              <a:cxn ang="0">
                <a:pos x="1230" y="480"/>
              </a:cxn>
              <a:cxn ang="0">
                <a:pos x="1185" y="600"/>
              </a:cxn>
              <a:cxn ang="0">
                <a:pos x="1050" y="855"/>
              </a:cxn>
              <a:cxn ang="0">
                <a:pos x="870" y="1125"/>
              </a:cxn>
              <a:cxn ang="0">
                <a:pos x="675" y="1380"/>
              </a:cxn>
              <a:cxn ang="0">
                <a:pos x="675" y="1380"/>
              </a:cxn>
            </a:cxnLst>
            <a:rect l="0" t="0" r="r" b="b"/>
            <a:pathLst>
              <a:path w="1335" h="1860">
                <a:moveTo>
                  <a:pt x="675" y="1380"/>
                </a:moveTo>
                <a:lnTo>
                  <a:pt x="555" y="1500"/>
                </a:lnTo>
                <a:lnTo>
                  <a:pt x="450" y="1590"/>
                </a:lnTo>
                <a:lnTo>
                  <a:pt x="240" y="1755"/>
                </a:lnTo>
                <a:lnTo>
                  <a:pt x="150" y="1800"/>
                </a:lnTo>
                <a:lnTo>
                  <a:pt x="75" y="1845"/>
                </a:lnTo>
                <a:lnTo>
                  <a:pt x="30" y="1860"/>
                </a:lnTo>
                <a:lnTo>
                  <a:pt x="0" y="1860"/>
                </a:lnTo>
                <a:lnTo>
                  <a:pt x="0" y="1845"/>
                </a:lnTo>
                <a:lnTo>
                  <a:pt x="30" y="1815"/>
                </a:lnTo>
                <a:lnTo>
                  <a:pt x="90" y="1755"/>
                </a:lnTo>
                <a:lnTo>
                  <a:pt x="165" y="1695"/>
                </a:lnTo>
                <a:lnTo>
                  <a:pt x="345" y="1530"/>
                </a:lnTo>
                <a:lnTo>
                  <a:pt x="435" y="1425"/>
                </a:lnTo>
                <a:lnTo>
                  <a:pt x="540" y="1320"/>
                </a:lnTo>
                <a:lnTo>
                  <a:pt x="705" y="1080"/>
                </a:lnTo>
                <a:lnTo>
                  <a:pt x="870" y="810"/>
                </a:lnTo>
                <a:lnTo>
                  <a:pt x="975" y="555"/>
                </a:lnTo>
                <a:lnTo>
                  <a:pt x="1050" y="315"/>
                </a:lnTo>
                <a:lnTo>
                  <a:pt x="1080" y="225"/>
                </a:lnTo>
                <a:lnTo>
                  <a:pt x="1110" y="135"/>
                </a:lnTo>
                <a:lnTo>
                  <a:pt x="1140" y="0"/>
                </a:lnTo>
                <a:lnTo>
                  <a:pt x="1230" y="60"/>
                </a:lnTo>
                <a:lnTo>
                  <a:pt x="1275" y="105"/>
                </a:lnTo>
                <a:lnTo>
                  <a:pt x="1320" y="135"/>
                </a:lnTo>
                <a:lnTo>
                  <a:pt x="1335" y="165"/>
                </a:lnTo>
                <a:lnTo>
                  <a:pt x="1335" y="180"/>
                </a:lnTo>
                <a:lnTo>
                  <a:pt x="1320" y="225"/>
                </a:lnTo>
                <a:lnTo>
                  <a:pt x="1290" y="285"/>
                </a:lnTo>
                <a:lnTo>
                  <a:pt x="1260" y="375"/>
                </a:lnTo>
                <a:lnTo>
                  <a:pt x="1230" y="480"/>
                </a:lnTo>
                <a:lnTo>
                  <a:pt x="1185" y="600"/>
                </a:lnTo>
                <a:lnTo>
                  <a:pt x="1050" y="855"/>
                </a:lnTo>
                <a:lnTo>
                  <a:pt x="870" y="1125"/>
                </a:lnTo>
                <a:lnTo>
                  <a:pt x="675" y="1380"/>
                </a:lnTo>
                <a:lnTo>
                  <a:pt x="675" y="138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450" y="6413500"/>
            <a:ext cx="3681680" cy="4205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55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55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5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55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55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55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55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32" grpId="0" animBg="1"/>
      <p:bldP spid="21" grpId="0"/>
      <p:bldP spid="58" grpId="0"/>
      <p:bldP spid="2" grpId="0"/>
      <p:bldP spid="34" grpId="0"/>
      <p:bldP spid="35" grpId="0"/>
      <p:bldP spid="31" grpId="0"/>
      <p:bldP spid="32" grpId="0"/>
      <p:bldP spid="55329" grpId="0" animBg="1"/>
      <p:bldP spid="55330" grpId="0" animBg="1"/>
      <p:bldP spid="55331" grpId="0" animBg="1"/>
      <p:bldP spid="55333" grpId="0" animBg="1"/>
      <p:bldP spid="55335" grpId="0" animBg="1"/>
      <p:bldP spid="5533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65" name="Freeform 45"/>
          <p:cNvSpPr/>
          <p:nvPr/>
        </p:nvSpPr>
        <p:spPr bwMode="auto">
          <a:xfrm>
            <a:off x="6805613" y="3409950"/>
            <a:ext cx="438150" cy="523875"/>
          </a:xfrm>
          <a:custGeom>
            <a:avLst/>
            <a:gdLst/>
            <a:ahLst/>
            <a:cxnLst>
              <a:cxn ang="0">
                <a:pos x="390" y="210"/>
              </a:cxn>
              <a:cxn ang="0">
                <a:pos x="480" y="285"/>
              </a:cxn>
              <a:cxn ang="0">
                <a:pos x="555" y="360"/>
              </a:cxn>
              <a:cxn ang="0">
                <a:pos x="615" y="435"/>
              </a:cxn>
              <a:cxn ang="0">
                <a:pos x="645" y="510"/>
              </a:cxn>
              <a:cxn ang="0">
                <a:pos x="690" y="660"/>
              </a:cxn>
              <a:cxn ang="0">
                <a:pos x="690" y="765"/>
              </a:cxn>
              <a:cxn ang="0">
                <a:pos x="675" y="810"/>
              </a:cxn>
              <a:cxn ang="0">
                <a:pos x="660" y="825"/>
              </a:cxn>
              <a:cxn ang="0">
                <a:pos x="630" y="825"/>
              </a:cxn>
              <a:cxn ang="0">
                <a:pos x="585" y="810"/>
              </a:cxn>
              <a:cxn ang="0">
                <a:pos x="525" y="780"/>
              </a:cxn>
              <a:cxn ang="0">
                <a:pos x="450" y="705"/>
              </a:cxn>
              <a:cxn ang="0">
                <a:pos x="360" y="585"/>
              </a:cxn>
              <a:cxn ang="0">
                <a:pos x="255" y="420"/>
              </a:cxn>
              <a:cxn ang="0">
                <a:pos x="135" y="255"/>
              </a:cxn>
              <a:cxn ang="0">
                <a:pos x="60" y="120"/>
              </a:cxn>
              <a:cxn ang="0">
                <a:pos x="15" y="45"/>
              </a:cxn>
              <a:cxn ang="0">
                <a:pos x="0" y="15"/>
              </a:cxn>
              <a:cxn ang="0">
                <a:pos x="30" y="0"/>
              </a:cxn>
              <a:cxn ang="0">
                <a:pos x="45" y="0"/>
              </a:cxn>
              <a:cxn ang="0">
                <a:pos x="90" y="15"/>
              </a:cxn>
              <a:cxn ang="0">
                <a:pos x="135" y="30"/>
              </a:cxn>
              <a:cxn ang="0">
                <a:pos x="210" y="75"/>
              </a:cxn>
              <a:cxn ang="0">
                <a:pos x="285" y="135"/>
              </a:cxn>
              <a:cxn ang="0">
                <a:pos x="390" y="210"/>
              </a:cxn>
              <a:cxn ang="0">
                <a:pos x="390" y="210"/>
              </a:cxn>
            </a:cxnLst>
            <a:rect l="0" t="0" r="r" b="b"/>
            <a:pathLst>
              <a:path w="690" h="825">
                <a:moveTo>
                  <a:pt x="390" y="210"/>
                </a:moveTo>
                <a:lnTo>
                  <a:pt x="480" y="285"/>
                </a:lnTo>
                <a:lnTo>
                  <a:pt x="555" y="360"/>
                </a:lnTo>
                <a:lnTo>
                  <a:pt x="615" y="435"/>
                </a:lnTo>
                <a:lnTo>
                  <a:pt x="645" y="510"/>
                </a:lnTo>
                <a:lnTo>
                  <a:pt x="690" y="660"/>
                </a:lnTo>
                <a:lnTo>
                  <a:pt x="690" y="765"/>
                </a:lnTo>
                <a:lnTo>
                  <a:pt x="675" y="810"/>
                </a:lnTo>
                <a:lnTo>
                  <a:pt x="660" y="825"/>
                </a:lnTo>
                <a:lnTo>
                  <a:pt x="630" y="825"/>
                </a:lnTo>
                <a:lnTo>
                  <a:pt x="585" y="810"/>
                </a:lnTo>
                <a:lnTo>
                  <a:pt x="525" y="780"/>
                </a:lnTo>
                <a:lnTo>
                  <a:pt x="450" y="705"/>
                </a:lnTo>
                <a:lnTo>
                  <a:pt x="360" y="585"/>
                </a:lnTo>
                <a:lnTo>
                  <a:pt x="255" y="420"/>
                </a:lnTo>
                <a:lnTo>
                  <a:pt x="135" y="255"/>
                </a:lnTo>
                <a:lnTo>
                  <a:pt x="60" y="120"/>
                </a:lnTo>
                <a:lnTo>
                  <a:pt x="15" y="45"/>
                </a:lnTo>
                <a:lnTo>
                  <a:pt x="0" y="15"/>
                </a:lnTo>
                <a:lnTo>
                  <a:pt x="30" y="0"/>
                </a:lnTo>
                <a:lnTo>
                  <a:pt x="45" y="0"/>
                </a:lnTo>
                <a:lnTo>
                  <a:pt x="90" y="15"/>
                </a:lnTo>
                <a:lnTo>
                  <a:pt x="135" y="30"/>
                </a:lnTo>
                <a:lnTo>
                  <a:pt x="210" y="75"/>
                </a:lnTo>
                <a:lnTo>
                  <a:pt x="285" y="135"/>
                </a:lnTo>
                <a:lnTo>
                  <a:pt x="390" y="210"/>
                </a:lnTo>
                <a:lnTo>
                  <a:pt x="390" y="21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6323" name="TextBox 27"/>
          <p:cNvSpPr txBox="1">
            <a:spLocks noChangeArrowheads="1"/>
          </p:cNvSpPr>
          <p:nvPr/>
        </p:nvSpPr>
        <p:spPr bwMode="auto">
          <a:xfrm>
            <a:off x="1009650" y="2546350"/>
            <a:ext cx="1336675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9600" b="1" dirty="0" smtClean="0">
                <a:latin typeface="楷体_GB2312" pitchFamily="49" charset="-122"/>
                <a:ea typeface="楷体_GB2312" pitchFamily="49" charset="-122"/>
              </a:rPr>
              <a:t>织</a:t>
            </a:r>
            <a:endParaRPr lang="zh-CN" altLang="en-US" sz="9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1384300" y="2027238"/>
            <a:ext cx="955675" cy="581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 dirty="0" err="1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zhī</a:t>
            </a:r>
            <a:r>
              <a:rPr lang="en-US" altLang="zh-CN" sz="3200" b="1" dirty="0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</a:t>
            </a:r>
            <a:endParaRPr lang="en-US" altLang="zh-CN" sz="32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3" name="Group 4"/>
          <p:cNvGrpSpPr/>
          <p:nvPr/>
        </p:nvGrpSpPr>
        <p:grpSpPr bwMode="auto">
          <a:xfrm>
            <a:off x="4932363" y="1700213"/>
            <a:ext cx="2879725" cy="2879725"/>
            <a:chOff x="1474" y="663"/>
            <a:chExt cx="2948" cy="2835"/>
          </a:xfrm>
        </p:grpSpPr>
        <p:sp>
          <p:nvSpPr>
            <p:cNvPr id="56326" name="Rectangle 5"/>
            <p:cNvSpPr>
              <a:spLocks noChangeArrowheads="1"/>
            </p:cNvSpPr>
            <p:nvPr/>
          </p:nvSpPr>
          <p:spPr bwMode="auto"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latin typeface="Calibri" panose="020F0502020204030204" pitchFamily="34" charset="0"/>
              </a:endParaRPr>
            </a:p>
          </p:txBody>
        </p:sp>
        <p:sp>
          <p:nvSpPr>
            <p:cNvPr id="56327" name="Rectangle 6"/>
            <p:cNvSpPr>
              <a:spLocks noChangeArrowheads="1"/>
            </p:cNvSpPr>
            <p:nvPr/>
          </p:nvSpPr>
          <p:spPr bwMode="auto"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latin typeface="Calibri" panose="020F0502020204030204" pitchFamily="34" charset="0"/>
              </a:endParaRPr>
            </a:p>
          </p:txBody>
        </p:sp>
        <p:sp>
          <p:nvSpPr>
            <p:cNvPr id="56328" name="Rectangle 7"/>
            <p:cNvSpPr>
              <a:spLocks noChangeArrowheads="1"/>
            </p:cNvSpPr>
            <p:nvPr/>
          </p:nvSpPr>
          <p:spPr bwMode="auto"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latin typeface="Calibri" panose="020F0502020204030204" pitchFamily="34" charset="0"/>
              </a:endParaRPr>
            </a:p>
          </p:txBody>
        </p:sp>
        <p:sp>
          <p:nvSpPr>
            <p:cNvPr id="56329" name="Rectangle 8"/>
            <p:cNvSpPr>
              <a:spLocks noChangeArrowheads="1"/>
            </p:cNvSpPr>
            <p:nvPr/>
          </p:nvSpPr>
          <p:spPr bwMode="auto"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latin typeface="Calibri" panose="020F0502020204030204" pitchFamily="34" charset="0"/>
              </a:endParaRPr>
            </a:p>
          </p:txBody>
        </p:sp>
        <p:sp>
          <p:nvSpPr>
            <p:cNvPr id="56330" name="Line 9"/>
            <p:cNvSpPr>
              <a:spLocks noChangeShapeType="1"/>
            </p:cNvSpPr>
            <p:nvPr/>
          </p:nvSpPr>
          <p:spPr bwMode="auto">
            <a:xfrm>
              <a:off x="1474" y="663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31" name="Line 10"/>
            <p:cNvSpPr>
              <a:spLocks noChangeShapeType="1"/>
            </p:cNvSpPr>
            <p:nvPr/>
          </p:nvSpPr>
          <p:spPr bwMode="auto">
            <a:xfrm>
              <a:off x="1474" y="3498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32" name="Line 11"/>
            <p:cNvSpPr>
              <a:spLocks noChangeShapeType="1"/>
            </p:cNvSpPr>
            <p:nvPr/>
          </p:nvSpPr>
          <p:spPr bwMode="auto">
            <a:xfrm>
              <a:off x="1474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33" name="Line 12"/>
            <p:cNvSpPr>
              <a:spLocks noChangeShapeType="1"/>
            </p:cNvSpPr>
            <p:nvPr/>
          </p:nvSpPr>
          <p:spPr bwMode="auto">
            <a:xfrm>
              <a:off x="4422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34" name="Line 13"/>
            <p:cNvSpPr>
              <a:spLocks noChangeShapeType="1"/>
            </p:cNvSpPr>
            <p:nvPr/>
          </p:nvSpPr>
          <p:spPr bwMode="auto">
            <a:xfrm>
              <a:off x="1474" y="2069"/>
              <a:ext cx="2948" cy="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35" name="Line 14"/>
            <p:cNvSpPr>
              <a:spLocks noChangeShapeType="1"/>
            </p:cNvSpPr>
            <p:nvPr/>
          </p:nvSpPr>
          <p:spPr bwMode="auto">
            <a:xfrm>
              <a:off x="2948" y="663"/>
              <a:ext cx="0" cy="2835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8" name="TextBox 57"/>
          <p:cNvSpPr txBox="1">
            <a:spLocks noChangeArrowheads="1"/>
          </p:cNvSpPr>
          <p:nvPr/>
        </p:nvSpPr>
        <p:spPr bwMode="auto">
          <a:xfrm>
            <a:off x="4619625" y="4786322"/>
            <a:ext cx="4216400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14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书写指导</a:t>
            </a:r>
            <a:r>
              <a:rPr lang="zh-CN" altLang="en-US" sz="2400" b="1" kern="14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400" b="1" kern="1400" dirty="0">
                <a:latin typeface="楷体" panose="02010609060101010101" pitchFamily="49" charset="-122"/>
                <a:ea typeface="楷体" panose="02010609060101010101" pitchFamily="49" charset="-122"/>
              </a:rPr>
              <a:t>左边两个撇折上下排列，上边的折要平，下边的折稍向上提。</a:t>
            </a:r>
            <a:endParaRPr lang="zh-CN" altLang="en-US" sz="2400" b="1" kern="1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357438" y="3100388"/>
            <a:ext cx="1727200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部首</a:t>
            </a:r>
            <a:r>
              <a:rPr lang="zh-CN" altLang="en-US" sz="2000" b="1" dirty="0" smtClean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：</a:t>
            </a:r>
            <a:r>
              <a:rPr lang="zh-CN" altLang="en-US" sz="2000" b="1" dirty="0" smtClean="0"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纟</a:t>
            </a:r>
            <a:endParaRPr lang="zh-CN" altLang="en-US" sz="2000" b="1" dirty="0">
              <a:latin typeface="仿宋" panose="02010609060101010101" pitchFamily="49" charset="-122"/>
              <a:ea typeface="仿宋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857250" y="4408033"/>
            <a:ext cx="3030538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纺织  编织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857250" y="4786322"/>
            <a:ext cx="3640138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造句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奶奶正在给我织毛衣。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30"/>
          <p:cNvSpPr txBox="1">
            <a:spLocks noChangeArrowheads="1"/>
          </p:cNvSpPr>
          <p:nvPr/>
        </p:nvSpPr>
        <p:spPr bwMode="auto">
          <a:xfrm>
            <a:off x="2135188" y="2643188"/>
            <a:ext cx="2008187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 anchorCtr="1">
            <a:spAutoFit/>
          </a:bodyPr>
          <a:lstStyle/>
          <a:p>
            <a:pPr algn="ctr" defTabSz="457200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音序</a:t>
            </a:r>
            <a:r>
              <a:rPr lang="zh-CN" altLang="en-US" sz="2000" b="1" dirty="0" smtClean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  <a:r>
              <a:rPr lang="en-US" altLang="zh-CN" sz="20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Z</a:t>
            </a:r>
            <a:endParaRPr lang="en-US" altLang="zh-CN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2" name="文本框 31"/>
          <p:cNvSpPr txBox="1">
            <a:spLocks noChangeArrowheads="1"/>
          </p:cNvSpPr>
          <p:nvPr/>
        </p:nvSpPr>
        <p:spPr bwMode="auto">
          <a:xfrm>
            <a:off x="2214563" y="3571875"/>
            <a:ext cx="2078037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 anchorCtr="1">
            <a:spAutoFit/>
          </a:bodyPr>
          <a:lstStyle/>
          <a:p>
            <a:pPr algn="ctr" defTabSz="457200"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结构</a:t>
            </a:r>
            <a:r>
              <a:rPr lang="en-US" altLang="zh-CN" sz="20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:</a:t>
            </a:r>
            <a:r>
              <a:rPr lang="zh-CN" altLang="en-US" sz="2000" b="1">
                <a:latin typeface="仿宋" panose="02010609060101010101" pitchFamily="49" charset="-122"/>
                <a:ea typeface="仿宋" panose="02010609060101010101" pitchFamily="49" charset="-122"/>
              </a:rPr>
              <a:t>左右</a:t>
            </a:r>
            <a:endParaRPr lang="zh-CN" altLang="en-US" sz="20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56345" name="Rectangle 25"/>
          <p:cNvSpPr>
            <a:spLocks noChangeArrowheads="1"/>
          </p:cNvSpPr>
          <p:nvPr/>
        </p:nvSpPr>
        <p:spPr bwMode="auto">
          <a:xfrm>
            <a:off x="5635625" y="2225675"/>
            <a:ext cx="31750" cy="152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>
            <a:spAutoFit/>
          </a:bodyPr>
          <a:lstStyle/>
          <a:p>
            <a:pPr algn="just"/>
            <a:r>
              <a:rPr lang="en-US" altLang="zh-CN" sz="10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/>
          </a:p>
        </p:txBody>
      </p:sp>
      <p:sp>
        <p:nvSpPr>
          <p:cNvPr id="56346" name="Rectangle 26"/>
          <p:cNvSpPr>
            <a:spLocks noChangeArrowheads="1"/>
          </p:cNvSpPr>
          <p:nvPr/>
        </p:nvSpPr>
        <p:spPr bwMode="auto">
          <a:xfrm>
            <a:off x="5491163" y="2216150"/>
            <a:ext cx="31750" cy="152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>
            <a:spAutoFit/>
          </a:bodyPr>
          <a:lstStyle/>
          <a:p>
            <a:pPr algn="just"/>
            <a:r>
              <a:rPr lang="en-US" altLang="zh-CN" sz="10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/>
          </a:p>
        </p:txBody>
      </p:sp>
      <p:sp>
        <p:nvSpPr>
          <p:cNvPr id="56347" name="Rectangle 27"/>
          <p:cNvSpPr>
            <a:spLocks noChangeArrowheads="1"/>
          </p:cNvSpPr>
          <p:nvPr/>
        </p:nvSpPr>
        <p:spPr bwMode="auto">
          <a:xfrm>
            <a:off x="5651500" y="2162175"/>
            <a:ext cx="34925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>
            <a:spAutoFit/>
          </a:bodyPr>
          <a:lstStyle/>
          <a:p>
            <a:pPr algn="just"/>
            <a:r>
              <a:rPr lang="en-US" altLang="zh-CN" sz="11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/>
          </a:p>
        </p:txBody>
      </p:sp>
      <p:sp>
        <p:nvSpPr>
          <p:cNvPr id="56350" name="Rectangle 30"/>
          <p:cNvSpPr>
            <a:spLocks noChangeArrowheads="1"/>
          </p:cNvSpPr>
          <p:nvPr/>
        </p:nvSpPr>
        <p:spPr bwMode="auto">
          <a:xfrm>
            <a:off x="3348038" y="2162175"/>
            <a:ext cx="34925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>
            <a:spAutoFit/>
          </a:bodyPr>
          <a:lstStyle/>
          <a:p>
            <a:pPr algn="just"/>
            <a:r>
              <a:rPr lang="en-US" altLang="zh-CN" sz="11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/>
          </a:p>
        </p:txBody>
      </p:sp>
      <p:sp>
        <p:nvSpPr>
          <p:cNvPr id="56360" name="Freeform 40"/>
          <p:cNvSpPr/>
          <p:nvPr/>
        </p:nvSpPr>
        <p:spPr bwMode="auto">
          <a:xfrm>
            <a:off x="5529263" y="2247900"/>
            <a:ext cx="504825" cy="847725"/>
          </a:xfrm>
          <a:custGeom>
            <a:avLst/>
            <a:gdLst/>
            <a:ahLst/>
            <a:cxnLst>
              <a:cxn ang="0">
                <a:pos x="405" y="855"/>
              </a:cxn>
              <a:cxn ang="0">
                <a:pos x="330" y="960"/>
              </a:cxn>
              <a:cxn ang="0">
                <a:pos x="300" y="1020"/>
              </a:cxn>
              <a:cxn ang="0">
                <a:pos x="270" y="1065"/>
              </a:cxn>
              <a:cxn ang="0">
                <a:pos x="285" y="1095"/>
              </a:cxn>
              <a:cxn ang="0">
                <a:pos x="330" y="1095"/>
              </a:cxn>
              <a:cxn ang="0">
                <a:pos x="420" y="1110"/>
              </a:cxn>
              <a:cxn ang="0">
                <a:pos x="570" y="1110"/>
              </a:cxn>
              <a:cxn ang="0">
                <a:pos x="780" y="1110"/>
              </a:cxn>
              <a:cxn ang="0">
                <a:pos x="780" y="1185"/>
              </a:cxn>
              <a:cxn ang="0">
                <a:pos x="555" y="1215"/>
              </a:cxn>
              <a:cxn ang="0">
                <a:pos x="390" y="1245"/>
              </a:cxn>
              <a:cxn ang="0">
                <a:pos x="285" y="1275"/>
              </a:cxn>
              <a:cxn ang="0">
                <a:pos x="225" y="1290"/>
              </a:cxn>
              <a:cxn ang="0">
                <a:pos x="180" y="1320"/>
              </a:cxn>
              <a:cxn ang="0">
                <a:pos x="120" y="1335"/>
              </a:cxn>
              <a:cxn ang="0">
                <a:pos x="90" y="1305"/>
              </a:cxn>
              <a:cxn ang="0">
                <a:pos x="45" y="1245"/>
              </a:cxn>
              <a:cxn ang="0">
                <a:pos x="0" y="1185"/>
              </a:cxn>
              <a:cxn ang="0">
                <a:pos x="0" y="1125"/>
              </a:cxn>
              <a:cxn ang="0">
                <a:pos x="30" y="1095"/>
              </a:cxn>
              <a:cxn ang="0">
                <a:pos x="90" y="1065"/>
              </a:cxn>
              <a:cxn ang="0">
                <a:pos x="120" y="1035"/>
              </a:cxn>
              <a:cxn ang="0">
                <a:pos x="165" y="990"/>
              </a:cxn>
              <a:cxn ang="0">
                <a:pos x="225" y="900"/>
              </a:cxn>
              <a:cxn ang="0">
                <a:pos x="285" y="795"/>
              </a:cxn>
              <a:cxn ang="0">
                <a:pos x="405" y="570"/>
              </a:cxn>
              <a:cxn ang="0">
                <a:pos x="495" y="345"/>
              </a:cxn>
              <a:cxn ang="0">
                <a:pos x="525" y="240"/>
              </a:cxn>
              <a:cxn ang="0">
                <a:pos x="540" y="165"/>
              </a:cxn>
              <a:cxn ang="0">
                <a:pos x="555" y="105"/>
              </a:cxn>
              <a:cxn ang="0">
                <a:pos x="540" y="75"/>
              </a:cxn>
              <a:cxn ang="0">
                <a:pos x="510" y="45"/>
              </a:cxn>
              <a:cxn ang="0">
                <a:pos x="540" y="0"/>
              </a:cxn>
              <a:cxn ang="0">
                <a:pos x="555" y="0"/>
              </a:cxn>
              <a:cxn ang="0">
                <a:pos x="585" y="0"/>
              </a:cxn>
              <a:cxn ang="0">
                <a:pos x="675" y="45"/>
              </a:cxn>
              <a:cxn ang="0">
                <a:pos x="750" y="120"/>
              </a:cxn>
              <a:cxn ang="0">
                <a:pos x="795" y="180"/>
              </a:cxn>
              <a:cxn ang="0">
                <a:pos x="795" y="210"/>
              </a:cxn>
              <a:cxn ang="0">
                <a:pos x="765" y="270"/>
              </a:cxn>
              <a:cxn ang="0">
                <a:pos x="735" y="330"/>
              </a:cxn>
              <a:cxn ang="0">
                <a:pos x="690" y="420"/>
              </a:cxn>
              <a:cxn ang="0">
                <a:pos x="555" y="630"/>
              </a:cxn>
              <a:cxn ang="0">
                <a:pos x="405" y="855"/>
              </a:cxn>
              <a:cxn ang="0">
                <a:pos x="405" y="855"/>
              </a:cxn>
            </a:cxnLst>
            <a:rect l="0" t="0" r="r" b="b"/>
            <a:pathLst>
              <a:path w="795" h="1335">
                <a:moveTo>
                  <a:pt x="405" y="855"/>
                </a:moveTo>
                <a:lnTo>
                  <a:pt x="330" y="960"/>
                </a:lnTo>
                <a:lnTo>
                  <a:pt x="300" y="1020"/>
                </a:lnTo>
                <a:lnTo>
                  <a:pt x="270" y="1065"/>
                </a:lnTo>
                <a:lnTo>
                  <a:pt x="285" y="1095"/>
                </a:lnTo>
                <a:lnTo>
                  <a:pt x="330" y="1095"/>
                </a:lnTo>
                <a:lnTo>
                  <a:pt x="420" y="1110"/>
                </a:lnTo>
                <a:lnTo>
                  <a:pt x="570" y="1110"/>
                </a:lnTo>
                <a:lnTo>
                  <a:pt x="780" y="1110"/>
                </a:lnTo>
                <a:lnTo>
                  <a:pt x="780" y="1185"/>
                </a:lnTo>
                <a:lnTo>
                  <a:pt x="555" y="1215"/>
                </a:lnTo>
                <a:lnTo>
                  <a:pt x="390" y="1245"/>
                </a:lnTo>
                <a:lnTo>
                  <a:pt x="285" y="1275"/>
                </a:lnTo>
                <a:lnTo>
                  <a:pt x="225" y="1290"/>
                </a:lnTo>
                <a:lnTo>
                  <a:pt x="180" y="1320"/>
                </a:lnTo>
                <a:lnTo>
                  <a:pt x="120" y="1335"/>
                </a:lnTo>
                <a:lnTo>
                  <a:pt x="90" y="1305"/>
                </a:lnTo>
                <a:lnTo>
                  <a:pt x="45" y="1245"/>
                </a:lnTo>
                <a:lnTo>
                  <a:pt x="0" y="1185"/>
                </a:lnTo>
                <a:lnTo>
                  <a:pt x="0" y="1125"/>
                </a:lnTo>
                <a:lnTo>
                  <a:pt x="30" y="1095"/>
                </a:lnTo>
                <a:lnTo>
                  <a:pt x="90" y="1065"/>
                </a:lnTo>
                <a:lnTo>
                  <a:pt x="120" y="1035"/>
                </a:lnTo>
                <a:lnTo>
                  <a:pt x="165" y="990"/>
                </a:lnTo>
                <a:lnTo>
                  <a:pt x="225" y="900"/>
                </a:lnTo>
                <a:lnTo>
                  <a:pt x="285" y="795"/>
                </a:lnTo>
                <a:lnTo>
                  <a:pt x="405" y="570"/>
                </a:lnTo>
                <a:lnTo>
                  <a:pt x="495" y="345"/>
                </a:lnTo>
                <a:lnTo>
                  <a:pt x="525" y="240"/>
                </a:lnTo>
                <a:lnTo>
                  <a:pt x="540" y="165"/>
                </a:lnTo>
                <a:lnTo>
                  <a:pt x="555" y="105"/>
                </a:lnTo>
                <a:lnTo>
                  <a:pt x="540" y="75"/>
                </a:lnTo>
                <a:lnTo>
                  <a:pt x="510" y="45"/>
                </a:lnTo>
                <a:lnTo>
                  <a:pt x="540" y="0"/>
                </a:lnTo>
                <a:lnTo>
                  <a:pt x="555" y="0"/>
                </a:lnTo>
                <a:lnTo>
                  <a:pt x="585" y="0"/>
                </a:lnTo>
                <a:lnTo>
                  <a:pt x="675" y="45"/>
                </a:lnTo>
                <a:lnTo>
                  <a:pt x="750" y="120"/>
                </a:lnTo>
                <a:lnTo>
                  <a:pt x="795" y="180"/>
                </a:lnTo>
                <a:lnTo>
                  <a:pt x="795" y="210"/>
                </a:lnTo>
                <a:lnTo>
                  <a:pt x="765" y="270"/>
                </a:lnTo>
                <a:lnTo>
                  <a:pt x="735" y="330"/>
                </a:lnTo>
                <a:lnTo>
                  <a:pt x="690" y="420"/>
                </a:lnTo>
                <a:lnTo>
                  <a:pt x="555" y="630"/>
                </a:lnTo>
                <a:lnTo>
                  <a:pt x="405" y="855"/>
                </a:lnTo>
                <a:lnTo>
                  <a:pt x="405" y="855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6361" name="Freeform 41"/>
          <p:cNvSpPr/>
          <p:nvPr/>
        </p:nvSpPr>
        <p:spPr bwMode="auto">
          <a:xfrm>
            <a:off x="5605463" y="2619375"/>
            <a:ext cx="628650" cy="933450"/>
          </a:xfrm>
          <a:custGeom>
            <a:avLst/>
            <a:gdLst/>
            <a:ahLst/>
            <a:cxnLst>
              <a:cxn ang="0">
                <a:pos x="195" y="1440"/>
              </a:cxn>
              <a:cxn ang="0">
                <a:pos x="135" y="1455"/>
              </a:cxn>
              <a:cxn ang="0">
                <a:pos x="105" y="1470"/>
              </a:cxn>
              <a:cxn ang="0">
                <a:pos x="60" y="1470"/>
              </a:cxn>
              <a:cxn ang="0">
                <a:pos x="30" y="1425"/>
              </a:cxn>
              <a:cxn ang="0">
                <a:pos x="15" y="1365"/>
              </a:cxn>
              <a:cxn ang="0">
                <a:pos x="0" y="1290"/>
              </a:cxn>
              <a:cxn ang="0">
                <a:pos x="30" y="1215"/>
              </a:cxn>
              <a:cxn ang="0">
                <a:pos x="90" y="1185"/>
              </a:cxn>
              <a:cxn ang="0">
                <a:pos x="120" y="1155"/>
              </a:cxn>
              <a:cxn ang="0">
                <a:pos x="180" y="1080"/>
              </a:cxn>
              <a:cxn ang="0">
                <a:pos x="270" y="990"/>
              </a:cxn>
              <a:cxn ang="0">
                <a:pos x="360" y="855"/>
              </a:cxn>
              <a:cxn ang="0">
                <a:pos x="540" y="585"/>
              </a:cxn>
              <a:cxn ang="0">
                <a:pos x="675" y="330"/>
              </a:cxn>
              <a:cxn ang="0">
                <a:pos x="720" y="240"/>
              </a:cxn>
              <a:cxn ang="0">
                <a:pos x="750" y="150"/>
              </a:cxn>
              <a:cxn ang="0">
                <a:pos x="765" y="105"/>
              </a:cxn>
              <a:cxn ang="0">
                <a:pos x="765" y="75"/>
              </a:cxn>
              <a:cxn ang="0">
                <a:pos x="750" y="30"/>
              </a:cxn>
              <a:cxn ang="0">
                <a:pos x="780" y="0"/>
              </a:cxn>
              <a:cxn ang="0">
                <a:pos x="810" y="0"/>
              </a:cxn>
              <a:cxn ang="0">
                <a:pos x="870" y="15"/>
              </a:cxn>
              <a:cxn ang="0">
                <a:pos x="930" y="60"/>
              </a:cxn>
              <a:cxn ang="0">
                <a:pos x="975" y="135"/>
              </a:cxn>
              <a:cxn ang="0">
                <a:pos x="990" y="210"/>
              </a:cxn>
              <a:cxn ang="0">
                <a:pos x="960" y="270"/>
              </a:cxn>
              <a:cxn ang="0">
                <a:pos x="915" y="330"/>
              </a:cxn>
              <a:cxn ang="0">
                <a:pos x="855" y="420"/>
              </a:cxn>
              <a:cxn ang="0">
                <a:pos x="750" y="540"/>
              </a:cxn>
              <a:cxn ang="0">
                <a:pos x="630" y="705"/>
              </a:cxn>
              <a:cxn ang="0">
                <a:pos x="510" y="870"/>
              </a:cxn>
              <a:cxn ang="0">
                <a:pos x="420" y="1005"/>
              </a:cxn>
              <a:cxn ang="0">
                <a:pos x="375" y="1080"/>
              </a:cxn>
              <a:cxn ang="0">
                <a:pos x="360" y="1110"/>
              </a:cxn>
              <a:cxn ang="0">
                <a:pos x="390" y="1125"/>
              </a:cxn>
              <a:cxn ang="0">
                <a:pos x="420" y="1125"/>
              </a:cxn>
              <a:cxn ang="0">
                <a:pos x="495" y="1110"/>
              </a:cxn>
              <a:cxn ang="0">
                <a:pos x="570" y="1095"/>
              </a:cxn>
              <a:cxn ang="0">
                <a:pos x="735" y="1080"/>
              </a:cxn>
              <a:cxn ang="0">
                <a:pos x="810" y="1065"/>
              </a:cxn>
              <a:cxn ang="0">
                <a:pos x="870" y="1065"/>
              </a:cxn>
              <a:cxn ang="0">
                <a:pos x="945" y="1065"/>
              </a:cxn>
              <a:cxn ang="0">
                <a:pos x="975" y="1080"/>
              </a:cxn>
              <a:cxn ang="0">
                <a:pos x="945" y="1095"/>
              </a:cxn>
              <a:cxn ang="0">
                <a:pos x="885" y="1140"/>
              </a:cxn>
              <a:cxn ang="0">
                <a:pos x="780" y="1185"/>
              </a:cxn>
              <a:cxn ang="0">
                <a:pos x="615" y="1260"/>
              </a:cxn>
              <a:cxn ang="0">
                <a:pos x="450" y="1320"/>
              </a:cxn>
              <a:cxn ang="0">
                <a:pos x="330" y="1380"/>
              </a:cxn>
              <a:cxn ang="0">
                <a:pos x="240" y="1410"/>
              </a:cxn>
              <a:cxn ang="0">
                <a:pos x="195" y="1440"/>
              </a:cxn>
              <a:cxn ang="0">
                <a:pos x="195" y="1440"/>
              </a:cxn>
            </a:cxnLst>
            <a:rect l="0" t="0" r="r" b="b"/>
            <a:pathLst>
              <a:path w="990" h="1470">
                <a:moveTo>
                  <a:pt x="195" y="1440"/>
                </a:moveTo>
                <a:lnTo>
                  <a:pt x="135" y="1455"/>
                </a:lnTo>
                <a:lnTo>
                  <a:pt x="105" y="1470"/>
                </a:lnTo>
                <a:lnTo>
                  <a:pt x="60" y="1470"/>
                </a:lnTo>
                <a:lnTo>
                  <a:pt x="30" y="1425"/>
                </a:lnTo>
                <a:lnTo>
                  <a:pt x="15" y="1365"/>
                </a:lnTo>
                <a:lnTo>
                  <a:pt x="0" y="1290"/>
                </a:lnTo>
                <a:lnTo>
                  <a:pt x="30" y="1215"/>
                </a:lnTo>
                <a:lnTo>
                  <a:pt x="90" y="1185"/>
                </a:lnTo>
                <a:lnTo>
                  <a:pt x="120" y="1155"/>
                </a:lnTo>
                <a:lnTo>
                  <a:pt x="180" y="1080"/>
                </a:lnTo>
                <a:lnTo>
                  <a:pt x="270" y="990"/>
                </a:lnTo>
                <a:lnTo>
                  <a:pt x="360" y="855"/>
                </a:lnTo>
                <a:lnTo>
                  <a:pt x="540" y="585"/>
                </a:lnTo>
                <a:lnTo>
                  <a:pt x="675" y="330"/>
                </a:lnTo>
                <a:lnTo>
                  <a:pt x="720" y="240"/>
                </a:lnTo>
                <a:lnTo>
                  <a:pt x="750" y="150"/>
                </a:lnTo>
                <a:lnTo>
                  <a:pt x="765" y="105"/>
                </a:lnTo>
                <a:lnTo>
                  <a:pt x="765" y="75"/>
                </a:lnTo>
                <a:lnTo>
                  <a:pt x="750" y="30"/>
                </a:lnTo>
                <a:lnTo>
                  <a:pt x="780" y="0"/>
                </a:lnTo>
                <a:lnTo>
                  <a:pt x="810" y="0"/>
                </a:lnTo>
                <a:lnTo>
                  <a:pt x="870" y="15"/>
                </a:lnTo>
                <a:lnTo>
                  <a:pt x="930" y="60"/>
                </a:lnTo>
                <a:lnTo>
                  <a:pt x="975" y="135"/>
                </a:lnTo>
                <a:lnTo>
                  <a:pt x="990" y="210"/>
                </a:lnTo>
                <a:lnTo>
                  <a:pt x="960" y="270"/>
                </a:lnTo>
                <a:lnTo>
                  <a:pt x="915" y="330"/>
                </a:lnTo>
                <a:lnTo>
                  <a:pt x="855" y="420"/>
                </a:lnTo>
                <a:lnTo>
                  <a:pt x="750" y="540"/>
                </a:lnTo>
                <a:lnTo>
                  <a:pt x="630" y="705"/>
                </a:lnTo>
                <a:lnTo>
                  <a:pt x="510" y="870"/>
                </a:lnTo>
                <a:lnTo>
                  <a:pt x="420" y="1005"/>
                </a:lnTo>
                <a:lnTo>
                  <a:pt x="375" y="1080"/>
                </a:lnTo>
                <a:lnTo>
                  <a:pt x="360" y="1110"/>
                </a:lnTo>
                <a:lnTo>
                  <a:pt x="390" y="1125"/>
                </a:lnTo>
                <a:lnTo>
                  <a:pt x="420" y="1125"/>
                </a:lnTo>
                <a:lnTo>
                  <a:pt x="495" y="1110"/>
                </a:lnTo>
                <a:lnTo>
                  <a:pt x="570" y="1095"/>
                </a:lnTo>
                <a:lnTo>
                  <a:pt x="735" y="1080"/>
                </a:lnTo>
                <a:lnTo>
                  <a:pt x="810" y="1065"/>
                </a:lnTo>
                <a:lnTo>
                  <a:pt x="870" y="1065"/>
                </a:lnTo>
                <a:lnTo>
                  <a:pt x="945" y="1065"/>
                </a:lnTo>
                <a:lnTo>
                  <a:pt x="975" y="1080"/>
                </a:lnTo>
                <a:lnTo>
                  <a:pt x="945" y="1095"/>
                </a:lnTo>
                <a:lnTo>
                  <a:pt x="885" y="1140"/>
                </a:lnTo>
                <a:lnTo>
                  <a:pt x="780" y="1185"/>
                </a:lnTo>
                <a:lnTo>
                  <a:pt x="615" y="1260"/>
                </a:lnTo>
                <a:lnTo>
                  <a:pt x="450" y="1320"/>
                </a:lnTo>
                <a:lnTo>
                  <a:pt x="330" y="1380"/>
                </a:lnTo>
                <a:lnTo>
                  <a:pt x="240" y="1410"/>
                </a:lnTo>
                <a:lnTo>
                  <a:pt x="195" y="1440"/>
                </a:lnTo>
                <a:lnTo>
                  <a:pt x="195" y="144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6364" name="Freeform 44"/>
          <p:cNvSpPr/>
          <p:nvPr/>
        </p:nvSpPr>
        <p:spPr bwMode="auto">
          <a:xfrm>
            <a:off x="6053138" y="3381375"/>
            <a:ext cx="571500" cy="695325"/>
          </a:xfrm>
          <a:custGeom>
            <a:avLst/>
            <a:gdLst/>
            <a:ahLst/>
            <a:cxnLst>
              <a:cxn ang="0">
                <a:pos x="900" y="180"/>
              </a:cxn>
              <a:cxn ang="0">
                <a:pos x="900" y="225"/>
              </a:cxn>
              <a:cxn ang="0">
                <a:pos x="855" y="285"/>
              </a:cxn>
              <a:cxn ang="0">
                <a:pos x="795" y="375"/>
              </a:cxn>
              <a:cxn ang="0">
                <a:pos x="720" y="480"/>
              </a:cxn>
              <a:cxn ang="0">
                <a:pos x="510" y="720"/>
              </a:cxn>
              <a:cxn ang="0">
                <a:pos x="270" y="915"/>
              </a:cxn>
              <a:cxn ang="0">
                <a:pos x="165" y="1005"/>
              </a:cxn>
              <a:cxn ang="0">
                <a:pos x="75" y="1065"/>
              </a:cxn>
              <a:cxn ang="0">
                <a:pos x="30" y="1095"/>
              </a:cxn>
              <a:cxn ang="0">
                <a:pos x="0" y="1095"/>
              </a:cxn>
              <a:cxn ang="0">
                <a:pos x="15" y="1065"/>
              </a:cxn>
              <a:cxn ang="0">
                <a:pos x="45" y="1020"/>
              </a:cxn>
              <a:cxn ang="0">
                <a:pos x="120" y="945"/>
              </a:cxn>
              <a:cxn ang="0">
                <a:pos x="210" y="840"/>
              </a:cxn>
              <a:cxn ang="0">
                <a:pos x="405" y="600"/>
              </a:cxn>
              <a:cxn ang="0">
                <a:pos x="555" y="360"/>
              </a:cxn>
              <a:cxn ang="0">
                <a:pos x="615" y="255"/>
              </a:cxn>
              <a:cxn ang="0">
                <a:pos x="660" y="165"/>
              </a:cxn>
              <a:cxn ang="0">
                <a:pos x="675" y="105"/>
              </a:cxn>
              <a:cxn ang="0">
                <a:pos x="675" y="75"/>
              </a:cxn>
              <a:cxn ang="0">
                <a:pos x="645" y="45"/>
              </a:cxn>
              <a:cxn ang="0">
                <a:pos x="675" y="15"/>
              </a:cxn>
              <a:cxn ang="0">
                <a:pos x="690" y="0"/>
              </a:cxn>
              <a:cxn ang="0">
                <a:pos x="720" y="0"/>
              </a:cxn>
              <a:cxn ang="0">
                <a:pos x="750" y="15"/>
              </a:cxn>
              <a:cxn ang="0">
                <a:pos x="795" y="45"/>
              </a:cxn>
              <a:cxn ang="0">
                <a:pos x="885" y="105"/>
              </a:cxn>
              <a:cxn ang="0">
                <a:pos x="900" y="150"/>
              </a:cxn>
              <a:cxn ang="0">
                <a:pos x="900" y="180"/>
              </a:cxn>
              <a:cxn ang="0">
                <a:pos x="900" y="180"/>
              </a:cxn>
            </a:cxnLst>
            <a:rect l="0" t="0" r="r" b="b"/>
            <a:pathLst>
              <a:path w="900" h="1095">
                <a:moveTo>
                  <a:pt x="900" y="180"/>
                </a:moveTo>
                <a:lnTo>
                  <a:pt x="900" y="225"/>
                </a:lnTo>
                <a:lnTo>
                  <a:pt x="855" y="285"/>
                </a:lnTo>
                <a:lnTo>
                  <a:pt x="795" y="375"/>
                </a:lnTo>
                <a:lnTo>
                  <a:pt x="720" y="480"/>
                </a:lnTo>
                <a:lnTo>
                  <a:pt x="510" y="720"/>
                </a:lnTo>
                <a:lnTo>
                  <a:pt x="270" y="915"/>
                </a:lnTo>
                <a:lnTo>
                  <a:pt x="165" y="1005"/>
                </a:lnTo>
                <a:lnTo>
                  <a:pt x="75" y="1065"/>
                </a:lnTo>
                <a:lnTo>
                  <a:pt x="30" y="1095"/>
                </a:lnTo>
                <a:lnTo>
                  <a:pt x="0" y="1095"/>
                </a:lnTo>
                <a:lnTo>
                  <a:pt x="15" y="1065"/>
                </a:lnTo>
                <a:lnTo>
                  <a:pt x="45" y="1020"/>
                </a:lnTo>
                <a:lnTo>
                  <a:pt x="120" y="945"/>
                </a:lnTo>
                <a:lnTo>
                  <a:pt x="210" y="840"/>
                </a:lnTo>
                <a:lnTo>
                  <a:pt x="405" y="600"/>
                </a:lnTo>
                <a:lnTo>
                  <a:pt x="555" y="360"/>
                </a:lnTo>
                <a:lnTo>
                  <a:pt x="615" y="255"/>
                </a:lnTo>
                <a:lnTo>
                  <a:pt x="660" y="165"/>
                </a:lnTo>
                <a:lnTo>
                  <a:pt x="675" y="105"/>
                </a:lnTo>
                <a:lnTo>
                  <a:pt x="675" y="75"/>
                </a:lnTo>
                <a:lnTo>
                  <a:pt x="645" y="45"/>
                </a:lnTo>
                <a:lnTo>
                  <a:pt x="675" y="15"/>
                </a:lnTo>
                <a:lnTo>
                  <a:pt x="690" y="0"/>
                </a:lnTo>
                <a:lnTo>
                  <a:pt x="720" y="0"/>
                </a:lnTo>
                <a:lnTo>
                  <a:pt x="750" y="15"/>
                </a:lnTo>
                <a:lnTo>
                  <a:pt x="795" y="45"/>
                </a:lnTo>
                <a:lnTo>
                  <a:pt x="885" y="105"/>
                </a:lnTo>
                <a:lnTo>
                  <a:pt x="900" y="150"/>
                </a:lnTo>
                <a:lnTo>
                  <a:pt x="900" y="180"/>
                </a:lnTo>
                <a:lnTo>
                  <a:pt x="900" y="18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6366" name="Freeform 46"/>
          <p:cNvSpPr/>
          <p:nvPr/>
        </p:nvSpPr>
        <p:spPr bwMode="auto">
          <a:xfrm>
            <a:off x="5500688" y="3562350"/>
            <a:ext cx="752475" cy="409575"/>
          </a:xfrm>
          <a:custGeom>
            <a:avLst/>
            <a:gdLst/>
            <a:ahLst/>
            <a:cxnLst>
              <a:cxn ang="0">
                <a:pos x="150" y="405"/>
              </a:cxn>
              <a:cxn ang="0">
                <a:pos x="210" y="390"/>
              </a:cxn>
              <a:cxn ang="0">
                <a:pos x="315" y="345"/>
              </a:cxn>
              <a:cxn ang="0">
                <a:pos x="450" y="270"/>
              </a:cxn>
              <a:cxn ang="0">
                <a:pos x="645" y="195"/>
              </a:cxn>
              <a:cxn ang="0">
                <a:pos x="840" y="105"/>
              </a:cxn>
              <a:cxn ang="0">
                <a:pos x="975" y="45"/>
              </a:cxn>
              <a:cxn ang="0">
                <a:pos x="1080" y="15"/>
              </a:cxn>
              <a:cxn ang="0">
                <a:pos x="1125" y="0"/>
              </a:cxn>
              <a:cxn ang="0">
                <a:pos x="1170" y="0"/>
              </a:cxn>
              <a:cxn ang="0">
                <a:pos x="1185" y="15"/>
              </a:cxn>
              <a:cxn ang="0">
                <a:pos x="1170" y="30"/>
              </a:cxn>
              <a:cxn ang="0">
                <a:pos x="1155" y="45"/>
              </a:cxn>
              <a:cxn ang="0">
                <a:pos x="1110" y="75"/>
              </a:cxn>
              <a:cxn ang="0">
                <a:pos x="1065" y="105"/>
              </a:cxn>
              <a:cxn ang="0">
                <a:pos x="990" y="150"/>
              </a:cxn>
              <a:cxn ang="0">
                <a:pos x="900" y="210"/>
              </a:cxn>
              <a:cxn ang="0">
                <a:pos x="810" y="270"/>
              </a:cxn>
              <a:cxn ang="0">
                <a:pos x="690" y="345"/>
              </a:cxn>
              <a:cxn ang="0">
                <a:pos x="465" y="495"/>
              </a:cxn>
              <a:cxn ang="0">
                <a:pos x="315" y="585"/>
              </a:cxn>
              <a:cxn ang="0">
                <a:pos x="210" y="645"/>
              </a:cxn>
              <a:cxn ang="0">
                <a:pos x="150" y="645"/>
              </a:cxn>
              <a:cxn ang="0">
                <a:pos x="105" y="615"/>
              </a:cxn>
              <a:cxn ang="0">
                <a:pos x="75" y="585"/>
              </a:cxn>
              <a:cxn ang="0">
                <a:pos x="45" y="540"/>
              </a:cxn>
              <a:cxn ang="0">
                <a:pos x="0" y="450"/>
              </a:cxn>
              <a:cxn ang="0">
                <a:pos x="0" y="375"/>
              </a:cxn>
              <a:cxn ang="0">
                <a:pos x="15" y="345"/>
              </a:cxn>
              <a:cxn ang="0">
                <a:pos x="60" y="360"/>
              </a:cxn>
              <a:cxn ang="0">
                <a:pos x="120" y="390"/>
              </a:cxn>
              <a:cxn ang="0">
                <a:pos x="150" y="405"/>
              </a:cxn>
              <a:cxn ang="0">
                <a:pos x="150" y="405"/>
              </a:cxn>
            </a:cxnLst>
            <a:rect l="0" t="0" r="r" b="b"/>
            <a:pathLst>
              <a:path w="1185" h="645">
                <a:moveTo>
                  <a:pt x="150" y="405"/>
                </a:moveTo>
                <a:lnTo>
                  <a:pt x="210" y="390"/>
                </a:lnTo>
                <a:lnTo>
                  <a:pt x="315" y="345"/>
                </a:lnTo>
                <a:lnTo>
                  <a:pt x="450" y="270"/>
                </a:lnTo>
                <a:lnTo>
                  <a:pt x="645" y="195"/>
                </a:lnTo>
                <a:lnTo>
                  <a:pt x="840" y="105"/>
                </a:lnTo>
                <a:lnTo>
                  <a:pt x="975" y="45"/>
                </a:lnTo>
                <a:lnTo>
                  <a:pt x="1080" y="15"/>
                </a:lnTo>
                <a:lnTo>
                  <a:pt x="1125" y="0"/>
                </a:lnTo>
                <a:lnTo>
                  <a:pt x="1170" y="0"/>
                </a:lnTo>
                <a:lnTo>
                  <a:pt x="1185" y="15"/>
                </a:lnTo>
                <a:lnTo>
                  <a:pt x="1170" y="30"/>
                </a:lnTo>
                <a:lnTo>
                  <a:pt x="1155" y="45"/>
                </a:lnTo>
                <a:lnTo>
                  <a:pt x="1110" y="75"/>
                </a:lnTo>
                <a:lnTo>
                  <a:pt x="1065" y="105"/>
                </a:lnTo>
                <a:lnTo>
                  <a:pt x="990" y="150"/>
                </a:lnTo>
                <a:lnTo>
                  <a:pt x="900" y="210"/>
                </a:lnTo>
                <a:lnTo>
                  <a:pt x="810" y="270"/>
                </a:lnTo>
                <a:lnTo>
                  <a:pt x="690" y="345"/>
                </a:lnTo>
                <a:lnTo>
                  <a:pt x="465" y="495"/>
                </a:lnTo>
                <a:lnTo>
                  <a:pt x="315" y="585"/>
                </a:lnTo>
                <a:lnTo>
                  <a:pt x="210" y="645"/>
                </a:lnTo>
                <a:lnTo>
                  <a:pt x="150" y="645"/>
                </a:lnTo>
                <a:lnTo>
                  <a:pt x="105" y="615"/>
                </a:lnTo>
                <a:lnTo>
                  <a:pt x="75" y="585"/>
                </a:lnTo>
                <a:lnTo>
                  <a:pt x="45" y="540"/>
                </a:lnTo>
                <a:lnTo>
                  <a:pt x="0" y="450"/>
                </a:lnTo>
                <a:lnTo>
                  <a:pt x="0" y="375"/>
                </a:lnTo>
                <a:lnTo>
                  <a:pt x="15" y="345"/>
                </a:lnTo>
                <a:lnTo>
                  <a:pt x="60" y="360"/>
                </a:lnTo>
                <a:lnTo>
                  <a:pt x="120" y="390"/>
                </a:lnTo>
                <a:lnTo>
                  <a:pt x="150" y="405"/>
                </a:lnTo>
                <a:lnTo>
                  <a:pt x="150" y="405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6367" name="Freeform 47"/>
          <p:cNvSpPr/>
          <p:nvPr/>
        </p:nvSpPr>
        <p:spPr bwMode="auto">
          <a:xfrm>
            <a:off x="6319838" y="2552700"/>
            <a:ext cx="190500" cy="723900"/>
          </a:xfrm>
          <a:custGeom>
            <a:avLst/>
            <a:gdLst/>
            <a:ahLst/>
            <a:cxnLst>
              <a:cxn ang="0">
                <a:pos x="30" y="120"/>
              </a:cxn>
              <a:cxn ang="0">
                <a:pos x="0" y="60"/>
              </a:cxn>
              <a:cxn ang="0">
                <a:pos x="15" y="15"/>
              </a:cxn>
              <a:cxn ang="0">
                <a:pos x="45" y="0"/>
              </a:cxn>
              <a:cxn ang="0">
                <a:pos x="135" y="15"/>
              </a:cxn>
              <a:cxn ang="0">
                <a:pos x="210" y="45"/>
              </a:cxn>
              <a:cxn ang="0">
                <a:pos x="240" y="60"/>
              </a:cxn>
              <a:cxn ang="0">
                <a:pos x="255" y="60"/>
              </a:cxn>
              <a:cxn ang="0">
                <a:pos x="270" y="105"/>
              </a:cxn>
              <a:cxn ang="0">
                <a:pos x="270" y="195"/>
              </a:cxn>
              <a:cxn ang="0">
                <a:pos x="285" y="360"/>
              </a:cxn>
              <a:cxn ang="0">
                <a:pos x="285" y="465"/>
              </a:cxn>
              <a:cxn ang="0">
                <a:pos x="285" y="585"/>
              </a:cxn>
              <a:cxn ang="0">
                <a:pos x="285" y="705"/>
              </a:cxn>
              <a:cxn ang="0">
                <a:pos x="300" y="810"/>
              </a:cxn>
              <a:cxn ang="0">
                <a:pos x="300" y="900"/>
              </a:cxn>
              <a:cxn ang="0">
                <a:pos x="300" y="975"/>
              </a:cxn>
              <a:cxn ang="0">
                <a:pos x="300" y="1035"/>
              </a:cxn>
              <a:cxn ang="0">
                <a:pos x="300" y="1080"/>
              </a:cxn>
              <a:cxn ang="0">
                <a:pos x="300" y="1095"/>
              </a:cxn>
              <a:cxn ang="0">
                <a:pos x="285" y="1110"/>
              </a:cxn>
              <a:cxn ang="0">
                <a:pos x="270" y="1140"/>
              </a:cxn>
              <a:cxn ang="0">
                <a:pos x="255" y="1140"/>
              </a:cxn>
              <a:cxn ang="0">
                <a:pos x="225" y="1125"/>
              </a:cxn>
              <a:cxn ang="0">
                <a:pos x="210" y="1080"/>
              </a:cxn>
              <a:cxn ang="0">
                <a:pos x="195" y="990"/>
              </a:cxn>
              <a:cxn ang="0">
                <a:pos x="165" y="870"/>
              </a:cxn>
              <a:cxn ang="0">
                <a:pos x="135" y="600"/>
              </a:cxn>
              <a:cxn ang="0">
                <a:pos x="105" y="375"/>
              </a:cxn>
              <a:cxn ang="0">
                <a:pos x="90" y="285"/>
              </a:cxn>
              <a:cxn ang="0">
                <a:pos x="75" y="210"/>
              </a:cxn>
              <a:cxn ang="0">
                <a:pos x="60" y="165"/>
              </a:cxn>
              <a:cxn ang="0">
                <a:pos x="30" y="120"/>
              </a:cxn>
              <a:cxn ang="0">
                <a:pos x="30" y="120"/>
              </a:cxn>
            </a:cxnLst>
            <a:rect l="0" t="0" r="r" b="b"/>
            <a:pathLst>
              <a:path w="300" h="1140">
                <a:moveTo>
                  <a:pt x="30" y="120"/>
                </a:moveTo>
                <a:lnTo>
                  <a:pt x="0" y="60"/>
                </a:lnTo>
                <a:lnTo>
                  <a:pt x="15" y="15"/>
                </a:lnTo>
                <a:lnTo>
                  <a:pt x="45" y="0"/>
                </a:lnTo>
                <a:lnTo>
                  <a:pt x="135" y="15"/>
                </a:lnTo>
                <a:lnTo>
                  <a:pt x="210" y="45"/>
                </a:lnTo>
                <a:lnTo>
                  <a:pt x="240" y="60"/>
                </a:lnTo>
                <a:lnTo>
                  <a:pt x="255" y="60"/>
                </a:lnTo>
                <a:lnTo>
                  <a:pt x="270" y="105"/>
                </a:lnTo>
                <a:lnTo>
                  <a:pt x="270" y="195"/>
                </a:lnTo>
                <a:lnTo>
                  <a:pt x="285" y="360"/>
                </a:lnTo>
                <a:lnTo>
                  <a:pt x="285" y="465"/>
                </a:lnTo>
                <a:lnTo>
                  <a:pt x="285" y="585"/>
                </a:lnTo>
                <a:lnTo>
                  <a:pt x="285" y="705"/>
                </a:lnTo>
                <a:lnTo>
                  <a:pt x="300" y="810"/>
                </a:lnTo>
                <a:lnTo>
                  <a:pt x="300" y="900"/>
                </a:lnTo>
                <a:lnTo>
                  <a:pt x="300" y="975"/>
                </a:lnTo>
                <a:lnTo>
                  <a:pt x="300" y="1035"/>
                </a:lnTo>
                <a:lnTo>
                  <a:pt x="300" y="1080"/>
                </a:lnTo>
                <a:lnTo>
                  <a:pt x="300" y="1095"/>
                </a:lnTo>
                <a:lnTo>
                  <a:pt x="285" y="1110"/>
                </a:lnTo>
                <a:lnTo>
                  <a:pt x="270" y="1140"/>
                </a:lnTo>
                <a:lnTo>
                  <a:pt x="255" y="1140"/>
                </a:lnTo>
                <a:lnTo>
                  <a:pt x="225" y="1125"/>
                </a:lnTo>
                <a:lnTo>
                  <a:pt x="210" y="1080"/>
                </a:lnTo>
                <a:lnTo>
                  <a:pt x="195" y="990"/>
                </a:lnTo>
                <a:lnTo>
                  <a:pt x="165" y="870"/>
                </a:lnTo>
                <a:lnTo>
                  <a:pt x="135" y="600"/>
                </a:lnTo>
                <a:lnTo>
                  <a:pt x="105" y="375"/>
                </a:lnTo>
                <a:lnTo>
                  <a:pt x="90" y="285"/>
                </a:lnTo>
                <a:lnTo>
                  <a:pt x="75" y="210"/>
                </a:lnTo>
                <a:lnTo>
                  <a:pt x="60" y="165"/>
                </a:lnTo>
                <a:lnTo>
                  <a:pt x="30" y="120"/>
                </a:lnTo>
                <a:lnTo>
                  <a:pt x="30" y="12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6362" name="Freeform 42"/>
          <p:cNvSpPr/>
          <p:nvPr/>
        </p:nvSpPr>
        <p:spPr bwMode="auto">
          <a:xfrm>
            <a:off x="6424613" y="2466975"/>
            <a:ext cx="742950" cy="638175"/>
          </a:xfrm>
          <a:custGeom>
            <a:avLst/>
            <a:gdLst/>
            <a:ahLst/>
            <a:cxnLst>
              <a:cxn ang="0">
                <a:pos x="660" y="120"/>
              </a:cxn>
              <a:cxn ang="0">
                <a:pos x="720" y="105"/>
              </a:cxn>
              <a:cxn ang="0">
                <a:pos x="765" y="90"/>
              </a:cxn>
              <a:cxn ang="0">
                <a:pos x="825" y="45"/>
              </a:cxn>
              <a:cxn ang="0">
                <a:pos x="855" y="15"/>
              </a:cxn>
              <a:cxn ang="0">
                <a:pos x="900" y="0"/>
              </a:cxn>
              <a:cxn ang="0">
                <a:pos x="960" y="45"/>
              </a:cxn>
              <a:cxn ang="0">
                <a:pos x="1065" y="105"/>
              </a:cxn>
              <a:cxn ang="0">
                <a:pos x="1140" y="180"/>
              </a:cxn>
              <a:cxn ang="0">
                <a:pos x="1170" y="210"/>
              </a:cxn>
              <a:cxn ang="0">
                <a:pos x="1170" y="240"/>
              </a:cxn>
              <a:cxn ang="0">
                <a:pos x="1155" y="270"/>
              </a:cxn>
              <a:cxn ang="0">
                <a:pos x="1125" y="300"/>
              </a:cxn>
              <a:cxn ang="0">
                <a:pos x="1095" y="315"/>
              </a:cxn>
              <a:cxn ang="0">
                <a:pos x="1050" y="375"/>
              </a:cxn>
              <a:cxn ang="0">
                <a:pos x="1020" y="450"/>
              </a:cxn>
              <a:cxn ang="0">
                <a:pos x="975" y="570"/>
              </a:cxn>
              <a:cxn ang="0">
                <a:pos x="930" y="705"/>
              </a:cxn>
              <a:cxn ang="0">
                <a:pos x="885" y="825"/>
              </a:cxn>
              <a:cxn ang="0">
                <a:pos x="855" y="915"/>
              </a:cxn>
              <a:cxn ang="0">
                <a:pos x="825" y="1005"/>
              </a:cxn>
              <a:cxn ang="0">
                <a:pos x="675" y="1005"/>
              </a:cxn>
              <a:cxn ang="0">
                <a:pos x="720" y="870"/>
              </a:cxn>
              <a:cxn ang="0">
                <a:pos x="735" y="750"/>
              </a:cxn>
              <a:cxn ang="0">
                <a:pos x="765" y="645"/>
              </a:cxn>
              <a:cxn ang="0">
                <a:pos x="780" y="555"/>
              </a:cxn>
              <a:cxn ang="0">
                <a:pos x="795" y="480"/>
              </a:cxn>
              <a:cxn ang="0">
                <a:pos x="810" y="435"/>
              </a:cxn>
              <a:cxn ang="0">
                <a:pos x="810" y="390"/>
              </a:cxn>
              <a:cxn ang="0">
                <a:pos x="810" y="375"/>
              </a:cxn>
              <a:cxn ang="0">
                <a:pos x="810" y="315"/>
              </a:cxn>
              <a:cxn ang="0">
                <a:pos x="780" y="270"/>
              </a:cxn>
              <a:cxn ang="0">
                <a:pos x="765" y="255"/>
              </a:cxn>
              <a:cxn ang="0">
                <a:pos x="735" y="255"/>
              </a:cxn>
              <a:cxn ang="0">
                <a:pos x="660" y="255"/>
              </a:cxn>
              <a:cxn ang="0">
                <a:pos x="585" y="270"/>
              </a:cxn>
              <a:cxn ang="0">
                <a:pos x="465" y="270"/>
              </a:cxn>
              <a:cxn ang="0">
                <a:pos x="330" y="300"/>
              </a:cxn>
              <a:cxn ang="0">
                <a:pos x="180" y="315"/>
              </a:cxn>
              <a:cxn ang="0">
                <a:pos x="0" y="345"/>
              </a:cxn>
              <a:cxn ang="0">
                <a:pos x="0" y="195"/>
              </a:cxn>
              <a:cxn ang="0">
                <a:pos x="135" y="180"/>
              </a:cxn>
              <a:cxn ang="0">
                <a:pos x="225" y="180"/>
              </a:cxn>
              <a:cxn ang="0">
                <a:pos x="315" y="165"/>
              </a:cxn>
              <a:cxn ang="0">
                <a:pos x="420" y="150"/>
              </a:cxn>
              <a:cxn ang="0">
                <a:pos x="510" y="150"/>
              </a:cxn>
              <a:cxn ang="0">
                <a:pos x="660" y="120"/>
              </a:cxn>
              <a:cxn ang="0">
                <a:pos x="660" y="120"/>
              </a:cxn>
            </a:cxnLst>
            <a:rect l="0" t="0" r="r" b="b"/>
            <a:pathLst>
              <a:path w="1170" h="1005">
                <a:moveTo>
                  <a:pt x="660" y="120"/>
                </a:moveTo>
                <a:lnTo>
                  <a:pt x="720" y="105"/>
                </a:lnTo>
                <a:lnTo>
                  <a:pt x="765" y="90"/>
                </a:lnTo>
                <a:lnTo>
                  <a:pt x="825" y="45"/>
                </a:lnTo>
                <a:lnTo>
                  <a:pt x="855" y="15"/>
                </a:lnTo>
                <a:lnTo>
                  <a:pt x="900" y="0"/>
                </a:lnTo>
                <a:lnTo>
                  <a:pt x="960" y="45"/>
                </a:lnTo>
                <a:lnTo>
                  <a:pt x="1065" y="105"/>
                </a:lnTo>
                <a:lnTo>
                  <a:pt x="1140" y="180"/>
                </a:lnTo>
                <a:lnTo>
                  <a:pt x="1170" y="210"/>
                </a:lnTo>
                <a:lnTo>
                  <a:pt x="1170" y="240"/>
                </a:lnTo>
                <a:lnTo>
                  <a:pt x="1155" y="270"/>
                </a:lnTo>
                <a:lnTo>
                  <a:pt x="1125" y="300"/>
                </a:lnTo>
                <a:lnTo>
                  <a:pt x="1095" y="315"/>
                </a:lnTo>
                <a:lnTo>
                  <a:pt x="1050" y="375"/>
                </a:lnTo>
                <a:lnTo>
                  <a:pt x="1020" y="450"/>
                </a:lnTo>
                <a:lnTo>
                  <a:pt x="975" y="570"/>
                </a:lnTo>
                <a:lnTo>
                  <a:pt x="930" y="705"/>
                </a:lnTo>
                <a:lnTo>
                  <a:pt x="885" y="825"/>
                </a:lnTo>
                <a:lnTo>
                  <a:pt x="855" y="915"/>
                </a:lnTo>
                <a:lnTo>
                  <a:pt x="825" y="1005"/>
                </a:lnTo>
                <a:lnTo>
                  <a:pt x="675" y="1005"/>
                </a:lnTo>
                <a:lnTo>
                  <a:pt x="720" y="870"/>
                </a:lnTo>
                <a:lnTo>
                  <a:pt x="735" y="750"/>
                </a:lnTo>
                <a:lnTo>
                  <a:pt x="765" y="645"/>
                </a:lnTo>
                <a:lnTo>
                  <a:pt x="780" y="555"/>
                </a:lnTo>
                <a:lnTo>
                  <a:pt x="795" y="480"/>
                </a:lnTo>
                <a:lnTo>
                  <a:pt x="810" y="435"/>
                </a:lnTo>
                <a:lnTo>
                  <a:pt x="810" y="390"/>
                </a:lnTo>
                <a:lnTo>
                  <a:pt x="810" y="375"/>
                </a:lnTo>
                <a:lnTo>
                  <a:pt x="810" y="315"/>
                </a:lnTo>
                <a:lnTo>
                  <a:pt x="780" y="270"/>
                </a:lnTo>
                <a:lnTo>
                  <a:pt x="765" y="255"/>
                </a:lnTo>
                <a:lnTo>
                  <a:pt x="735" y="255"/>
                </a:lnTo>
                <a:lnTo>
                  <a:pt x="660" y="255"/>
                </a:lnTo>
                <a:lnTo>
                  <a:pt x="585" y="270"/>
                </a:lnTo>
                <a:lnTo>
                  <a:pt x="465" y="270"/>
                </a:lnTo>
                <a:lnTo>
                  <a:pt x="330" y="300"/>
                </a:lnTo>
                <a:lnTo>
                  <a:pt x="180" y="315"/>
                </a:lnTo>
                <a:lnTo>
                  <a:pt x="0" y="345"/>
                </a:lnTo>
                <a:lnTo>
                  <a:pt x="0" y="195"/>
                </a:lnTo>
                <a:lnTo>
                  <a:pt x="135" y="180"/>
                </a:lnTo>
                <a:lnTo>
                  <a:pt x="225" y="180"/>
                </a:lnTo>
                <a:lnTo>
                  <a:pt x="315" y="165"/>
                </a:lnTo>
                <a:lnTo>
                  <a:pt x="420" y="150"/>
                </a:lnTo>
                <a:lnTo>
                  <a:pt x="510" y="150"/>
                </a:lnTo>
                <a:lnTo>
                  <a:pt x="660" y="120"/>
                </a:lnTo>
                <a:lnTo>
                  <a:pt x="660" y="12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6363" name="Freeform 43"/>
          <p:cNvSpPr/>
          <p:nvPr/>
        </p:nvSpPr>
        <p:spPr bwMode="auto">
          <a:xfrm>
            <a:off x="6472238" y="3048000"/>
            <a:ext cx="523875" cy="123825"/>
          </a:xfrm>
          <a:custGeom>
            <a:avLst/>
            <a:gdLst/>
            <a:ahLst/>
            <a:cxnLst>
              <a:cxn ang="0">
                <a:pos x="825" y="90"/>
              </a:cxn>
              <a:cxn ang="0">
                <a:pos x="825" y="135"/>
              </a:cxn>
              <a:cxn ang="0">
                <a:pos x="825" y="180"/>
              </a:cxn>
              <a:cxn ang="0">
                <a:pos x="780" y="180"/>
              </a:cxn>
              <a:cxn ang="0">
                <a:pos x="705" y="195"/>
              </a:cxn>
              <a:cxn ang="0">
                <a:pos x="600" y="195"/>
              </a:cxn>
              <a:cxn ang="0">
                <a:pos x="450" y="195"/>
              </a:cxn>
              <a:cxn ang="0">
                <a:pos x="285" y="195"/>
              </a:cxn>
              <a:cxn ang="0">
                <a:pos x="165" y="195"/>
              </a:cxn>
              <a:cxn ang="0">
                <a:pos x="60" y="195"/>
              </a:cxn>
              <a:cxn ang="0">
                <a:pos x="0" y="195"/>
              </a:cxn>
              <a:cxn ang="0">
                <a:pos x="0" y="75"/>
              </a:cxn>
              <a:cxn ang="0">
                <a:pos x="180" y="60"/>
              </a:cxn>
              <a:cxn ang="0">
                <a:pos x="360" y="30"/>
              </a:cxn>
              <a:cxn ang="0">
                <a:pos x="540" y="15"/>
              </a:cxn>
              <a:cxn ang="0">
                <a:pos x="690" y="0"/>
              </a:cxn>
              <a:cxn ang="0">
                <a:pos x="765" y="30"/>
              </a:cxn>
              <a:cxn ang="0">
                <a:pos x="795" y="45"/>
              </a:cxn>
              <a:cxn ang="0">
                <a:pos x="825" y="90"/>
              </a:cxn>
              <a:cxn ang="0">
                <a:pos x="825" y="90"/>
              </a:cxn>
            </a:cxnLst>
            <a:rect l="0" t="0" r="r" b="b"/>
            <a:pathLst>
              <a:path w="825" h="195">
                <a:moveTo>
                  <a:pt x="825" y="90"/>
                </a:moveTo>
                <a:lnTo>
                  <a:pt x="825" y="135"/>
                </a:lnTo>
                <a:lnTo>
                  <a:pt x="825" y="180"/>
                </a:lnTo>
                <a:lnTo>
                  <a:pt x="780" y="180"/>
                </a:lnTo>
                <a:lnTo>
                  <a:pt x="705" y="195"/>
                </a:lnTo>
                <a:lnTo>
                  <a:pt x="600" y="195"/>
                </a:lnTo>
                <a:lnTo>
                  <a:pt x="450" y="195"/>
                </a:lnTo>
                <a:lnTo>
                  <a:pt x="285" y="195"/>
                </a:lnTo>
                <a:lnTo>
                  <a:pt x="165" y="195"/>
                </a:lnTo>
                <a:lnTo>
                  <a:pt x="60" y="195"/>
                </a:lnTo>
                <a:lnTo>
                  <a:pt x="0" y="195"/>
                </a:lnTo>
                <a:lnTo>
                  <a:pt x="0" y="75"/>
                </a:lnTo>
                <a:lnTo>
                  <a:pt x="180" y="60"/>
                </a:lnTo>
                <a:lnTo>
                  <a:pt x="360" y="30"/>
                </a:lnTo>
                <a:lnTo>
                  <a:pt x="540" y="15"/>
                </a:lnTo>
                <a:lnTo>
                  <a:pt x="690" y="0"/>
                </a:lnTo>
                <a:lnTo>
                  <a:pt x="765" y="30"/>
                </a:lnTo>
                <a:lnTo>
                  <a:pt x="795" y="45"/>
                </a:lnTo>
                <a:lnTo>
                  <a:pt x="825" y="90"/>
                </a:lnTo>
                <a:lnTo>
                  <a:pt x="825" y="9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400" y="6337300"/>
            <a:ext cx="2718591" cy="4449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56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56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6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56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56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56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56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56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65" grpId="0" animBg="1"/>
      <p:bldP spid="21" grpId="0"/>
      <p:bldP spid="58" grpId="0"/>
      <p:bldP spid="2" grpId="0"/>
      <p:bldP spid="34" grpId="0"/>
      <p:bldP spid="35" grpId="0"/>
      <p:bldP spid="31" grpId="0"/>
      <p:bldP spid="32" grpId="0"/>
      <p:bldP spid="56360" grpId="0" animBg="1"/>
      <p:bldP spid="56361" grpId="0" animBg="1"/>
      <p:bldP spid="56364" grpId="0" animBg="1"/>
      <p:bldP spid="56366" grpId="0" animBg="1"/>
      <p:bldP spid="56367" grpId="0" animBg="1"/>
      <p:bldP spid="56362" grpId="0" animBg="1"/>
      <p:bldP spid="5636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77" name="Freeform 33"/>
          <p:cNvSpPr/>
          <p:nvPr/>
        </p:nvSpPr>
        <p:spPr bwMode="auto">
          <a:xfrm>
            <a:off x="6467475" y="2247900"/>
            <a:ext cx="238125" cy="209550"/>
          </a:xfrm>
          <a:custGeom>
            <a:avLst/>
            <a:gdLst/>
            <a:ahLst/>
            <a:cxnLst>
              <a:cxn ang="0">
                <a:pos x="120" y="225"/>
              </a:cxn>
              <a:cxn ang="0">
                <a:pos x="45" y="150"/>
              </a:cxn>
              <a:cxn ang="0">
                <a:pos x="0" y="90"/>
              </a:cxn>
              <a:cxn ang="0">
                <a:pos x="0" y="45"/>
              </a:cxn>
              <a:cxn ang="0">
                <a:pos x="0" y="15"/>
              </a:cxn>
              <a:cxn ang="0">
                <a:pos x="30" y="0"/>
              </a:cxn>
              <a:cxn ang="0">
                <a:pos x="105" y="0"/>
              </a:cxn>
              <a:cxn ang="0">
                <a:pos x="210" y="15"/>
              </a:cxn>
              <a:cxn ang="0">
                <a:pos x="300" y="75"/>
              </a:cxn>
              <a:cxn ang="0">
                <a:pos x="360" y="150"/>
              </a:cxn>
              <a:cxn ang="0">
                <a:pos x="375" y="225"/>
              </a:cxn>
              <a:cxn ang="0">
                <a:pos x="375" y="270"/>
              </a:cxn>
              <a:cxn ang="0">
                <a:pos x="360" y="300"/>
              </a:cxn>
              <a:cxn ang="0">
                <a:pos x="300" y="330"/>
              </a:cxn>
              <a:cxn ang="0">
                <a:pos x="210" y="300"/>
              </a:cxn>
              <a:cxn ang="0">
                <a:pos x="165" y="270"/>
              </a:cxn>
              <a:cxn ang="0">
                <a:pos x="120" y="225"/>
              </a:cxn>
              <a:cxn ang="0">
                <a:pos x="120" y="225"/>
              </a:cxn>
            </a:cxnLst>
            <a:rect l="0" t="0" r="r" b="b"/>
            <a:pathLst>
              <a:path w="375" h="330">
                <a:moveTo>
                  <a:pt x="120" y="225"/>
                </a:moveTo>
                <a:lnTo>
                  <a:pt x="45" y="150"/>
                </a:lnTo>
                <a:lnTo>
                  <a:pt x="0" y="90"/>
                </a:lnTo>
                <a:lnTo>
                  <a:pt x="0" y="45"/>
                </a:lnTo>
                <a:lnTo>
                  <a:pt x="0" y="15"/>
                </a:lnTo>
                <a:lnTo>
                  <a:pt x="30" y="0"/>
                </a:lnTo>
                <a:lnTo>
                  <a:pt x="105" y="0"/>
                </a:lnTo>
                <a:lnTo>
                  <a:pt x="210" y="15"/>
                </a:lnTo>
                <a:lnTo>
                  <a:pt x="300" y="75"/>
                </a:lnTo>
                <a:lnTo>
                  <a:pt x="360" y="150"/>
                </a:lnTo>
                <a:lnTo>
                  <a:pt x="375" y="225"/>
                </a:lnTo>
                <a:lnTo>
                  <a:pt x="375" y="270"/>
                </a:lnTo>
                <a:lnTo>
                  <a:pt x="360" y="300"/>
                </a:lnTo>
                <a:lnTo>
                  <a:pt x="300" y="330"/>
                </a:lnTo>
                <a:lnTo>
                  <a:pt x="210" y="300"/>
                </a:lnTo>
                <a:lnTo>
                  <a:pt x="165" y="270"/>
                </a:lnTo>
                <a:lnTo>
                  <a:pt x="120" y="225"/>
                </a:lnTo>
                <a:lnTo>
                  <a:pt x="120" y="225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7347" name="TextBox 27"/>
          <p:cNvSpPr txBox="1">
            <a:spLocks noChangeArrowheads="1"/>
          </p:cNvSpPr>
          <p:nvPr/>
        </p:nvSpPr>
        <p:spPr bwMode="auto">
          <a:xfrm>
            <a:off x="1009650" y="2546350"/>
            <a:ext cx="1336675" cy="15700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9600" b="1" dirty="0" smtClean="0">
                <a:latin typeface="楷体_GB2312" pitchFamily="49" charset="-122"/>
                <a:ea typeface="楷体_GB2312" pitchFamily="49" charset="-122"/>
              </a:rPr>
              <a:t>编</a:t>
            </a:r>
            <a:endParaRPr lang="zh-CN" altLang="en-US" sz="9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1258871" y="2027238"/>
            <a:ext cx="955675" cy="581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 dirty="0" err="1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biān</a:t>
            </a:r>
            <a:r>
              <a:rPr lang="en-US" altLang="zh-CN" sz="3200" b="1" dirty="0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</a:t>
            </a:r>
            <a:endParaRPr lang="en-US" altLang="zh-CN" sz="32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3" name="Group 4"/>
          <p:cNvGrpSpPr/>
          <p:nvPr/>
        </p:nvGrpSpPr>
        <p:grpSpPr bwMode="auto">
          <a:xfrm>
            <a:off x="4932363" y="1700213"/>
            <a:ext cx="2879725" cy="2879725"/>
            <a:chOff x="1474" y="663"/>
            <a:chExt cx="2948" cy="2835"/>
          </a:xfrm>
        </p:grpSpPr>
        <p:sp>
          <p:nvSpPr>
            <p:cNvPr id="57350" name="Rectangle 5"/>
            <p:cNvSpPr>
              <a:spLocks noChangeArrowheads="1"/>
            </p:cNvSpPr>
            <p:nvPr/>
          </p:nvSpPr>
          <p:spPr bwMode="auto"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latin typeface="Calibri" panose="020F0502020204030204" pitchFamily="34" charset="0"/>
              </a:endParaRPr>
            </a:p>
          </p:txBody>
        </p:sp>
        <p:sp>
          <p:nvSpPr>
            <p:cNvPr id="57351" name="Rectangle 6"/>
            <p:cNvSpPr>
              <a:spLocks noChangeArrowheads="1"/>
            </p:cNvSpPr>
            <p:nvPr/>
          </p:nvSpPr>
          <p:spPr bwMode="auto"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latin typeface="Calibri" panose="020F0502020204030204" pitchFamily="34" charset="0"/>
              </a:endParaRPr>
            </a:p>
          </p:txBody>
        </p:sp>
        <p:sp>
          <p:nvSpPr>
            <p:cNvPr id="57352" name="Rectangle 7"/>
            <p:cNvSpPr>
              <a:spLocks noChangeArrowheads="1"/>
            </p:cNvSpPr>
            <p:nvPr/>
          </p:nvSpPr>
          <p:spPr bwMode="auto"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latin typeface="Calibri" panose="020F0502020204030204" pitchFamily="34" charset="0"/>
              </a:endParaRPr>
            </a:p>
          </p:txBody>
        </p:sp>
        <p:sp>
          <p:nvSpPr>
            <p:cNvPr id="57353" name="Rectangle 8"/>
            <p:cNvSpPr>
              <a:spLocks noChangeArrowheads="1"/>
            </p:cNvSpPr>
            <p:nvPr/>
          </p:nvSpPr>
          <p:spPr bwMode="auto"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latin typeface="Calibri" panose="020F0502020204030204" pitchFamily="34" charset="0"/>
              </a:endParaRPr>
            </a:p>
          </p:txBody>
        </p:sp>
        <p:sp>
          <p:nvSpPr>
            <p:cNvPr id="57354" name="Line 9"/>
            <p:cNvSpPr>
              <a:spLocks noChangeShapeType="1"/>
            </p:cNvSpPr>
            <p:nvPr/>
          </p:nvSpPr>
          <p:spPr bwMode="auto">
            <a:xfrm>
              <a:off x="1474" y="663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355" name="Line 10"/>
            <p:cNvSpPr>
              <a:spLocks noChangeShapeType="1"/>
            </p:cNvSpPr>
            <p:nvPr/>
          </p:nvSpPr>
          <p:spPr bwMode="auto">
            <a:xfrm>
              <a:off x="1474" y="3498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356" name="Line 11"/>
            <p:cNvSpPr>
              <a:spLocks noChangeShapeType="1"/>
            </p:cNvSpPr>
            <p:nvPr/>
          </p:nvSpPr>
          <p:spPr bwMode="auto">
            <a:xfrm>
              <a:off x="1474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357" name="Line 12"/>
            <p:cNvSpPr>
              <a:spLocks noChangeShapeType="1"/>
            </p:cNvSpPr>
            <p:nvPr/>
          </p:nvSpPr>
          <p:spPr bwMode="auto">
            <a:xfrm>
              <a:off x="4422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358" name="Line 13"/>
            <p:cNvSpPr>
              <a:spLocks noChangeShapeType="1"/>
            </p:cNvSpPr>
            <p:nvPr/>
          </p:nvSpPr>
          <p:spPr bwMode="auto">
            <a:xfrm>
              <a:off x="1474" y="2069"/>
              <a:ext cx="2948" cy="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359" name="Line 14"/>
            <p:cNvSpPr>
              <a:spLocks noChangeShapeType="1"/>
            </p:cNvSpPr>
            <p:nvPr/>
          </p:nvSpPr>
          <p:spPr bwMode="auto">
            <a:xfrm>
              <a:off x="2948" y="663"/>
              <a:ext cx="0" cy="2835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8" name="TextBox 57"/>
          <p:cNvSpPr txBox="1">
            <a:spLocks noChangeArrowheads="1"/>
          </p:cNvSpPr>
          <p:nvPr/>
        </p:nvSpPr>
        <p:spPr bwMode="auto">
          <a:xfrm>
            <a:off x="4619625" y="4857750"/>
            <a:ext cx="4216400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14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书写指导</a:t>
            </a:r>
            <a:r>
              <a:rPr lang="zh-CN" altLang="en-US" sz="2400" b="1" kern="14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400" b="1" kern="1400" dirty="0">
                <a:latin typeface="楷体" panose="02010609060101010101" pitchFamily="49" charset="-122"/>
                <a:ea typeface="楷体" panose="02010609060101010101" pitchFamily="49" charset="-122"/>
              </a:rPr>
              <a:t>右边户字框要扁小，撇要长，下框内是一横两竖。</a:t>
            </a:r>
            <a:endParaRPr lang="zh-CN" altLang="en-US" sz="2400" b="1" kern="1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357438" y="3100388"/>
            <a:ext cx="1727200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部首</a:t>
            </a:r>
            <a:r>
              <a:rPr lang="zh-CN" altLang="en-US" sz="2000" b="1" dirty="0" smtClean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：</a:t>
            </a:r>
            <a:r>
              <a:rPr lang="zh-CN" altLang="en-US" sz="2000" b="1" dirty="0" smtClean="0"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纟</a:t>
            </a:r>
            <a:endParaRPr lang="zh-CN" altLang="en-US" sz="2000" b="1" dirty="0">
              <a:latin typeface="仿宋" panose="02010609060101010101" pitchFamily="49" charset="-122"/>
              <a:ea typeface="仿宋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857250" y="4421096"/>
            <a:ext cx="3030538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编织  编筐　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857250" y="4857750"/>
            <a:ext cx="364013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造句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爷爷正在编织竹筐。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30"/>
          <p:cNvSpPr txBox="1">
            <a:spLocks noChangeArrowheads="1"/>
          </p:cNvSpPr>
          <p:nvPr/>
        </p:nvSpPr>
        <p:spPr bwMode="auto">
          <a:xfrm>
            <a:off x="2135188" y="2643188"/>
            <a:ext cx="2008187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 anchorCtr="1">
            <a:spAutoFit/>
          </a:bodyPr>
          <a:lstStyle/>
          <a:p>
            <a:pPr algn="ctr" defTabSz="457200"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音序：</a:t>
            </a:r>
            <a:r>
              <a:rPr lang="en-US" altLang="zh-CN" sz="2000" b="1">
                <a:latin typeface="仿宋" panose="02010609060101010101" pitchFamily="49" charset="-122"/>
                <a:ea typeface="仿宋" panose="02010609060101010101" pitchFamily="49" charset="-122"/>
              </a:rPr>
              <a:t>B</a:t>
            </a:r>
            <a:endParaRPr lang="en-US" altLang="zh-CN" sz="20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2" name="文本框 31"/>
          <p:cNvSpPr txBox="1">
            <a:spLocks noChangeArrowheads="1"/>
          </p:cNvSpPr>
          <p:nvPr/>
        </p:nvSpPr>
        <p:spPr bwMode="auto">
          <a:xfrm>
            <a:off x="2214563" y="3571875"/>
            <a:ext cx="2078037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 anchorCtr="1">
            <a:spAutoFit/>
          </a:bodyPr>
          <a:lstStyle/>
          <a:p>
            <a:pPr algn="ctr" defTabSz="457200"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结构</a:t>
            </a:r>
            <a:r>
              <a:rPr lang="en-US" altLang="zh-CN" sz="20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:</a:t>
            </a:r>
            <a:r>
              <a:rPr lang="zh-CN" altLang="en-US" sz="2000" b="1">
                <a:latin typeface="仿宋" panose="02010609060101010101" pitchFamily="49" charset="-122"/>
                <a:ea typeface="仿宋" panose="02010609060101010101" pitchFamily="49" charset="-122"/>
              </a:rPr>
              <a:t>左右</a:t>
            </a:r>
            <a:endParaRPr lang="zh-CN" altLang="en-US" sz="20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57369" name="Rectangle 25"/>
          <p:cNvSpPr>
            <a:spLocks noChangeArrowheads="1"/>
          </p:cNvSpPr>
          <p:nvPr/>
        </p:nvSpPr>
        <p:spPr bwMode="auto">
          <a:xfrm>
            <a:off x="5635625" y="2225675"/>
            <a:ext cx="31750" cy="152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>
            <a:spAutoFit/>
          </a:bodyPr>
          <a:lstStyle/>
          <a:p>
            <a:pPr algn="just"/>
            <a:r>
              <a:rPr lang="en-US" altLang="zh-CN" sz="10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/>
          </a:p>
        </p:txBody>
      </p:sp>
      <p:sp>
        <p:nvSpPr>
          <p:cNvPr id="57370" name="Rectangle 26"/>
          <p:cNvSpPr>
            <a:spLocks noChangeArrowheads="1"/>
          </p:cNvSpPr>
          <p:nvPr/>
        </p:nvSpPr>
        <p:spPr bwMode="auto">
          <a:xfrm>
            <a:off x="5491163" y="2216150"/>
            <a:ext cx="31750" cy="152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>
            <a:spAutoFit/>
          </a:bodyPr>
          <a:lstStyle/>
          <a:p>
            <a:pPr algn="just"/>
            <a:r>
              <a:rPr lang="en-US" altLang="zh-CN" sz="10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/>
          </a:p>
        </p:txBody>
      </p:sp>
      <p:sp>
        <p:nvSpPr>
          <p:cNvPr id="57371" name="Rectangle 27"/>
          <p:cNvSpPr>
            <a:spLocks noChangeArrowheads="1"/>
          </p:cNvSpPr>
          <p:nvPr/>
        </p:nvSpPr>
        <p:spPr bwMode="auto">
          <a:xfrm>
            <a:off x="5651500" y="2162175"/>
            <a:ext cx="34925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>
            <a:spAutoFit/>
          </a:bodyPr>
          <a:lstStyle/>
          <a:p>
            <a:pPr algn="just"/>
            <a:r>
              <a:rPr lang="en-US" altLang="zh-CN" sz="11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/>
          </a:p>
        </p:txBody>
      </p:sp>
      <p:sp>
        <p:nvSpPr>
          <p:cNvPr id="57374" name="Rectangle 30"/>
          <p:cNvSpPr>
            <a:spLocks noChangeArrowheads="1"/>
          </p:cNvSpPr>
          <p:nvPr/>
        </p:nvSpPr>
        <p:spPr bwMode="auto">
          <a:xfrm>
            <a:off x="5410200" y="2143125"/>
            <a:ext cx="34925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>
            <a:spAutoFit/>
          </a:bodyPr>
          <a:lstStyle/>
          <a:p>
            <a:pPr algn="just"/>
            <a:r>
              <a:rPr lang="en-US" altLang="zh-CN" sz="11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/>
          </a:p>
        </p:txBody>
      </p:sp>
      <p:sp>
        <p:nvSpPr>
          <p:cNvPr id="57378" name="Freeform 34"/>
          <p:cNvSpPr/>
          <p:nvPr/>
        </p:nvSpPr>
        <p:spPr bwMode="auto">
          <a:xfrm>
            <a:off x="5419725" y="3429000"/>
            <a:ext cx="657225" cy="371475"/>
          </a:xfrm>
          <a:custGeom>
            <a:avLst/>
            <a:gdLst/>
            <a:ahLst/>
            <a:cxnLst>
              <a:cxn ang="0">
                <a:pos x="795" y="90"/>
              </a:cxn>
              <a:cxn ang="0">
                <a:pos x="900" y="45"/>
              </a:cxn>
              <a:cxn ang="0">
                <a:pos x="960" y="15"/>
              </a:cxn>
              <a:cxn ang="0">
                <a:pos x="1005" y="0"/>
              </a:cxn>
              <a:cxn ang="0">
                <a:pos x="1035" y="15"/>
              </a:cxn>
              <a:cxn ang="0">
                <a:pos x="1005" y="45"/>
              </a:cxn>
              <a:cxn ang="0">
                <a:pos x="930" y="105"/>
              </a:cxn>
              <a:cxn ang="0">
                <a:pos x="810" y="195"/>
              </a:cxn>
              <a:cxn ang="0">
                <a:pos x="645" y="315"/>
              </a:cxn>
              <a:cxn ang="0">
                <a:pos x="465" y="435"/>
              </a:cxn>
              <a:cxn ang="0">
                <a:pos x="330" y="525"/>
              </a:cxn>
              <a:cxn ang="0">
                <a:pos x="240" y="570"/>
              </a:cxn>
              <a:cxn ang="0">
                <a:pos x="210" y="585"/>
              </a:cxn>
              <a:cxn ang="0">
                <a:pos x="180" y="585"/>
              </a:cxn>
              <a:cxn ang="0">
                <a:pos x="150" y="585"/>
              </a:cxn>
              <a:cxn ang="0">
                <a:pos x="75" y="525"/>
              </a:cxn>
              <a:cxn ang="0">
                <a:pos x="15" y="450"/>
              </a:cxn>
              <a:cxn ang="0">
                <a:pos x="0" y="390"/>
              </a:cxn>
              <a:cxn ang="0">
                <a:pos x="15" y="360"/>
              </a:cxn>
              <a:cxn ang="0">
                <a:pos x="90" y="345"/>
              </a:cxn>
              <a:cxn ang="0">
                <a:pos x="165" y="345"/>
              </a:cxn>
              <a:cxn ang="0">
                <a:pos x="225" y="330"/>
              </a:cxn>
              <a:cxn ang="0">
                <a:pos x="240" y="315"/>
              </a:cxn>
              <a:cxn ang="0">
                <a:pos x="285" y="300"/>
              </a:cxn>
              <a:cxn ang="0">
                <a:pos x="345" y="285"/>
              </a:cxn>
              <a:cxn ang="0">
                <a:pos x="420" y="255"/>
              </a:cxn>
              <a:cxn ang="0">
                <a:pos x="600" y="180"/>
              </a:cxn>
              <a:cxn ang="0">
                <a:pos x="795" y="90"/>
              </a:cxn>
              <a:cxn ang="0">
                <a:pos x="795" y="90"/>
              </a:cxn>
            </a:cxnLst>
            <a:rect l="0" t="0" r="r" b="b"/>
            <a:pathLst>
              <a:path w="1035" h="585">
                <a:moveTo>
                  <a:pt x="795" y="90"/>
                </a:moveTo>
                <a:lnTo>
                  <a:pt x="900" y="45"/>
                </a:lnTo>
                <a:lnTo>
                  <a:pt x="960" y="15"/>
                </a:lnTo>
                <a:lnTo>
                  <a:pt x="1005" y="0"/>
                </a:lnTo>
                <a:lnTo>
                  <a:pt x="1035" y="15"/>
                </a:lnTo>
                <a:lnTo>
                  <a:pt x="1005" y="45"/>
                </a:lnTo>
                <a:lnTo>
                  <a:pt x="930" y="105"/>
                </a:lnTo>
                <a:lnTo>
                  <a:pt x="810" y="195"/>
                </a:lnTo>
                <a:lnTo>
                  <a:pt x="645" y="315"/>
                </a:lnTo>
                <a:lnTo>
                  <a:pt x="465" y="435"/>
                </a:lnTo>
                <a:lnTo>
                  <a:pt x="330" y="525"/>
                </a:lnTo>
                <a:lnTo>
                  <a:pt x="240" y="570"/>
                </a:lnTo>
                <a:lnTo>
                  <a:pt x="210" y="585"/>
                </a:lnTo>
                <a:lnTo>
                  <a:pt x="180" y="585"/>
                </a:lnTo>
                <a:lnTo>
                  <a:pt x="150" y="585"/>
                </a:lnTo>
                <a:lnTo>
                  <a:pt x="75" y="525"/>
                </a:lnTo>
                <a:lnTo>
                  <a:pt x="15" y="450"/>
                </a:lnTo>
                <a:lnTo>
                  <a:pt x="0" y="390"/>
                </a:lnTo>
                <a:lnTo>
                  <a:pt x="15" y="360"/>
                </a:lnTo>
                <a:lnTo>
                  <a:pt x="90" y="345"/>
                </a:lnTo>
                <a:lnTo>
                  <a:pt x="165" y="345"/>
                </a:lnTo>
                <a:lnTo>
                  <a:pt x="225" y="330"/>
                </a:lnTo>
                <a:lnTo>
                  <a:pt x="240" y="315"/>
                </a:lnTo>
                <a:lnTo>
                  <a:pt x="285" y="300"/>
                </a:lnTo>
                <a:lnTo>
                  <a:pt x="345" y="285"/>
                </a:lnTo>
                <a:lnTo>
                  <a:pt x="420" y="255"/>
                </a:lnTo>
                <a:lnTo>
                  <a:pt x="600" y="180"/>
                </a:lnTo>
                <a:lnTo>
                  <a:pt x="795" y="90"/>
                </a:lnTo>
                <a:lnTo>
                  <a:pt x="795" y="9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7379" name="Freeform 35"/>
          <p:cNvSpPr/>
          <p:nvPr/>
        </p:nvSpPr>
        <p:spPr bwMode="auto">
          <a:xfrm>
            <a:off x="5505450" y="2295525"/>
            <a:ext cx="457200" cy="752475"/>
          </a:xfrm>
          <a:custGeom>
            <a:avLst/>
            <a:gdLst/>
            <a:ahLst/>
            <a:cxnLst>
              <a:cxn ang="0">
                <a:pos x="420" y="360"/>
              </a:cxn>
              <a:cxn ang="0">
                <a:pos x="450" y="255"/>
              </a:cxn>
              <a:cxn ang="0">
                <a:pos x="480" y="180"/>
              </a:cxn>
              <a:cxn ang="0">
                <a:pos x="495" y="120"/>
              </a:cxn>
              <a:cxn ang="0">
                <a:pos x="480" y="75"/>
              </a:cxn>
              <a:cxn ang="0">
                <a:pos x="450" y="45"/>
              </a:cxn>
              <a:cxn ang="0">
                <a:pos x="465" y="15"/>
              </a:cxn>
              <a:cxn ang="0">
                <a:pos x="480" y="0"/>
              </a:cxn>
              <a:cxn ang="0">
                <a:pos x="525" y="0"/>
              </a:cxn>
              <a:cxn ang="0">
                <a:pos x="585" y="15"/>
              </a:cxn>
              <a:cxn ang="0">
                <a:pos x="645" y="60"/>
              </a:cxn>
              <a:cxn ang="0">
                <a:pos x="705" y="120"/>
              </a:cxn>
              <a:cxn ang="0">
                <a:pos x="720" y="165"/>
              </a:cxn>
              <a:cxn ang="0">
                <a:pos x="705" y="225"/>
              </a:cxn>
              <a:cxn ang="0">
                <a:pos x="675" y="285"/>
              </a:cxn>
              <a:cxn ang="0">
                <a:pos x="615" y="360"/>
              </a:cxn>
              <a:cxn ang="0">
                <a:pos x="555" y="510"/>
              </a:cxn>
              <a:cxn ang="0">
                <a:pos x="495" y="600"/>
              </a:cxn>
              <a:cxn ang="0">
                <a:pos x="420" y="705"/>
              </a:cxn>
              <a:cxn ang="0">
                <a:pos x="330" y="840"/>
              </a:cxn>
              <a:cxn ang="0">
                <a:pos x="225" y="975"/>
              </a:cxn>
              <a:cxn ang="0">
                <a:pos x="240" y="990"/>
              </a:cxn>
              <a:cxn ang="0">
                <a:pos x="285" y="990"/>
              </a:cxn>
              <a:cxn ang="0">
                <a:pos x="360" y="990"/>
              </a:cxn>
              <a:cxn ang="0">
                <a:pos x="450" y="975"/>
              </a:cxn>
              <a:cxn ang="0">
                <a:pos x="600" y="960"/>
              </a:cxn>
              <a:cxn ang="0">
                <a:pos x="645" y="960"/>
              </a:cxn>
              <a:cxn ang="0">
                <a:pos x="690" y="960"/>
              </a:cxn>
              <a:cxn ang="0">
                <a:pos x="690" y="1065"/>
              </a:cxn>
              <a:cxn ang="0">
                <a:pos x="465" y="1095"/>
              </a:cxn>
              <a:cxn ang="0">
                <a:pos x="270" y="1140"/>
              </a:cxn>
              <a:cxn ang="0">
                <a:pos x="180" y="1170"/>
              </a:cxn>
              <a:cxn ang="0">
                <a:pos x="105" y="1185"/>
              </a:cxn>
              <a:cxn ang="0">
                <a:pos x="60" y="1185"/>
              </a:cxn>
              <a:cxn ang="0">
                <a:pos x="45" y="1185"/>
              </a:cxn>
              <a:cxn ang="0">
                <a:pos x="15" y="1140"/>
              </a:cxn>
              <a:cxn ang="0">
                <a:pos x="0" y="1065"/>
              </a:cxn>
              <a:cxn ang="0">
                <a:pos x="0" y="1035"/>
              </a:cxn>
              <a:cxn ang="0">
                <a:pos x="15" y="1005"/>
              </a:cxn>
              <a:cxn ang="0">
                <a:pos x="90" y="930"/>
              </a:cxn>
              <a:cxn ang="0">
                <a:pos x="165" y="855"/>
              </a:cxn>
              <a:cxn ang="0">
                <a:pos x="255" y="735"/>
              </a:cxn>
              <a:cxn ang="0">
                <a:pos x="330" y="570"/>
              </a:cxn>
              <a:cxn ang="0">
                <a:pos x="420" y="360"/>
              </a:cxn>
              <a:cxn ang="0">
                <a:pos x="420" y="360"/>
              </a:cxn>
            </a:cxnLst>
            <a:rect l="0" t="0" r="r" b="b"/>
            <a:pathLst>
              <a:path w="720" h="1185">
                <a:moveTo>
                  <a:pt x="420" y="360"/>
                </a:moveTo>
                <a:lnTo>
                  <a:pt x="450" y="255"/>
                </a:lnTo>
                <a:lnTo>
                  <a:pt x="480" y="180"/>
                </a:lnTo>
                <a:lnTo>
                  <a:pt x="495" y="120"/>
                </a:lnTo>
                <a:lnTo>
                  <a:pt x="480" y="75"/>
                </a:lnTo>
                <a:lnTo>
                  <a:pt x="450" y="45"/>
                </a:lnTo>
                <a:lnTo>
                  <a:pt x="465" y="15"/>
                </a:lnTo>
                <a:lnTo>
                  <a:pt x="480" y="0"/>
                </a:lnTo>
                <a:lnTo>
                  <a:pt x="525" y="0"/>
                </a:lnTo>
                <a:lnTo>
                  <a:pt x="585" y="15"/>
                </a:lnTo>
                <a:lnTo>
                  <a:pt x="645" y="60"/>
                </a:lnTo>
                <a:lnTo>
                  <a:pt x="705" y="120"/>
                </a:lnTo>
                <a:lnTo>
                  <a:pt x="720" y="165"/>
                </a:lnTo>
                <a:lnTo>
                  <a:pt x="705" y="225"/>
                </a:lnTo>
                <a:lnTo>
                  <a:pt x="675" y="285"/>
                </a:lnTo>
                <a:lnTo>
                  <a:pt x="615" y="360"/>
                </a:lnTo>
                <a:lnTo>
                  <a:pt x="555" y="510"/>
                </a:lnTo>
                <a:lnTo>
                  <a:pt x="495" y="600"/>
                </a:lnTo>
                <a:lnTo>
                  <a:pt x="420" y="705"/>
                </a:lnTo>
                <a:lnTo>
                  <a:pt x="330" y="840"/>
                </a:lnTo>
                <a:lnTo>
                  <a:pt x="225" y="975"/>
                </a:lnTo>
                <a:lnTo>
                  <a:pt x="240" y="990"/>
                </a:lnTo>
                <a:lnTo>
                  <a:pt x="285" y="990"/>
                </a:lnTo>
                <a:lnTo>
                  <a:pt x="360" y="990"/>
                </a:lnTo>
                <a:lnTo>
                  <a:pt x="450" y="975"/>
                </a:lnTo>
                <a:lnTo>
                  <a:pt x="600" y="960"/>
                </a:lnTo>
                <a:lnTo>
                  <a:pt x="645" y="960"/>
                </a:lnTo>
                <a:lnTo>
                  <a:pt x="690" y="960"/>
                </a:lnTo>
                <a:lnTo>
                  <a:pt x="690" y="1065"/>
                </a:lnTo>
                <a:lnTo>
                  <a:pt x="465" y="1095"/>
                </a:lnTo>
                <a:lnTo>
                  <a:pt x="270" y="1140"/>
                </a:lnTo>
                <a:lnTo>
                  <a:pt x="180" y="1170"/>
                </a:lnTo>
                <a:lnTo>
                  <a:pt x="105" y="1185"/>
                </a:lnTo>
                <a:lnTo>
                  <a:pt x="60" y="1185"/>
                </a:lnTo>
                <a:lnTo>
                  <a:pt x="45" y="1185"/>
                </a:lnTo>
                <a:lnTo>
                  <a:pt x="15" y="1140"/>
                </a:lnTo>
                <a:lnTo>
                  <a:pt x="0" y="1065"/>
                </a:lnTo>
                <a:lnTo>
                  <a:pt x="0" y="1035"/>
                </a:lnTo>
                <a:lnTo>
                  <a:pt x="15" y="1005"/>
                </a:lnTo>
                <a:lnTo>
                  <a:pt x="90" y="930"/>
                </a:lnTo>
                <a:lnTo>
                  <a:pt x="165" y="855"/>
                </a:lnTo>
                <a:lnTo>
                  <a:pt x="255" y="735"/>
                </a:lnTo>
                <a:lnTo>
                  <a:pt x="330" y="570"/>
                </a:lnTo>
                <a:lnTo>
                  <a:pt x="420" y="360"/>
                </a:lnTo>
                <a:lnTo>
                  <a:pt x="420" y="36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7380" name="Freeform 36"/>
          <p:cNvSpPr/>
          <p:nvPr/>
        </p:nvSpPr>
        <p:spPr bwMode="auto">
          <a:xfrm>
            <a:off x="5553075" y="2619375"/>
            <a:ext cx="600075" cy="828675"/>
          </a:xfrm>
          <a:custGeom>
            <a:avLst/>
            <a:gdLst/>
            <a:ahLst/>
            <a:cxnLst>
              <a:cxn ang="0">
                <a:pos x="195" y="1260"/>
              </a:cxn>
              <a:cxn ang="0">
                <a:pos x="150" y="1290"/>
              </a:cxn>
              <a:cxn ang="0">
                <a:pos x="105" y="1305"/>
              </a:cxn>
              <a:cxn ang="0">
                <a:pos x="75" y="1290"/>
              </a:cxn>
              <a:cxn ang="0">
                <a:pos x="30" y="1245"/>
              </a:cxn>
              <a:cxn ang="0">
                <a:pos x="0" y="1200"/>
              </a:cxn>
              <a:cxn ang="0">
                <a:pos x="0" y="1155"/>
              </a:cxn>
              <a:cxn ang="0">
                <a:pos x="15" y="1110"/>
              </a:cxn>
              <a:cxn ang="0">
                <a:pos x="60" y="1065"/>
              </a:cxn>
              <a:cxn ang="0">
                <a:pos x="90" y="1050"/>
              </a:cxn>
              <a:cxn ang="0">
                <a:pos x="135" y="1020"/>
              </a:cxn>
              <a:cxn ang="0">
                <a:pos x="240" y="930"/>
              </a:cxn>
              <a:cxn ang="0">
                <a:pos x="300" y="855"/>
              </a:cxn>
              <a:cxn ang="0">
                <a:pos x="360" y="765"/>
              </a:cxn>
              <a:cxn ang="0">
                <a:pos x="450" y="630"/>
              </a:cxn>
              <a:cxn ang="0">
                <a:pos x="555" y="480"/>
              </a:cxn>
              <a:cxn ang="0">
                <a:pos x="645" y="330"/>
              </a:cxn>
              <a:cxn ang="0">
                <a:pos x="705" y="210"/>
              </a:cxn>
              <a:cxn ang="0">
                <a:pos x="735" y="135"/>
              </a:cxn>
              <a:cxn ang="0">
                <a:pos x="735" y="90"/>
              </a:cxn>
              <a:cxn ang="0">
                <a:pos x="720" y="45"/>
              </a:cxn>
              <a:cxn ang="0">
                <a:pos x="735" y="15"/>
              </a:cxn>
              <a:cxn ang="0">
                <a:pos x="765" y="0"/>
              </a:cxn>
              <a:cxn ang="0">
                <a:pos x="825" y="30"/>
              </a:cxn>
              <a:cxn ang="0">
                <a:pos x="885" y="75"/>
              </a:cxn>
              <a:cxn ang="0">
                <a:pos x="930" y="135"/>
              </a:cxn>
              <a:cxn ang="0">
                <a:pos x="945" y="195"/>
              </a:cxn>
              <a:cxn ang="0">
                <a:pos x="915" y="270"/>
              </a:cxn>
              <a:cxn ang="0">
                <a:pos x="870" y="315"/>
              </a:cxn>
              <a:cxn ang="0">
                <a:pos x="810" y="390"/>
              </a:cxn>
              <a:cxn ang="0">
                <a:pos x="720" y="495"/>
              </a:cxn>
              <a:cxn ang="0">
                <a:pos x="600" y="645"/>
              </a:cxn>
              <a:cxn ang="0">
                <a:pos x="495" y="780"/>
              </a:cxn>
              <a:cxn ang="0">
                <a:pos x="405" y="885"/>
              </a:cxn>
              <a:cxn ang="0">
                <a:pos x="360" y="945"/>
              </a:cxn>
              <a:cxn ang="0">
                <a:pos x="360" y="975"/>
              </a:cxn>
              <a:cxn ang="0">
                <a:pos x="375" y="975"/>
              </a:cxn>
              <a:cxn ang="0">
                <a:pos x="435" y="975"/>
              </a:cxn>
              <a:cxn ang="0">
                <a:pos x="510" y="960"/>
              </a:cxn>
              <a:cxn ang="0">
                <a:pos x="615" y="930"/>
              </a:cxn>
              <a:cxn ang="0">
                <a:pos x="720" y="900"/>
              </a:cxn>
              <a:cxn ang="0">
                <a:pos x="795" y="885"/>
              </a:cxn>
              <a:cxn ang="0">
                <a:pos x="840" y="870"/>
              </a:cxn>
              <a:cxn ang="0">
                <a:pos x="855" y="885"/>
              </a:cxn>
              <a:cxn ang="0">
                <a:pos x="840" y="915"/>
              </a:cxn>
              <a:cxn ang="0">
                <a:pos x="780" y="945"/>
              </a:cxn>
              <a:cxn ang="0">
                <a:pos x="690" y="990"/>
              </a:cxn>
              <a:cxn ang="0">
                <a:pos x="555" y="1050"/>
              </a:cxn>
              <a:cxn ang="0">
                <a:pos x="420" y="1125"/>
              </a:cxn>
              <a:cxn ang="0">
                <a:pos x="300" y="1185"/>
              </a:cxn>
              <a:cxn ang="0">
                <a:pos x="240" y="1230"/>
              </a:cxn>
              <a:cxn ang="0">
                <a:pos x="195" y="1260"/>
              </a:cxn>
              <a:cxn ang="0">
                <a:pos x="195" y="1260"/>
              </a:cxn>
            </a:cxnLst>
            <a:rect l="0" t="0" r="r" b="b"/>
            <a:pathLst>
              <a:path w="945" h="1305">
                <a:moveTo>
                  <a:pt x="195" y="1260"/>
                </a:moveTo>
                <a:lnTo>
                  <a:pt x="150" y="1290"/>
                </a:lnTo>
                <a:lnTo>
                  <a:pt x="105" y="1305"/>
                </a:lnTo>
                <a:lnTo>
                  <a:pt x="75" y="1290"/>
                </a:lnTo>
                <a:lnTo>
                  <a:pt x="30" y="1245"/>
                </a:lnTo>
                <a:lnTo>
                  <a:pt x="0" y="1200"/>
                </a:lnTo>
                <a:lnTo>
                  <a:pt x="0" y="1155"/>
                </a:lnTo>
                <a:lnTo>
                  <a:pt x="15" y="1110"/>
                </a:lnTo>
                <a:lnTo>
                  <a:pt x="60" y="1065"/>
                </a:lnTo>
                <a:lnTo>
                  <a:pt x="90" y="1050"/>
                </a:lnTo>
                <a:lnTo>
                  <a:pt x="135" y="1020"/>
                </a:lnTo>
                <a:lnTo>
                  <a:pt x="240" y="930"/>
                </a:lnTo>
                <a:lnTo>
                  <a:pt x="300" y="855"/>
                </a:lnTo>
                <a:lnTo>
                  <a:pt x="360" y="765"/>
                </a:lnTo>
                <a:lnTo>
                  <a:pt x="450" y="630"/>
                </a:lnTo>
                <a:lnTo>
                  <a:pt x="555" y="480"/>
                </a:lnTo>
                <a:lnTo>
                  <a:pt x="645" y="330"/>
                </a:lnTo>
                <a:lnTo>
                  <a:pt x="705" y="210"/>
                </a:lnTo>
                <a:lnTo>
                  <a:pt x="735" y="135"/>
                </a:lnTo>
                <a:lnTo>
                  <a:pt x="735" y="90"/>
                </a:lnTo>
                <a:lnTo>
                  <a:pt x="720" y="45"/>
                </a:lnTo>
                <a:lnTo>
                  <a:pt x="735" y="15"/>
                </a:lnTo>
                <a:lnTo>
                  <a:pt x="765" y="0"/>
                </a:lnTo>
                <a:lnTo>
                  <a:pt x="825" y="30"/>
                </a:lnTo>
                <a:lnTo>
                  <a:pt x="885" y="75"/>
                </a:lnTo>
                <a:lnTo>
                  <a:pt x="930" y="135"/>
                </a:lnTo>
                <a:lnTo>
                  <a:pt x="945" y="195"/>
                </a:lnTo>
                <a:lnTo>
                  <a:pt x="915" y="270"/>
                </a:lnTo>
                <a:lnTo>
                  <a:pt x="870" y="315"/>
                </a:lnTo>
                <a:lnTo>
                  <a:pt x="810" y="390"/>
                </a:lnTo>
                <a:lnTo>
                  <a:pt x="720" y="495"/>
                </a:lnTo>
                <a:lnTo>
                  <a:pt x="600" y="645"/>
                </a:lnTo>
                <a:lnTo>
                  <a:pt x="495" y="780"/>
                </a:lnTo>
                <a:lnTo>
                  <a:pt x="405" y="885"/>
                </a:lnTo>
                <a:lnTo>
                  <a:pt x="360" y="945"/>
                </a:lnTo>
                <a:lnTo>
                  <a:pt x="360" y="975"/>
                </a:lnTo>
                <a:lnTo>
                  <a:pt x="375" y="975"/>
                </a:lnTo>
                <a:lnTo>
                  <a:pt x="435" y="975"/>
                </a:lnTo>
                <a:lnTo>
                  <a:pt x="510" y="960"/>
                </a:lnTo>
                <a:lnTo>
                  <a:pt x="615" y="930"/>
                </a:lnTo>
                <a:lnTo>
                  <a:pt x="720" y="900"/>
                </a:lnTo>
                <a:lnTo>
                  <a:pt x="795" y="885"/>
                </a:lnTo>
                <a:lnTo>
                  <a:pt x="840" y="870"/>
                </a:lnTo>
                <a:lnTo>
                  <a:pt x="855" y="885"/>
                </a:lnTo>
                <a:lnTo>
                  <a:pt x="840" y="915"/>
                </a:lnTo>
                <a:lnTo>
                  <a:pt x="780" y="945"/>
                </a:lnTo>
                <a:lnTo>
                  <a:pt x="690" y="990"/>
                </a:lnTo>
                <a:lnTo>
                  <a:pt x="555" y="1050"/>
                </a:lnTo>
                <a:lnTo>
                  <a:pt x="420" y="1125"/>
                </a:lnTo>
                <a:lnTo>
                  <a:pt x="300" y="1185"/>
                </a:lnTo>
                <a:lnTo>
                  <a:pt x="240" y="1230"/>
                </a:lnTo>
                <a:lnTo>
                  <a:pt x="195" y="1260"/>
                </a:lnTo>
                <a:lnTo>
                  <a:pt x="195" y="126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7382" name="Freeform 38"/>
          <p:cNvSpPr/>
          <p:nvPr/>
        </p:nvSpPr>
        <p:spPr bwMode="auto">
          <a:xfrm>
            <a:off x="6362700" y="2524125"/>
            <a:ext cx="619125" cy="361950"/>
          </a:xfrm>
          <a:custGeom>
            <a:avLst/>
            <a:gdLst/>
            <a:ahLst/>
            <a:cxnLst>
              <a:cxn ang="0">
                <a:pos x="630" y="390"/>
              </a:cxn>
              <a:cxn ang="0">
                <a:pos x="645" y="330"/>
              </a:cxn>
              <a:cxn ang="0">
                <a:pos x="645" y="270"/>
              </a:cxn>
              <a:cxn ang="0">
                <a:pos x="630" y="225"/>
              </a:cxn>
              <a:cxn ang="0">
                <a:pos x="600" y="210"/>
              </a:cxn>
              <a:cxn ang="0">
                <a:pos x="540" y="195"/>
              </a:cxn>
              <a:cxn ang="0">
                <a:pos x="480" y="210"/>
              </a:cxn>
              <a:cxn ang="0">
                <a:pos x="375" y="255"/>
              </a:cxn>
              <a:cxn ang="0">
                <a:pos x="210" y="300"/>
              </a:cxn>
              <a:cxn ang="0">
                <a:pos x="0" y="360"/>
              </a:cxn>
              <a:cxn ang="0">
                <a:pos x="0" y="210"/>
              </a:cxn>
              <a:cxn ang="0">
                <a:pos x="60" y="210"/>
              </a:cxn>
              <a:cxn ang="0">
                <a:pos x="135" y="195"/>
              </a:cxn>
              <a:cxn ang="0">
                <a:pos x="240" y="165"/>
              </a:cxn>
              <a:cxn ang="0">
                <a:pos x="360" y="135"/>
              </a:cxn>
              <a:cxn ang="0">
                <a:pos x="480" y="105"/>
              </a:cxn>
              <a:cxn ang="0">
                <a:pos x="570" y="75"/>
              </a:cxn>
              <a:cxn ang="0">
                <a:pos x="630" y="45"/>
              </a:cxn>
              <a:cxn ang="0">
                <a:pos x="675" y="30"/>
              </a:cxn>
              <a:cxn ang="0">
                <a:pos x="720" y="0"/>
              </a:cxn>
              <a:cxn ang="0">
                <a:pos x="750" y="0"/>
              </a:cxn>
              <a:cxn ang="0">
                <a:pos x="795" y="30"/>
              </a:cxn>
              <a:cxn ang="0">
                <a:pos x="885" y="75"/>
              </a:cxn>
              <a:cxn ang="0">
                <a:pos x="960" y="150"/>
              </a:cxn>
              <a:cxn ang="0">
                <a:pos x="975" y="180"/>
              </a:cxn>
              <a:cxn ang="0">
                <a:pos x="960" y="210"/>
              </a:cxn>
              <a:cxn ang="0">
                <a:pos x="915" y="240"/>
              </a:cxn>
              <a:cxn ang="0">
                <a:pos x="870" y="270"/>
              </a:cxn>
              <a:cxn ang="0">
                <a:pos x="825" y="330"/>
              </a:cxn>
              <a:cxn ang="0">
                <a:pos x="765" y="435"/>
              </a:cxn>
              <a:cxn ang="0">
                <a:pos x="690" y="570"/>
              </a:cxn>
              <a:cxn ang="0">
                <a:pos x="615" y="570"/>
              </a:cxn>
              <a:cxn ang="0">
                <a:pos x="615" y="495"/>
              </a:cxn>
              <a:cxn ang="0">
                <a:pos x="630" y="390"/>
              </a:cxn>
              <a:cxn ang="0">
                <a:pos x="630" y="390"/>
              </a:cxn>
            </a:cxnLst>
            <a:rect l="0" t="0" r="r" b="b"/>
            <a:pathLst>
              <a:path w="975" h="570">
                <a:moveTo>
                  <a:pt x="630" y="390"/>
                </a:moveTo>
                <a:lnTo>
                  <a:pt x="645" y="330"/>
                </a:lnTo>
                <a:lnTo>
                  <a:pt x="645" y="270"/>
                </a:lnTo>
                <a:lnTo>
                  <a:pt x="630" y="225"/>
                </a:lnTo>
                <a:lnTo>
                  <a:pt x="600" y="210"/>
                </a:lnTo>
                <a:lnTo>
                  <a:pt x="540" y="195"/>
                </a:lnTo>
                <a:lnTo>
                  <a:pt x="480" y="210"/>
                </a:lnTo>
                <a:lnTo>
                  <a:pt x="375" y="255"/>
                </a:lnTo>
                <a:lnTo>
                  <a:pt x="210" y="300"/>
                </a:lnTo>
                <a:lnTo>
                  <a:pt x="0" y="360"/>
                </a:lnTo>
                <a:lnTo>
                  <a:pt x="0" y="210"/>
                </a:lnTo>
                <a:lnTo>
                  <a:pt x="60" y="210"/>
                </a:lnTo>
                <a:lnTo>
                  <a:pt x="135" y="195"/>
                </a:lnTo>
                <a:lnTo>
                  <a:pt x="240" y="165"/>
                </a:lnTo>
                <a:lnTo>
                  <a:pt x="360" y="135"/>
                </a:lnTo>
                <a:lnTo>
                  <a:pt x="480" y="105"/>
                </a:lnTo>
                <a:lnTo>
                  <a:pt x="570" y="75"/>
                </a:lnTo>
                <a:lnTo>
                  <a:pt x="630" y="45"/>
                </a:lnTo>
                <a:lnTo>
                  <a:pt x="675" y="30"/>
                </a:lnTo>
                <a:lnTo>
                  <a:pt x="720" y="0"/>
                </a:lnTo>
                <a:lnTo>
                  <a:pt x="750" y="0"/>
                </a:lnTo>
                <a:lnTo>
                  <a:pt x="795" y="30"/>
                </a:lnTo>
                <a:lnTo>
                  <a:pt x="885" y="75"/>
                </a:lnTo>
                <a:lnTo>
                  <a:pt x="960" y="150"/>
                </a:lnTo>
                <a:lnTo>
                  <a:pt x="975" y="180"/>
                </a:lnTo>
                <a:lnTo>
                  <a:pt x="960" y="210"/>
                </a:lnTo>
                <a:lnTo>
                  <a:pt x="915" y="240"/>
                </a:lnTo>
                <a:lnTo>
                  <a:pt x="870" y="270"/>
                </a:lnTo>
                <a:lnTo>
                  <a:pt x="825" y="330"/>
                </a:lnTo>
                <a:lnTo>
                  <a:pt x="765" y="435"/>
                </a:lnTo>
                <a:lnTo>
                  <a:pt x="690" y="570"/>
                </a:lnTo>
                <a:lnTo>
                  <a:pt x="615" y="570"/>
                </a:lnTo>
                <a:lnTo>
                  <a:pt x="615" y="495"/>
                </a:lnTo>
                <a:lnTo>
                  <a:pt x="630" y="390"/>
                </a:lnTo>
                <a:lnTo>
                  <a:pt x="630" y="39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7383" name="Freeform 39"/>
          <p:cNvSpPr/>
          <p:nvPr/>
        </p:nvSpPr>
        <p:spPr bwMode="auto">
          <a:xfrm>
            <a:off x="6324600" y="2867025"/>
            <a:ext cx="542925" cy="180975"/>
          </a:xfrm>
          <a:custGeom>
            <a:avLst/>
            <a:gdLst/>
            <a:ahLst/>
            <a:cxnLst>
              <a:cxn ang="0">
                <a:pos x="720" y="0"/>
              </a:cxn>
              <a:cxn ang="0">
                <a:pos x="750" y="0"/>
              </a:cxn>
              <a:cxn ang="0">
                <a:pos x="780" y="15"/>
              </a:cxn>
              <a:cxn ang="0">
                <a:pos x="825" y="60"/>
              </a:cxn>
              <a:cxn ang="0">
                <a:pos x="855" y="120"/>
              </a:cxn>
              <a:cxn ang="0">
                <a:pos x="0" y="285"/>
              </a:cxn>
              <a:cxn ang="0">
                <a:pos x="0" y="150"/>
              </a:cxn>
              <a:cxn ang="0">
                <a:pos x="240" y="120"/>
              </a:cxn>
              <a:cxn ang="0">
                <a:pos x="465" y="60"/>
              </a:cxn>
              <a:cxn ang="0">
                <a:pos x="555" y="30"/>
              </a:cxn>
              <a:cxn ang="0">
                <a:pos x="630" y="15"/>
              </a:cxn>
              <a:cxn ang="0">
                <a:pos x="675" y="0"/>
              </a:cxn>
              <a:cxn ang="0">
                <a:pos x="720" y="0"/>
              </a:cxn>
              <a:cxn ang="0">
                <a:pos x="720" y="0"/>
              </a:cxn>
            </a:cxnLst>
            <a:rect l="0" t="0" r="r" b="b"/>
            <a:pathLst>
              <a:path w="855" h="285">
                <a:moveTo>
                  <a:pt x="720" y="0"/>
                </a:moveTo>
                <a:lnTo>
                  <a:pt x="750" y="0"/>
                </a:lnTo>
                <a:lnTo>
                  <a:pt x="780" y="15"/>
                </a:lnTo>
                <a:lnTo>
                  <a:pt x="825" y="60"/>
                </a:lnTo>
                <a:lnTo>
                  <a:pt x="855" y="120"/>
                </a:lnTo>
                <a:lnTo>
                  <a:pt x="0" y="285"/>
                </a:lnTo>
                <a:lnTo>
                  <a:pt x="0" y="150"/>
                </a:lnTo>
                <a:lnTo>
                  <a:pt x="240" y="120"/>
                </a:lnTo>
                <a:lnTo>
                  <a:pt x="465" y="60"/>
                </a:lnTo>
                <a:lnTo>
                  <a:pt x="555" y="30"/>
                </a:lnTo>
                <a:lnTo>
                  <a:pt x="630" y="15"/>
                </a:lnTo>
                <a:lnTo>
                  <a:pt x="675" y="0"/>
                </a:lnTo>
                <a:lnTo>
                  <a:pt x="720" y="0"/>
                </a:lnTo>
                <a:lnTo>
                  <a:pt x="720" y="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7386" name="Freeform 42"/>
          <p:cNvSpPr/>
          <p:nvPr/>
        </p:nvSpPr>
        <p:spPr bwMode="auto">
          <a:xfrm>
            <a:off x="6362700" y="3419475"/>
            <a:ext cx="590550" cy="171450"/>
          </a:xfrm>
          <a:custGeom>
            <a:avLst/>
            <a:gdLst/>
            <a:ahLst/>
            <a:cxnLst>
              <a:cxn ang="0">
                <a:pos x="0" y="180"/>
              </a:cxn>
              <a:cxn ang="0">
                <a:pos x="60" y="165"/>
              </a:cxn>
              <a:cxn ang="0">
                <a:pos x="165" y="135"/>
              </a:cxn>
              <a:cxn ang="0">
                <a:pos x="285" y="105"/>
              </a:cxn>
              <a:cxn ang="0">
                <a:pos x="450" y="60"/>
              </a:cxn>
              <a:cxn ang="0">
                <a:pos x="600" y="30"/>
              </a:cxn>
              <a:cxn ang="0">
                <a:pos x="720" y="0"/>
              </a:cxn>
              <a:cxn ang="0">
                <a:pos x="810" y="0"/>
              </a:cxn>
              <a:cxn ang="0">
                <a:pos x="870" y="0"/>
              </a:cxn>
              <a:cxn ang="0">
                <a:pos x="915" y="30"/>
              </a:cxn>
              <a:cxn ang="0">
                <a:pos x="930" y="45"/>
              </a:cxn>
              <a:cxn ang="0">
                <a:pos x="900" y="90"/>
              </a:cxn>
              <a:cxn ang="0">
                <a:pos x="825" y="120"/>
              </a:cxn>
              <a:cxn ang="0">
                <a:pos x="735" y="150"/>
              </a:cxn>
              <a:cxn ang="0">
                <a:pos x="690" y="165"/>
              </a:cxn>
              <a:cxn ang="0">
                <a:pos x="660" y="165"/>
              </a:cxn>
              <a:cxn ang="0">
                <a:pos x="600" y="165"/>
              </a:cxn>
              <a:cxn ang="0">
                <a:pos x="510" y="195"/>
              </a:cxn>
              <a:cxn ang="0">
                <a:pos x="390" y="210"/>
              </a:cxn>
              <a:cxn ang="0">
                <a:pos x="270" y="240"/>
              </a:cxn>
              <a:cxn ang="0">
                <a:pos x="180" y="255"/>
              </a:cxn>
              <a:cxn ang="0">
                <a:pos x="120" y="270"/>
              </a:cxn>
              <a:cxn ang="0">
                <a:pos x="90" y="270"/>
              </a:cxn>
              <a:cxn ang="0">
                <a:pos x="60" y="240"/>
              </a:cxn>
              <a:cxn ang="0">
                <a:pos x="0" y="180"/>
              </a:cxn>
              <a:cxn ang="0">
                <a:pos x="0" y="180"/>
              </a:cxn>
            </a:cxnLst>
            <a:rect l="0" t="0" r="r" b="b"/>
            <a:pathLst>
              <a:path w="930" h="270">
                <a:moveTo>
                  <a:pt x="0" y="180"/>
                </a:moveTo>
                <a:lnTo>
                  <a:pt x="60" y="165"/>
                </a:lnTo>
                <a:lnTo>
                  <a:pt x="165" y="135"/>
                </a:lnTo>
                <a:lnTo>
                  <a:pt x="285" y="105"/>
                </a:lnTo>
                <a:lnTo>
                  <a:pt x="450" y="60"/>
                </a:lnTo>
                <a:lnTo>
                  <a:pt x="600" y="30"/>
                </a:lnTo>
                <a:lnTo>
                  <a:pt x="720" y="0"/>
                </a:lnTo>
                <a:lnTo>
                  <a:pt x="810" y="0"/>
                </a:lnTo>
                <a:lnTo>
                  <a:pt x="870" y="0"/>
                </a:lnTo>
                <a:lnTo>
                  <a:pt x="915" y="30"/>
                </a:lnTo>
                <a:lnTo>
                  <a:pt x="930" y="45"/>
                </a:lnTo>
                <a:lnTo>
                  <a:pt x="900" y="90"/>
                </a:lnTo>
                <a:lnTo>
                  <a:pt x="825" y="120"/>
                </a:lnTo>
                <a:lnTo>
                  <a:pt x="735" y="150"/>
                </a:lnTo>
                <a:lnTo>
                  <a:pt x="690" y="165"/>
                </a:lnTo>
                <a:lnTo>
                  <a:pt x="660" y="165"/>
                </a:lnTo>
                <a:lnTo>
                  <a:pt x="600" y="165"/>
                </a:lnTo>
                <a:lnTo>
                  <a:pt x="510" y="195"/>
                </a:lnTo>
                <a:lnTo>
                  <a:pt x="390" y="210"/>
                </a:lnTo>
                <a:lnTo>
                  <a:pt x="270" y="240"/>
                </a:lnTo>
                <a:lnTo>
                  <a:pt x="180" y="255"/>
                </a:lnTo>
                <a:lnTo>
                  <a:pt x="120" y="270"/>
                </a:lnTo>
                <a:lnTo>
                  <a:pt x="90" y="270"/>
                </a:lnTo>
                <a:lnTo>
                  <a:pt x="60" y="240"/>
                </a:lnTo>
                <a:lnTo>
                  <a:pt x="0" y="180"/>
                </a:lnTo>
                <a:lnTo>
                  <a:pt x="0" y="18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7381" name="Freeform 37"/>
          <p:cNvSpPr/>
          <p:nvPr/>
        </p:nvSpPr>
        <p:spPr bwMode="auto">
          <a:xfrm>
            <a:off x="5829300" y="2638425"/>
            <a:ext cx="561975" cy="1304925"/>
          </a:xfrm>
          <a:custGeom>
            <a:avLst/>
            <a:gdLst/>
            <a:ahLst/>
            <a:cxnLst>
              <a:cxn ang="0">
                <a:pos x="705" y="1080"/>
              </a:cxn>
              <a:cxn ang="0">
                <a:pos x="600" y="1350"/>
              </a:cxn>
              <a:cxn ang="0">
                <a:pos x="480" y="1575"/>
              </a:cxn>
              <a:cxn ang="0">
                <a:pos x="405" y="1680"/>
              </a:cxn>
              <a:cxn ang="0">
                <a:pos x="345" y="1770"/>
              </a:cxn>
              <a:cxn ang="0">
                <a:pos x="180" y="1920"/>
              </a:cxn>
              <a:cxn ang="0">
                <a:pos x="105" y="1995"/>
              </a:cxn>
              <a:cxn ang="0">
                <a:pos x="45" y="2040"/>
              </a:cxn>
              <a:cxn ang="0">
                <a:pos x="15" y="2055"/>
              </a:cxn>
              <a:cxn ang="0">
                <a:pos x="0" y="2055"/>
              </a:cxn>
              <a:cxn ang="0">
                <a:pos x="0" y="2025"/>
              </a:cxn>
              <a:cxn ang="0">
                <a:pos x="45" y="1980"/>
              </a:cxn>
              <a:cxn ang="0">
                <a:pos x="105" y="1890"/>
              </a:cxn>
              <a:cxn ang="0">
                <a:pos x="195" y="1785"/>
              </a:cxn>
              <a:cxn ang="0">
                <a:pos x="375" y="1485"/>
              </a:cxn>
              <a:cxn ang="0">
                <a:pos x="450" y="1320"/>
              </a:cxn>
              <a:cxn ang="0">
                <a:pos x="525" y="1140"/>
              </a:cxn>
              <a:cxn ang="0">
                <a:pos x="585" y="945"/>
              </a:cxn>
              <a:cxn ang="0">
                <a:pos x="645" y="780"/>
              </a:cxn>
              <a:cxn ang="0">
                <a:pos x="675" y="615"/>
              </a:cxn>
              <a:cxn ang="0">
                <a:pos x="690" y="465"/>
              </a:cxn>
              <a:cxn ang="0">
                <a:pos x="705" y="330"/>
              </a:cxn>
              <a:cxn ang="0">
                <a:pos x="705" y="240"/>
              </a:cxn>
              <a:cxn ang="0">
                <a:pos x="705" y="165"/>
              </a:cxn>
              <a:cxn ang="0">
                <a:pos x="690" y="120"/>
              </a:cxn>
              <a:cxn ang="0">
                <a:pos x="660" y="60"/>
              </a:cxn>
              <a:cxn ang="0">
                <a:pos x="675" y="30"/>
              </a:cxn>
              <a:cxn ang="0">
                <a:pos x="690" y="15"/>
              </a:cxn>
              <a:cxn ang="0">
                <a:pos x="735" y="0"/>
              </a:cxn>
              <a:cxn ang="0">
                <a:pos x="795" y="15"/>
              </a:cxn>
              <a:cxn ang="0">
                <a:pos x="885" y="45"/>
              </a:cxn>
              <a:cxn ang="0">
                <a:pos x="870" y="315"/>
              </a:cxn>
              <a:cxn ang="0">
                <a:pos x="855" y="555"/>
              </a:cxn>
              <a:cxn ang="0">
                <a:pos x="840" y="675"/>
              </a:cxn>
              <a:cxn ang="0">
                <a:pos x="810" y="810"/>
              </a:cxn>
              <a:cxn ang="0">
                <a:pos x="705" y="1080"/>
              </a:cxn>
              <a:cxn ang="0">
                <a:pos x="705" y="1080"/>
              </a:cxn>
            </a:cxnLst>
            <a:rect l="0" t="0" r="r" b="b"/>
            <a:pathLst>
              <a:path w="885" h="2055">
                <a:moveTo>
                  <a:pt x="705" y="1080"/>
                </a:moveTo>
                <a:lnTo>
                  <a:pt x="600" y="1350"/>
                </a:lnTo>
                <a:lnTo>
                  <a:pt x="480" y="1575"/>
                </a:lnTo>
                <a:lnTo>
                  <a:pt x="405" y="1680"/>
                </a:lnTo>
                <a:lnTo>
                  <a:pt x="345" y="1770"/>
                </a:lnTo>
                <a:lnTo>
                  <a:pt x="180" y="1920"/>
                </a:lnTo>
                <a:lnTo>
                  <a:pt x="105" y="1995"/>
                </a:lnTo>
                <a:lnTo>
                  <a:pt x="45" y="2040"/>
                </a:lnTo>
                <a:lnTo>
                  <a:pt x="15" y="2055"/>
                </a:lnTo>
                <a:lnTo>
                  <a:pt x="0" y="2055"/>
                </a:lnTo>
                <a:lnTo>
                  <a:pt x="0" y="2025"/>
                </a:lnTo>
                <a:lnTo>
                  <a:pt x="45" y="1980"/>
                </a:lnTo>
                <a:lnTo>
                  <a:pt x="105" y="1890"/>
                </a:lnTo>
                <a:lnTo>
                  <a:pt x="195" y="1785"/>
                </a:lnTo>
                <a:lnTo>
                  <a:pt x="375" y="1485"/>
                </a:lnTo>
                <a:lnTo>
                  <a:pt x="450" y="1320"/>
                </a:lnTo>
                <a:lnTo>
                  <a:pt x="525" y="1140"/>
                </a:lnTo>
                <a:lnTo>
                  <a:pt x="585" y="945"/>
                </a:lnTo>
                <a:lnTo>
                  <a:pt x="645" y="780"/>
                </a:lnTo>
                <a:lnTo>
                  <a:pt x="675" y="615"/>
                </a:lnTo>
                <a:lnTo>
                  <a:pt x="690" y="465"/>
                </a:lnTo>
                <a:lnTo>
                  <a:pt x="705" y="330"/>
                </a:lnTo>
                <a:lnTo>
                  <a:pt x="705" y="240"/>
                </a:lnTo>
                <a:lnTo>
                  <a:pt x="705" y="165"/>
                </a:lnTo>
                <a:lnTo>
                  <a:pt x="690" y="120"/>
                </a:lnTo>
                <a:lnTo>
                  <a:pt x="660" y="60"/>
                </a:lnTo>
                <a:lnTo>
                  <a:pt x="675" y="30"/>
                </a:lnTo>
                <a:lnTo>
                  <a:pt x="690" y="15"/>
                </a:lnTo>
                <a:lnTo>
                  <a:pt x="735" y="0"/>
                </a:lnTo>
                <a:lnTo>
                  <a:pt x="795" y="15"/>
                </a:lnTo>
                <a:lnTo>
                  <a:pt x="885" y="45"/>
                </a:lnTo>
                <a:lnTo>
                  <a:pt x="870" y="315"/>
                </a:lnTo>
                <a:lnTo>
                  <a:pt x="855" y="555"/>
                </a:lnTo>
                <a:lnTo>
                  <a:pt x="840" y="675"/>
                </a:lnTo>
                <a:lnTo>
                  <a:pt x="810" y="810"/>
                </a:lnTo>
                <a:lnTo>
                  <a:pt x="705" y="1080"/>
                </a:lnTo>
                <a:lnTo>
                  <a:pt x="705" y="108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7384" name="Freeform 40"/>
          <p:cNvSpPr/>
          <p:nvPr/>
        </p:nvSpPr>
        <p:spPr bwMode="auto">
          <a:xfrm>
            <a:off x="6248400" y="3228975"/>
            <a:ext cx="85725" cy="733425"/>
          </a:xfrm>
          <a:custGeom>
            <a:avLst/>
            <a:gdLst/>
            <a:ahLst/>
            <a:cxnLst>
              <a:cxn ang="0">
                <a:pos x="30" y="1080"/>
              </a:cxn>
              <a:cxn ang="0">
                <a:pos x="0" y="960"/>
              </a:cxn>
              <a:cxn ang="0">
                <a:pos x="0" y="840"/>
              </a:cxn>
              <a:cxn ang="0">
                <a:pos x="0" y="795"/>
              </a:cxn>
              <a:cxn ang="0">
                <a:pos x="0" y="735"/>
              </a:cxn>
              <a:cxn ang="0">
                <a:pos x="15" y="660"/>
              </a:cxn>
              <a:cxn ang="0">
                <a:pos x="15" y="570"/>
              </a:cxn>
              <a:cxn ang="0">
                <a:pos x="15" y="450"/>
              </a:cxn>
              <a:cxn ang="0">
                <a:pos x="15" y="315"/>
              </a:cxn>
              <a:cxn ang="0">
                <a:pos x="15" y="165"/>
              </a:cxn>
              <a:cxn ang="0">
                <a:pos x="15" y="0"/>
              </a:cxn>
              <a:cxn ang="0">
                <a:pos x="75" y="15"/>
              </a:cxn>
              <a:cxn ang="0">
                <a:pos x="135" y="45"/>
              </a:cxn>
              <a:cxn ang="0">
                <a:pos x="135" y="285"/>
              </a:cxn>
              <a:cxn ang="0">
                <a:pos x="135" y="495"/>
              </a:cxn>
              <a:cxn ang="0">
                <a:pos x="135" y="675"/>
              </a:cxn>
              <a:cxn ang="0">
                <a:pos x="135" y="825"/>
              </a:cxn>
              <a:cxn ang="0">
                <a:pos x="135" y="945"/>
              </a:cxn>
              <a:cxn ang="0">
                <a:pos x="135" y="1035"/>
              </a:cxn>
              <a:cxn ang="0">
                <a:pos x="135" y="1095"/>
              </a:cxn>
              <a:cxn ang="0">
                <a:pos x="120" y="1125"/>
              </a:cxn>
              <a:cxn ang="0">
                <a:pos x="120" y="1155"/>
              </a:cxn>
              <a:cxn ang="0">
                <a:pos x="90" y="1140"/>
              </a:cxn>
              <a:cxn ang="0">
                <a:pos x="60" y="1125"/>
              </a:cxn>
              <a:cxn ang="0">
                <a:pos x="30" y="1080"/>
              </a:cxn>
              <a:cxn ang="0">
                <a:pos x="30" y="1080"/>
              </a:cxn>
            </a:cxnLst>
            <a:rect l="0" t="0" r="r" b="b"/>
            <a:pathLst>
              <a:path w="135" h="1155">
                <a:moveTo>
                  <a:pt x="30" y="1080"/>
                </a:moveTo>
                <a:lnTo>
                  <a:pt x="0" y="960"/>
                </a:lnTo>
                <a:lnTo>
                  <a:pt x="0" y="840"/>
                </a:lnTo>
                <a:lnTo>
                  <a:pt x="0" y="795"/>
                </a:lnTo>
                <a:lnTo>
                  <a:pt x="0" y="735"/>
                </a:lnTo>
                <a:lnTo>
                  <a:pt x="15" y="660"/>
                </a:lnTo>
                <a:lnTo>
                  <a:pt x="15" y="570"/>
                </a:lnTo>
                <a:lnTo>
                  <a:pt x="15" y="450"/>
                </a:lnTo>
                <a:lnTo>
                  <a:pt x="15" y="315"/>
                </a:lnTo>
                <a:lnTo>
                  <a:pt x="15" y="165"/>
                </a:lnTo>
                <a:lnTo>
                  <a:pt x="15" y="0"/>
                </a:lnTo>
                <a:lnTo>
                  <a:pt x="75" y="15"/>
                </a:lnTo>
                <a:lnTo>
                  <a:pt x="135" y="45"/>
                </a:lnTo>
                <a:lnTo>
                  <a:pt x="135" y="285"/>
                </a:lnTo>
                <a:lnTo>
                  <a:pt x="135" y="495"/>
                </a:lnTo>
                <a:lnTo>
                  <a:pt x="135" y="675"/>
                </a:lnTo>
                <a:lnTo>
                  <a:pt x="135" y="825"/>
                </a:lnTo>
                <a:lnTo>
                  <a:pt x="135" y="945"/>
                </a:lnTo>
                <a:lnTo>
                  <a:pt x="135" y="1035"/>
                </a:lnTo>
                <a:lnTo>
                  <a:pt x="135" y="1095"/>
                </a:lnTo>
                <a:lnTo>
                  <a:pt x="120" y="1125"/>
                </a:lnTo>
                <a:lnTo>
                  <a:pt x="120" y="1155"/>
                </a:lnTo>
                <a:lnTo>
                  <a:pt x="90" y="1140"/>
                </a:lnTo>
                <a:lnTo>
                  <a:pt x="60" y="1125"/>
                </a:lnTo>
                <a:lnTo>
                  <a:pt x="30" y="1080"/>
                </a:lnTo>
                <a:lnTo>
                  <a:pt x="30" y="108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7385" name="Freeform 41"/>
          <p:cNvSpPr/>
          <p:nvPr/>
        </p:nvSpPr>
        <p:spPr bwMode="auto">
          <a:xfrm>
            <a:off x="6296025" y="3124200"/>
            <a:ext cx="923925" cy="923925"/>
          </a:xfrm>
          <a:custGeom>
            <a:avLst/>
            <a:gdLst/>
            <a:ahLst/>
            <a:cxnLst>
              <a:cxn ang="0">
                <a:pos x="1380" y="120"/>
              </a:cxn>
              <a:cxn ang="0">
                <a:pos x="1440" y="180"/>
              </a:cxn>
              <a:cxn ang="0">
                <a:pos x="1440" y="225"/>
              </a:cxn>
              <a:cxn ang="0">
                <a:pos x="1395" y="270"/>
              </a:cxn>
              <a:cxn ang="0">
                <a:pos x="1380" y="390"/>
              </a:cxn>
              <a:cxn ang="0">
                <a:pos x="1365" y="705"/>
              </a:cxn>
              <a:cxn ang="0">
                <a:pos x="1335" y="1065"/>
              </a:cxn>
              <a:cxn ang="0">
                <a:pos x="1260" y="1275"/>
              </a:cxn>
              <a:cxn ang="0">
                <a:pos x="1185" y="1410"/>
              </a:cxn>
              <a:cxn ang="0">
                <a:pos x="1095" y="1455"/>
              </a:cxn>
              <a:cxn ang="0">
                <a:pos x="1065" y="1410"/>
              </a:cxn>
              <a:cxn ang="0">
                <a:pos x="1020" y="1260"/>
              </a:cxn>
              <a:cxn ang="0">
                <a:pos x="870" y="1110"/>
              </a:cxn>
              <a:cxn ang="0">
                <a:pos x="900" y="1065"/>
              </a:cxn>
              <a:cxn ang="0">
                <a:pos x="1080" y="1095"/>
              </a:cxn>
              <a:cxn ang="0">
                <a:pos x="1125" y="1065"/>
              </a:cxn>
              <a:cxn ang="0">
                <a:pos x="1170" y="930"/>
              </a:cxn>
              <a:cxn ang="0">
                <a:pos x="1170" y="795"/>
              </a:cxn>
              <a:cxn ang="0">
                <a:pos x="1185" y="525"/>
              </a:cxn>
              <a:cxn ang="0">
                <a:pos x="1185" y="285"/>
              </a:cxn>
              <a:cxn ang="0">
                <a:pos x="1170" y="180"/>
              </a:cxn>
              <a:cxn ang="0">
                <a:pos x="1065" y="180"/>
              </a:cxn>
              <a:cxn ang="0">
                <a:pos x="840" y="195"/>
              </a:cxn>
              <a:cxn ang="0">
                <a:pos x="495" y="240"/>
              </a:cxn>
              <a:cxn ang="0">
                <a:pos x="0" y="315"/>
              </a:cxn>
              <a:cxn ang="0">
                <a:pos x="45" y="180"/>
              </a:cxn>
              <a:cxn ang="0">
                <a:pos x="300" y="165"/>
              </a:cxn>
              <a:cxn ang="0">
                <a:pos x="735" y="105"/>
              </a:cxn>
              <a:cxn ang="0">
                <a:pos x="1005" y="45"/>
              </a:cxn>
              <a:cxn ang="0">
                <a:pos x="1110" y="0"/>
              </a:cxn>
              <a:cxn ang="0">
                <a:pos x="1215" y="15"/>
              </a:cxn>
              <a:cxn ang="0">
                <a:pos x="1320" y="90"/>
              </a:cxn>
            </a:cxnLst>
            <a:rect l="0" t="0" r="r" b="b"/>
            <a:pathLst>
              <a:path w="1455" h="1455">
                <a:moveTo>
                  <a:pt x="1320" y="90"/>
                </a:moveTo>
                <a:lnTo>
                  <a:pt x="1380" y="120"/>
                </a:lnTo>
                <a:lnTo>
                  <a:pt x="1410" y="150"/>
                </a:lnTo>
                <a:lnTo>
                  <a:pt x="1440" y="180"/>
                </a:lnTo>
                <a:lnTo>
                  <a:pt x="1455" y="195"/>
                </a:lnTo>
                <a:lnTo>
                  <a:pt x="1440" y="225"/>
                </a:lnTo>
                <a:lnTo>
                  <a:pt x="1410" y="255"/>
                </a:lnTo>
                <a:lnTo>
                  <a:pt x="1395" y="270"/>
                </a:lnTo>
                <a:lnTo>
                  <a:pt x="1380" y="315"/>
                </a:lnTo>
                <a:lnTo>
                  <a:pt x="1380" y="390"/>
                </a:lnTo>
                <a:lnTo>
                  <a:pt x="1365" y="495"/>
                </a:lnTo>
                <a:lnTo>
                  <a:pt x="1365" y="705"/>
                </a:lnTo>
                <a:lnTo>
                  <a:pt x="1350" y="900"/>
                </a:lnTo>
                <a:lnTo>
                  <a:pt x="1335" y="1065"/>
                </a:lnTo>
                <a:lnTo>
                  <a:pt x="1290" y="1215"/>
                </a:lnTo>
                <a:lnTo>
                  <a:pt x="1260" y="1275"/>
                </a:lnTo>
                <a:lnTo>
                  <a:pt x="1245" y="1335"/>
                </a:lnTo>
                <a:lnTo>
                  <a:pt x="1185" y="1410"/>
                </a:lnTo>
                <a:lnTo>
                  <a:pt x="1140" y="1440"/>
                </a:lnTo>
                <a:lnTo>
                  <a:pt x="1095" y="1455"/>
                </a:lnTo>
                <a:lnTo>
                  <a:pt x="1080" y="1440"/>
                </a:lnTo>
                <a:lnTo>
                  <a:pt x="1065" y="1410"/>
                </a:lnTo>
                <a:lnTo>
                  <a:pt x="1065" y="1365"/>
                </a:lnTo>
                <a:lnTo>
                  <a:pt x="1020" y="1260"/>
                </a:lnTo>
                <a:lnTo>
                  <a:pt x="945" y="1170"/>
                </a:lnTo>
                <a:lnTo>
                  <a:pt x="870" y="1110"/>
                </a:lnTo>
                <a:lnTo>
                  <a:pt x="870" y="1065"/>
                </a:lnTo>
                <a:lnTo>
                  <a:pt x="900" y="1065"/>
                </a:lnTo>
                <a:lnTo>
                  <a:pt x="990" y="1080"/>
                </a:lnTo>
                <a:lnTo>
                  <a:pt x="1080" y="1095"/>
                </a:lnTo>
                <a:lnTo>
                  <a:pt x="1110" y="1095"/>
                </a:lnTo>
                <a:lnTo>
                  <a:pt x="1125" y="1065"/>
                </a:lnTo>
                <a:lnTo>
                  <a:pt x="1140" y="1020"/>
                </a:lnTo>
                <a:lnTo>
                  <a:pt x="1170" y="930"/>
                </a:lnTo>
                <a:lnTo>
                  <a:pt x="1170" y="885"/>
                </a:lnTo>
                <a:lnTo>
                  <a:pt x="1170" y="795"/>
                </a:lnTo>
                <a:lnTo>
                  <a:pt x="1185" y="675"/>
                </a:lnTo>
                <a:lnTo>
                  <a:pt x="1185" y="525"/>
                </a:lnTo>
                <a:lnTo>
                  <a:pt x="1200" y="390"/>
                </a:lnTo>
                <a:lnTo>
                  <a:pt x="1185" y="285"/>
                </a:lnTo>
                <a:lnTo>
                  <a:pt x="1185" y="225"/>
                </a:lnTo>
                <a:lnTo>
                  <a:pt x="1170" y="180"/>
                </a:lnTo>
                <a:lnTo>
                  <a:pt x="1140" y="180"/>
                </a:lnTo>
                <a:lnTo>
                  <a:pt x="1065" y="180"/>
                </a:lnTo>
                <a:lnTo>
                  <a:pt x="975" y="180"/>
                </a:lnTo>
                <a:lnTo>
                  <a:pt x="840" y="195"/>
                </a:lnTo>
                <a:lnTo>
                  <a:pt x="675" y="210"/>
                </a:lnTo>
                <a:lnTo>
                  <a:pt x="495" y="240"/>
                </a:lnTo>
                <a:lnTo>
                  <a:pt x="255" y="270"/>
                </a:lnTo>
                <a:lnTo>
                  <a:pt x="0" y="315"/>
                </a:lnTo>
                <a:lnTo>
                  <a:pt x="0" y="165"/>
                </a:lnTo>
                <a:lnTo>
                  <a:pt x="45" y="180"/>
                </a:lnTo>
                <a:lnTo>
                  <a:pt x="150" y="180"/>
                </a:lnTo>
                <a:lnTo>
                  <a:pt x="300" y="165"/>
                </a:lnTo>
                <a:lnTo>
                  <a:pt x="525" y="135"/>
                </a:lnTo>
                <a:lnTo>
                  <a:pt x="735" y="105"/>
                </a:lnTo>
                <a:lnTo>
                  <a:pt x="900" y="75"/>
                </a:lnTo>
                <a:lnTo>
                  <a:pt x="1005" y="45"/>
                </a:lnTo>
                <a:lnTo>
                  <a:pt x="1065" y="15"/>
                </a:lnTo>
                <a:lnTo>
                  <a:pt x="1110" y="0"/>
                </a:lnTo>
                <a:lnTo>
                  <a:pt x="1155" y="0"/>
                </a:lnTo>
                <a:lnTo>
                  <a:pt x="1215" y="15"/>
                </a:lnTo>
                <a:lnTo>
                  <a:pt x="1260" y="45"/>
                </a:lnTo>
                <a:lnTo>
                  <a:pt x="1320" y="90"/>
                </a:lnTo>
                <a:lnTo>
                  <a:pt x="1320" y="9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7387" name="Freeform 43"/>
          <p:cNvSpPr/>
          <p:nvPr/>
        </p:nvSpPr>
        <p:spPr bwMode="auto">
          <a:xfrm>
            <a:off x="6467475" y="3257550"/>
            <a:ext cx="95250" cy="561975"/>
          </a:xfrm>
          <a:custGeom>
            <a:avLst/>
            <a:gdLst/>
            <a:ahLst/>
            <a:cxnLst>
              <a:cxn ang="0">
                <a:pos x="150" y="0"/>
              </a:cxn>
              <a:cxn ang="0">
                <a:pos x="150" y="315"/>
              </a:cxn>
              <a:cxn ang="0">
                <a:pos x="135" y="600"/>
              </a:cxn>
              <a:cxn ang="0">
                <a:pos x="120" y="720"/>
              </a:cxn>
              <a:cxn ang="0">
                <a:pos x="105" y="810"/>
              </a:cxn>
              <a:cxn ang="0">
                <a:pos x="90" y="870"/>
              </a:cxn>
              <a:cxn ang="0">
                <a:pos x="60" y="885"/>
              </a:cxn>
              <a:cxn ang="0">
                <a:pos x="60" y="870"/>
              </a:cxn>
              <a:cxn ang="0">
                <a:pos x="45" y="840"/>
              </a:cxn>
              <a:cxn ang="0">
                <a:pos x="30" y="765"/>
              </a:cxn>
              <a:cxn ang="0">
                <a:pos x="30" y="675"/>
              </a:cxn>
              <a:cxn ang="0">
                <a:pos x="15" y="555"/>
              </a:cxn>
              <a:cxn ang="0">
                <a:pos x="15" y="390"/>
              </a:cxn>
              <a:cxn ang="0">
                <a:pos x="0" y="210"/>
              </a:cxn>
              <a:cxn ang="0">
                <a:pos x="0" y="0"/>
              </a:cxn>
              <a:cxn ang="0">
                <a:pos x="150" y="0"/>
              </a:cxn>
              <a:cxn ang="0">
                <a:pos x="150" y="0"/>
              </a:cxn>
            </a:cxnLst>
            <a:rect l="0" t="0" r="r" b="b"/>
            <a:pathLst>
              <a:path w="150" h="885">
                <a:moveTo>
                  <a:pt x="150" y="0"/>
                </a:moveTo>
                <a:lnTo>
                  <a:pt x="150" y="315"/>
                </a:lnTo>
                <a:lnTo>
                  <a:pt x="135" y="600"/>
                </a:lnTo>
                <a:lnTo>
                  <a:pt x="120" y="720"/>
                </a:lnTo>
                <a:lnTo>
                  <a:pt x="105" y="810"/>
                </a:lnTo>
                <a:lnTo>
                  <a:pt x="90" y="870"/>
                </a:lnTo>
                <a:lnTo>
                  <a:pt x="60" y="885"/>
                </a:lnTo>
                <a:lnTo>
                  <a:pt x="60" y="870"/>
                </a:lnTo>
                <a:lnTo>
                  <a:pt x="45" y="840"/>
                </a:lnTo>
                <a:lnTo>
                  <a:pt x="30" y="765"/>
                </a:lnTo>
                <a:lnTo>
                  <a:pt x="30" y="675"/>
                </a:lnTo>
                <a:lnTo>
                  <a:pt x="15" y="555"/>
                </a:lnTo>
                <a:lnTo>
                  <a:pt x="15" y="390"/>
                </a:lnTo>
                <a:lnTo>
                  <a:pt x="0" y="210"/>
                </a:lnTo>
                <a:lnTo>
                  <a:pt x="0" y="0"/>
                </a:lnTo>
                <a:lnTo>
                  <a:pt x="150" y="0"/>
                </a:lnTo>
                <a:lnTo>
                  <a:pt x="150" y="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7388" name="Freeform 44"/>
          <p:cNvSpPr/>
          <p:nvPr/>
        </p:nvSpPr>
        <p:spPr bwMode="auto">
          <a:xfrm>
            <a:off x="6724650" y="3209925"/>
            <a:ext cx="95250" cy="638175"/>
          </a:xfrm>
          <a:custGeom>
            <a:avLst/>
            <a:gdLst/>
            <a:ahLst/>
            <a:cxnLst>
              <a:cxn ang="0">
                <a:pos x="150" y="0"/>
              </a:cxn>
              <a:cxn ang="0">
                <a:pos x="150" y="120"/>
              </a:cxn>
              <a:cxn ang="0">
                <a:pos x="135" y="255"/>
              </a:cxn>
              <a:cxn ang="0">
                <a:pos x="120" y="420"/>
              </a:cxn>
              <a:cxn ang="0">
                <a:pos x="120" y="600"/>
              </a:cxn>
              <a:cxn ang="0">
                <a:pos x="105" y="780"/>
              </a:cxn>
              <a:cxn ang="0">
                <a:pos x="90" y="900"/>
              </a:cxn>
              <a:cxn ang="0">
                <a:pos x="60" y="975"/>
              </a:cxn>
              <a:cxn ang="0">
                <a:pos x="30" y="1005"/>
              </a:cxn>
              <a:cxn ang="0">
                <a:pos x="30" y="990"/>
              </a:cxn>
              <a:cxn ang="0">
                <a:pos x="15" y="930"/>
              </a:cxn>
              <a:cxn ang="0">
                <a:pos x="0" y="855"/>
              </a:cxn>
              <a:cxn ang="0">
                <a:pos x="0" y="750"/>
              </a:cxn>
              <a:cxn ang="0">
                <a:pos x="0" y="600"/>
              </a:cxn>
              <a:cxn ang="0">
                <a:pos x="0" y="435"/>
              </a:cxn>
              <a:cxn ang="0">
                <a:pos x="0" y="225"/>
              </a:cxn>
              <a:cxn ang="0">
                <a:pos x="15" y="0"/>
              </a:cxn>
              <a:cxn ang="0">
                <a:pos x="150" y="0"/>
              </a:cxn>
              <a:cxn ang="0">
                <a:pos x="150" y="0"/>
              </a:cxn>
            </a:cxnLst>
            <a:rect l="0" t="0" r="r" b="b"/>
            <a:pathLst>
              <a:path w="150" h="1005">
                <a:moveTo>
                  <a:pt x="150" y="0"/>
                </a:moveTo>
                <a:lnTo>
                  <a:pt x="150" y="120"/>
                </a:lnTo>
                <a:lnTo>
                  <a:pt x="135" y="255"/>
                </a:lnTo>
                <a:lnTo>
                  <a:pt x="120" y="420"/>
                </a:lnTo>
                <a:lnTo>
                  <a:pt x="120" y="600"/>
                </a:lnTo>
                <a:lnTo>
                  <a:pt x="105" y="780"/>
                </a:lnTo>
                <a:lnTo>
                  <a:pt x="90" y="900"/>
                </a:lnTo>
                <a:lnTo>
                  <a:pt x="60" y="975"/>
                </a:lnTo>
                <a:lnTo>
                  <a:pt x="30" y="1005"/>
                </a:lnTo>
                <a:lnTo>
                  <a:pt x="30" y="990"/>
                </a:lnTo>
                <a:lnTo>
                  <a:pt x="15" y="930"/>
                </a:lnTo>
                <a:lnTo>
                  <a:pt x="0" y="855"/>
                </a:lnTo>
                <a:lnTo>
                  <a:pt x="0" y="750"/>
                </a:lnTo>
                <a:lnTo>
                  <a:pt x="0" y="600"/>
                </a:lnTo>
                <a:lnTo>
                  <a:pt x="0" y="435"/>
                </a:lnTo>
                <a:lnTo>
                  <a:pt x="0" y="225"/>
                </a:lnTo>
                <a:lnTo>
                  <a:pt x="15" y="0"/>
                </a:lnTo>
                <a:lnTo>
                  <a:pt x="150" y="0"/>
                </a:lnTo>
                <a:lnTo>
                  <a:pt x="150" y="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450" y="6413500"/>
            <a:ext cx="3681680" cy="4205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57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57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7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57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57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57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57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57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57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57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57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57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77" grpId="0" animBg="1"/>
      <p:bldP spid="21" grpId="0"/>
      <p:bldP spid="58" grpId="0"/>
      <p:bldP spid="2" grpId="0"/>
      <p:bldP spid="34" grpId="0"/>
      <p:bldP spid="35" grpId="0"/>
      <p:bldP spid="31" grpId="0"/>
      <p:bldP spid="32" grpId="0"/>
      <p:bldP spid="57378" grpId="0" animBg="1"/>
      <p:bldP spid="57379" grpId="0" animBg="1"/>
      <p:bldP spid="57380" grpId="0" animBg="1"/>
      <p:bldP spid="57382" grpId="0" animBg="1"/>
      <p:bldP spid="57383" grpId="0" animBg="1"/>
      <p:bldP spid="57386" grpId="0" animBg="1"/>
      <p:bldP spid="57381" grpId="0" animBg="1"/>
      <p:bldP spid="57384" grpId="0" animBg="1"/>
      <p:bldP spid="57385" grpId="0" animBg="1"/>
      <p:bldP spid="57387" grpId="0" animBg="1"/>
      <p:bldP spid="5738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418" name="Freeform 50"/>
          <p:cNvSpPr/>
          <p:nvPr/>
        </p:nvSpPr>
        <p:spPr bwMode="auto">
          <a:xfrm>
            <a:off x="5510213" y="3381375"/>
            <a:ext cx="228600" cy="552450"/>
          </a:xfrm>
          <a:custGeom>
            <a:avLst/>
            <a:gdLst/>
            <a:ahLst/>
            <a:cxnLst>
              <a:cxn ang="0">
                <a:pos x="285" y="615"/>
              </a:cxn>
              <a:cxn ang="0">
                <a:pos x="255" y="675"/>
              </a:cxn>
              <a:cxn ang="0">
                <a:pos x="225" y="720"/>
              </a:cxn>
              <a:cxn ang="0">
                <a:pos x="180" y="795"/>
              </a:cxn>
              <a:cxn ang="0">
                <a:pos x="120" y="855"/>
              </a:cxn>
              <a:cxn ang="0">
                <a:pos x="90" y="870"/>
              </a:cxn>
              <a:cxn ang="0">
                <a:pos x="60" y="840"/>
              </a:cxn>
              <a:cxn ang="0">
                <a:pos x="45" y="810"/>
              </a:cxn>
              <a:cxn ang="0">
                <a:pos x="30" y="780"/>
              </a:cxn>
              <a:cxn ang="0">
                <a:pos x="0" y="690"/>
              </a:cxn>
              <a:cxn ang="0">
                <a:pos x="0" y="645"/>
              </a:cxn>
              <a:cxn ang="0">
                <a:pos x="15" y="615"/>
              </a:cxn>
              <a:cxn ang="0">
                <a:pos x="30" y="585"/>
              </a:cxn>
              <a:cxn ang="0">
                <a:pos x="90" y="510"/>
              </a:cxn>
              <a:cxn ang="0">
                <a:pos x="150" y="375"/>
              </a:cxn>
              <a:cxn ang="0">
                <a:pos x="180" y="300"/>
              </a:cxn>
              <a:cxn ang="0">
                <a:pos x="210" y="210"/>
              </a:cxn>
              <a:cxn ang="0">
                <a:pos x="240" y="120"/>
              </a:cxn>
              <a:cxn ang="0">
                <a:pos x="255" y="60"/>
              </a:cxn>
              <a:cxn ang="0">
                <a:pos x="285" y="15"/>
              </a:cxn>
              <a:cxn ang="0">
                <a:pos x="285" y="0"/>
              </a:cxn>
              <a:cxn ang="0">
                <a:pos x="315" y="15"/>
              </a:cxn>
              <a:cxn ang="0">
                <a:pos x="345" y="60"/>
              </a:cxn>
              <a:cxn ang="0">
                <a:pos x="345" y="105"/>
              </a:cxn>
              <a:cxn ang="0">
                <a:pos x="360" y="150"/>
              </a:cxn>
              <a:cxn ang="0">
                <a:pos x="360" y="285"/>
              </a:cxn>
              <a:cxn ang="0">
                <a:pos x="330" y="465"/>
              </a:cxn>
              <a:cxn ang="0">
                <a:pos x="285" y="615"/>
              </a:cxn>
              <a:cxn ang="0">
                <a:pos x="285" y="615"/>
              </a:cxn>
            </a:cxnLst>
            <a:rect l="0" t="0" r="r" b="b"/>
            <a:pathLst>
              <a:path w="360" h="870">
                <a:moveTo>
                  <a:pt x="285" y="615"/>
                </a:moveTo>
                <a:lnTo>
                  <a:pt x="255" y="675"/>
                </a:lnTo>
                <a:lnTo>
                  <a:pt x="225" y="720"/>
                </a:lnTo>
                <a:lnTo>
                  <a:pt x="180" y="795"/>
                </a:lnTo>
                <a:lnTo>
                  <a:pt x="120" y="855"/>
                </a:lnTo>
                <a:lnTo>
                  <a:pt x="90" y="870"/>
                </a:lnTo>
                <a:lnTo>
                  <a:pt x="60" y="840"/>
                </a:lnTo>
                <a:lnTo>
                  <a:pt x="45" y="810"/>
                </a:lnTo>
                <a:lnTo>
                  <a:pt x="30" y="780"/>
                </a:lnTo>
                <a:lnTo>
                  <a:pt x="0" y="690"/>
                </a:lnTo>
                <a:lnTo>
                  <a:pt x="0" y="645"/>
                </a:lnTo>
                <a:lnTo>
                  <a:pt x="15" y="615"/>
                </a:lnTo>
                <a:lnTo>
                  <a:pt x="30" y="585"/>
                </a:lnTo>
                <a:lnTo>
                  <a:pt x="90" y="510"/>
                </a:lnTo>
                <a:lnTo>
                  <a:pt x="150" y="375"/>
                </a:lnTo>
                <a:lnTo>
                  <a:pt x="180" y="300"/>
                </a:lnTo>
                <a:lnTo>
                  <a:pt x="210" y="210"/>
                </a:lnTo>
                <a:lnTo>
                  <a:pt x="240" y="120"/>
                </a:lnTo>
                <a:lnTo>
                  <a:pt x="255" y="60"/>
                </a:lnTo>
                <a:lnTo>
                  <a:pt x="285" y="15"/>
                </a:lnTo>
                <a:lnTo>
                  <a:pt x="285" y="0"/>
                </a:lnTo>
                <a:lnTo>
                  <a:pt x="315" y="15"/>
                </a:lnTo>
                <a:lnTo>
                  <a:pt x="345" y="60"/>
                </a:lnTo>
                <a:lnTo>
                  <a:pt x="345" y="105"/>
                </a:lnTo>
                <a:lnTo>
                  <a:pt x="360" y="150"/>
                </a:lnTo>
                <a:lnTo>
                  <a:pt x="360" y="285"/>
                </a:lnTo>
                <a:lnTo>
                  <a:pt x="330" y="465"/>
                </a:lnTo>
                <a:lnTo>
                  <a:pt x="285" y="615"/>
                </a:lnTo>
                <a:lnTo>
                  <a:pt x="285" y="615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8371" name="TextBox 27"/>
          <p:cNvSpPr txBox="1">
            <a:spLocks noChangeArrowheads="1"/>
          </p:cNvSpPr>
          <p:nvPr/>
        </p:nvSpPr>
        <p:spPr bwMode="auto">
          <a:xfrm>
            <a:off x="1009650" y="2546350"/>
            <a:ext cx="1336675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9600" b="1" dirty="0" smtClean="0">
                <a:latin typeface="楷体_GB2312" pitchFamily="49" charset="-122"/>
                <a:ea typeface="楷体_GB2312" pitchFamily="49" charset="-122"/>
              </a:rPr>
              <a:t>怎</a:t>
            </a:r>
            <a:endParaRPr lang="zh-CN" altLang="en-US" sz="9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1384300" y="2027238"/>
            <a:ext cx="955675" cy="581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 dirty="0" err="1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zěn</a:t>
            </a:r>
            <a:r>
              <a:rPr lang="en-US" altLang="zh-CN" sz="3200" b="1" dirty="0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</a:t>
            </a:r>
            <a:endParaRPr lang="en-US" altLang="zh-CN" sz="32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3" name="Group 4"/>
          <p:cNvGrpSpPr/>
          <p:nvPr/>
        </p:nvGrpSpPr>
        <p:grpSpPr bwMode="auto">
          <a:xfrm>
            <a:off x="4932363" y="1700213"/>
            <a:ext cx="2879725" cy="2879725"/>
            <a:chOff x="1474" y="663"/>
            <a:chExt cx="2948" cy="2835"/>
          </a:xfrm>
        </p:grpSpPr>
        <p:sp>
          <p:nvSpPr>
            <p:cNvPr id="58374" name="Rectangle 5"/>
            <p:cNvSpPr>
              <a:spLocks noChangeArrowheads="1"/>
            </p:cNvSpPr>
            <p:nvPr/>
          </p:nvSpPr>
          <p:spPr bwMode="auto"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latin typeface="Calibri" panose="020F0502020204030204" pitchFamily="34" charset="0"/>
              </a:endParaRPr>
            </a:p>
          </p:txBody>
        </p:sp>
        <p:sp>
          <p:nvSpPr>
            <p:cNvPr id="58375" name="Rectangle 6"/>
            <p:cNvSpPr>
              <a:spLocks noChangeArrowheads="1"/>
            </p:cNvSpPr>
            <p:nvPr/>
          </p:nvSpPr>
          <p:spPr bwMode="auto"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latin typeface="Calibri" panose="020F0502020204030204" pitchFamily="34" charset="0"/>
              </a:endParaRPr>
            </a:p>
          </p:txBody>
        </p:sp>
        <p:sp>
          <p:nvSpPr>
            <p:cNvPr id="58376" name="Rectangle 7"/>
            <p:cNvSpPr>
              <a:spLocks noChangeArrowheads="1"/>
            </p:cNvSpPr>
            <p:nvPr/>
          </p:nvSpPr>
          <p:spPr bwMode="auto"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latin typeface="Calibri" panose="020F0502020204030204" pitchFamily="34" charset="0"/>
              </a:endParaRPr>
            </a:p>
          </p:txBody>
        </p:sp>
        <p:sp>
          <p:nvSpPr>
            <p:cNvPr id="58377" name="Rectangle 8"/>
            <p:cNvSpPr>
              <a:spLocks noChangeArrowheads="1"/>
            </p:cNvSpPr>
            <p:nvPr/>
          </p:nvSpPr>
          <p:spPr bwMode="auto"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latin typeface="Calibri" panose="020F0502020204030204" pitchFamily="34" charset="0"/>
              </a:endParaRPr>
            </a:p>
          </p:txBody>
        </p:sp>
        <p:sp>
          <p:nvSpPr>
            <p:cNvPr id="58378" name="Line 9"/>
            <p:cNvSpPr>
              <a:spLocks noChangeShapeType="1"/>
            </p:cNvSpPr>
            <p:nvPr/>
          </p:nvSpPr>
          <p:spPr bwMode="auto">
            <a:xfrm>
              <a:off x="1474" y="663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379" name="Line 10"/>
            <p:cNvSpPr>
              <a:spLocks noChangeShapeType="1"/>
            </p:cNvSpPr>
            <p:nvPr/>
          </p:nvSpPr>
          <p:spPr bwMode="auto">
            <a:xfrm>
              <a:off x="1474" y="3498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380" name="Line 11"/>
            <p:cNvSpPr>
              <a:spLocks noChangeShapeType="1"/>
            </p:cNvSpPr>
            <p:nvPr/>
          </p:nvSpPr>
          <p:spPr bwMode="auto">
            <a:xfrm>
              <a:off x="1474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381" name="Line 12"/>
            <p:cNvSpPr>
              <a:spLocks noChangeShapeType="1"/>
            </p:cNvSpPr>
            <p:nvPr/>
          </p:nvSpPr>
          <p:spPr bwMode="auto">
            <a:xfrm>
              <a:off x="4422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382" name="Line 13"/>
            <p:cNvSpPr>
              <a:spLocks noChangeShapeType="1"/>
            </p:cNvSpPr>
            <p:nvPr/>
          </p:nvSpPr>
          <p:spPr bwMode="auto">
            <a:xfrm>
              <a:off x="1474" y="2069"/>
              <a:ext cx="2948" cy="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383" name="Line 14"/>
            <p:cNvSpPr>
              <a:spLocks noChangeShapeType="1"/>
            </p:cNvSpPr>
            <p:nvPr/>
          </p:nvSpPr>
          <p:spPr bwMode="auto">
            <a:xfrm>
              <a:off x="2948" y="663"/>
              <a:ext cx="0" cy="2835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8" name="TextBox 57"/>
          <p:cNvSpPr txBox="1">
            <a:spLocks noChangeArrowheads="1"/>
          </p:cNvSpPr>
          <p:nvPr/>
        </p:nvSpPr>
        <p:spPr bwMode="auto">
          <a:xfrm>
            <a:off x="4619625" y="4857750"/>
            <a:ext cx="4216400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14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书写指导</a:t>
            </a:r>
            <a:r>
              <a:rPr lang="zh-CN" altLang="en-US" sz="2400" b="1" kern="14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400" b="1" kern="1400" dirty="0">
                <a:latin typeface="楷体" panose="02010609060101010101" pitchFamily="49" charset="-122"/>
                <a:ea typeface="楷体" panose="02010609060101010101" pitchFamily="49" charset="-122"/>
              </a:rPr>
              <a:t>上边上横稍长，竖靠左边，右边两横要短。</a:t>
            </a:r>
            <a:endParaRPr lang="zh-CN" altLang="en-US" sz="2400" b="1" kern="1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357438" y="3100388"/>
            <a:ext cx="1727200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部首</a:t>
            </a:r>
            <a:r>
              <a:rPr lang="zh-CN" altLang="en-US" sz="2000" b="1" dirty="0" smtClean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：</a:t>
            </a:r>
            <a:r>
              <a:rPr lang="zh-CN" altLang="en-US" sz="2000" b="1" dirty="0" smtClean="0"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心</a:t>
            </a:r>
            <a:endParaRPr lang="zh-CN" altLang="en-US" sz="2000" b="1" dirty="0">
              <a:latin typeface="仿宋" panose="02010609060101010101" pitchFamily="49" charset="-122"/>
              <a:ea typeface="仿宋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857250" y="4394970"/>
            <a:ext cx="3030538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怎样  怎么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857250" y="4857750"/>
            <a:ext cx="3640138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造句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小动物们是怎样过冬的呢？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30"/>
          <p:cNvSpPr txBox="1">
            <a:spLocks noChangeArrowheads="1"/>
          </p:cNvSpPr>
          <p:nvPr/>
        </p:nvSpPr>
        <p:spPr bwMode="auto">
          <a:xfrm>
            <a:off x="2135188" y="2643188"/>
            <a:ext cx="2008187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 anchorCtr="1">
            <a:spAutoFit/>
          </a:bodyPr>
          <a:lstStyle/>
          <a:p>
            <a:pPr algn="ctr" defTabSz="457200"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音序：</a:t>
            </a:r>
            <a:r>
              <a:rPr lang="en-US" altLang="zh-CN" sz="2000" b="1">
                <a:latin typeface="仿宋" panose="02010609060101010101" pitchFamily="49" charset="-122"/>
                <a:ea typeface="仿宋" panose="02010609060101010101" pitchFamily="49" charset="-122"/>
              </a:rPr>
              <a:t>B</a:t>
            </a:r>
            <a:endParaRPr lang="en-US" altLang="zh-CN" sz="20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2" name="文本框 31"/>
          <p:cNvSpPr txBox="1">
            <a:spLocks noChangeArrowheads="1"/>
          </p:cNvSpPr>
          <p:nvPr/>
        </p:nvSpPr>
        <p:spPr bwMode="auto">
          <a:xfrm>
            <a:off x="2214563" y="3571875"/>
            <a:ext cx="2078037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 anchorCtr="1">
            <a:spAutoFit/>
          </a:bodyPr>
          <a:lstStyle/>
          <a:p>
            <a:pPr algn="ctr" defTabSz="457200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结构</a:t>
            </a:r>
            <a:r>
              <a:rPr lang="en-US" altLang="zh-CN" sz="2000" b="1" dirty="0" smtClean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:</a:t>
            </a:r>
            <a:r>
              <a:rPr lang="zh-CN" altLang="en-US" sz="20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上下</a:t>
            </a:r>
            <a:endParaRPr lang="zh-CN" altLang="en-US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58393" name="Rectangle 25"/>
          <p:cNvSpPr>
            <a:spLocks noChangeArrowheads="1"/>
          </p:cNvSpPr>
          <p:nvPr/>
        </p:nvSpPr>
        <p:spPr bwMode="auto">
          <a:xfrm>
            <a:off x="5635625" y="2225675"/>
            <a:ext cx="31750" cy="152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>
            <a:spAutoFit/>
          </a:bodyPr>
          <a:lstStyle/>
          <a:p>
            <a:pPr algn="just"/>
            <a:r>
              <a:rPr lang="en-US" altLang="zh-CN" sz="10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/>
          </a:p>
        </p:txBody>
      </p:sp>
      <p:sp>
        <p:nvSpPr>
          <p:cNvPr id="58394" name="Rectangle 26"/>
          <p:cNvSpPr>
            <a:spLocks noChangeArrowheads="1"/>
          </p:cNvSpPr>
          <p:nvPr/>
        </p:nvSpPr>
        <p:spPr bwMode="auto">
          <a:xfrm>
            <a:off x="5491163" y="2216150"/>
            <a:ext cx="31750" cy="152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>
            <a:spAutoFit/>
          </a:bodyPr>
          <a:lstStyle/>
          <a:p>
            <a:pPr algn="just"/>
            <a:r>
              <a:rPr lang="en-US" altLang="zh-CN" sz="10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/>
          </a:p>
        </p:txBody>
      </p:sp>
      <p:sp>
        <p:nvSpPr>
          <p:cNvPr id="58395" name="Rectangle 27"/>
          <p:cNvSpPr>
            <a:spLocks noChangeArrowheads="1"/>
          </p:cNvSpPr>
          <p:nvPr/>
        </p:nvSpPr>
        <p:spPr bwMode="auto">
          <a:xfrm>
            <a:off x="5651500" y="2162175"/>
            <a:ext cx="34925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>
            <a:spAutoFit/>
          </a:bodyPr>
          <a:lstStyle/>
          <a:p>
            <a:pPr algn="just"/>
            <a:r>
              <a:rPr lang="en-US" altLang="zh-CN" sz="11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/>
          </a:p>
        </p:txBody>
      </p:sp>
      <p:sp>
        <p:nvSpPr>
          <p:cNvPr id="58398" name="Rectangle 30"/>
          <p:cNvSpPr>
            <a:spLocks noChangeArrowheads="1"/>
          </p:cNvSpPr>
          <p:nvPr/>
        </p:nvSpPr>
        <p:spPr bwMode="auto">
          <a:xfrm>
            <a:off x="3348038" y="2162175"/>
            <a:ext cx="34925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>
            <a:spAutoFit/>
          </a:bodyPr>
          <a:lstStyle/>
          <a:p>
            <a:pPr algn="just"/>
            <a:r>
              <a:rPr lang="en-US" altLang="zh-CN" sz="11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/>
          </a:p>
        </p:txBody>
      </p:sp>
      <p:sp>
        <p:nvSpPr>
          <p:cNvPr id="58413" name="Freeform 45"/>
          <p:cNvSpPr/>
          <p:nvPr/>
        </p:nvSpPr>
        <p:spPr bwMode="auto">
          <a:xfrm>
            <a:off x="5624513" y="2143125"/>
            <a:ext cx="676275" cy="762000"/>
          </a:xfrm>
          <a:custGeom>
            <a:avLst/>
            <a:gdLst/>
            <a:ahLst/>
            <a:cxnLst>
              <a:cxn ang="0">
                <a:pos x="1065" y="165"/>
              </a:cxn>
              <a:cxn ang="0">
                <a:pos x="1050" y="210"/>
              </a:cxn>
              <a:cxn ang="0">
                <a:pos x="1035" y="255"/>
              </a:cxn>
              <a:cxn ang="0">
                <a:pos x="990" y="330"/>
              </a:cxn>
              <a:cxn ang="0">
                <a:pos x="930" y="420"/>
              </a:cxn>
              <a:cxn ang="0">
                <a:pos x="765" y="600"/>
              </a:cxn>
              <a:cxn ang="0">
                <a:pos x="585" y="795"/>
              </a:cxn>
              <a:cxn ang="0">
                <a:pos x="390" y="960"/>
              </a:cxn>
              <a:cxn ang="0">
                <a:pos x="210" y="1095"/>
              </a:cxn>
              <a:cxn ang="0">
                <a:pos x="135" y="1155"/>
              </a:cxn>
              <a:cxn ang="0">
                <a:pos x="60" y="1185"/>
              </a:cxn>
              <a:cxn ang="0">
                <a:pos x="30" y="1200"/>
              </a:cxn>
              <a:cxn ang="0">
                <a:pos x="0" y="1185"/>
              </a:cxn>
              <a:cxn ang="0">
                <a:pos x="15" y="1170"/>
              </a:cxn>
              <a:cxn ang="0">
                <a:pos x="45" y="1125"/>
              </a:cxn>
              <a:cxn ang="0">
                <a:pos x="105" y="1065"/>
              </a:cxn>
              <a:cxn ang="0">
                <a:pos x="195" y="975"/>
              </a:cxn>
              <a:cxn ang="0">
                <a:pos x="390" y="795"/>
              </a:cxn>
              <a:cxn ang="0">
                <a:pos x="540" y="630"/>
              </a:cxn>
              <a:cxn ang="0">
                <a:pos x="645" y="465"/>
              </a:cxn>
              <a:cxn ang="0">
                <a:pos x="750" y="300"/>
              </a:cxn>
              <a:cxn ang="0">
                <a:pos x="780" y="210"/>
              </a:cxn>
              <a:cxn ang="0">
                <a:pos x="810" y="150"/>
              </a:cxn>
              <a:cxn ang="0">
                <a:pos x="810" y="105"/>
              </a:cxn>
              <a:cxn ang="0">
                <a:pos x="795" y="75"/>
              </a:cxn>
              <a:cxn ang="0">
                <a:pos x="780" y="45"/>
              </a:cxn>
              <a:cxn ang="0">
                <a:pos x="795" y="15"/>
              </a:cxn>
              <a:cxn ang="0">
                <a:pos x="840" y="0"/>
              </a:cxn>
              <a:cxn ang="0">
                <a:pos x="885" y="15"/>
              </a:cxn>
              <a:cxn ang="0">
                <a:pos x="945" y="45"/>
              </a:cxn>
              <a:cxn ang="0">
                <a:pos x="1005" y="75"/>
              </a:cxn>
              <a:cxn ang="0">
                <a:pos x="1050" y="105"/>
              </a:cxn>
              <a:cxn ang="0">
                <a:pos x="1065" y="135"/>
              </a:cxn>
              <a:cxn ang="0">
                <a:pos x="1065" y="165"/>
              </a:cxn>
              <a:cxn ang="0">
                <a:pos x="1065" y="165"/>
              </a:cxn>
            </a:cxnLst>
            <a:rect l="0" t="0" r="r" b="b"/>
            <a:pathLst>
              <a:path w="1065" h="1200">
                <a:moveTo>
                  <a:pt x="1065" y="165"/>
                </a:moveTo>
                <a:lnTo>
                  <a:pt x="1050" y="210"/>
                </a:lnTo>
                <a:lnTo>
                  <a:pt x="1035" y="255"/>
                </a:lnTo>
                <a:lnTo>
                  <a:pt x="990" y="330"/>
                </a:lnTo>
                <a:lnTo>
                  <a:pt x="930" y="420"/>
                </a:lnTo>
                <a:lnTo>
                  <a:pt x="765" y="600"/>
                </a:lnTo>
                <a:lnTo>
                  <a:pt x="585" y="795"/>
                </a:lnTo>
                <a:lnTo>
                  <a:pt x="390" y="960"/>
                </a:lnTo>
                <a:lnTo>
                  <a:pt x="210" y="1095"/>
                </a:lnTo>
                <a:lnTo>
                  <a:pt x="135" y="1155"/>
                </a:lnTo>
                <a:lnTo>
                  <a:pt x="60" y="1185"/>
                </a:lnTo>
                <a:lnTo>
                  <a:pt x="30" y="1200"/>
                </a:lnTo>
                <a:lnTo>
                  <a:pt x="0" y="1185"/>
                </a:lnTo>
                <a:lnTo>
                  <a:pt x="15" y="1170"/>
                </a:lnTo>
                <a:lnTo>
                  <a:pt x="45" y="1125"/>
                </a:lnTo>
                <a:lnTo>
                  <a:pt x="105" y="1065"/>
                </a:lnTo>
                <a:lnTo>
                  <a:pt x="195" y="975"/>
                </a:lnTo>
                <a:lnTo>
                  <a:pt x="390" y="795"/>
                </a:lnTo>
                <a:lnTo>
                  <a:pt x="540" y="630"/>
                </a:lnTo>
                <a:lnTo>
                  <a:pt x="645" y="465"/>
                </a:lnTo>
                <a:lnTo>
                  <a:pt x="750" y="300"/>
                </a:lnTo>
                <a:lnTo>
                  <a:pt x="780" y="210"/>
                </a:lnTo>
                <a:lnTo>
                  <a:pt x="810" y="150"/>
                </a:lnTo>
                <a:lnTo>
                  <a:pt x="810" y="105"/>
                </a:lnTo>
                <a:lnTo>
                  <a:pt x="795" y="75"/>
                </a:lnTo>
                <a:lnTo>
                  <a:pt x="780" y="45"/>
                </a:lnTo>
                <a:lnTo>
                  <a:pt x="795" y="15"/>
                </a:lnTo>
                <a:lnTo>
                  <a:pt x="840" y="0"/>
                </a:lnTo>
                <a:lnTo>
                  <a:pt x="885" y="15"/>
                </a:lnTo>
                <a:lnTo>
                  <a:pt x="945" y="45"/>
                </a:lnTo>
                <a:lnTo>
                  <a:pt x="1005" y="75"/>
                </a:lnTo>
                <a:lnTo>
                  <a:pt x="1050" y="105"/>
                </a:lnTo>
                <a:lnTo>
                  <a:pt x="1065" y="135"/>
                </a:lnTo>
                <a:lnTo>
                  <a:pt x="1065" y="165"/>
                </a:lnTo>
                <a:lnTo>
                  <a:pt x="1065" y="165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8414" name="Freeform 46"/>
          <p:cNvSpPr/>
          <p:nvPr/>
        </p:nvSpPr>
        <p:spPr bwMode="auto">
          <a:xfrm>
            <a:off x="5995988" y="2428875"/>
            <a:ext cx="904875" cy="228600"/>
          </a:xfrm>
          <a:custGeom>
            <a:avLst/>
            <a:gdLst/>
            <a:ahLst/>
            <a:cxnLst>
              <a:cxn ang="0">
                <a:pos x="120" y="360"/>
              </a:cxn>
              <a:cxn ang="0">
                <a:pos x="105" y="330"/>
              </a:cxn>
              <a:cxn ang="0">
                <a:pos x="75" y="300"/>
              </a:cxn>
              <a:cxn ang="0">
                <a:pos x="0" y="225"/>
              </a:cxn>
              <a:cxn ang="0">
                <a:pos x="90" y="225"/>
              </a:cxn>
              <a:cxn ang="0">
                <a:pos x="225" y="195"/>
              </a:cxn>
              <a:cxn ang="0">
                <a:pos x="390" y="165"/>
              </a:cxn>
              <a:cxn ang="0">
                <a:pos x="600" y="105"/>
              </a:cxn>
              <a:cxn ang="0">
                <a:pos x="810" y="60"/>
              </a:cxn>
              <a:cxn ang="0">
                <a:pos x="975" y="30"/>
              </a:cxn>
              <a:cxn ang="0">
                <a:pos x="1110" y="15"/>
              </a:cxn>
              <a:cxn ang="0">
                <a:pos x="1185" y="0"/>
              </a:cxn>
              <a:cxn ang="0">
                <a:pos x="1305" y="0"/>
              </a:cxn>
              <a:cxn ang="0">
                <a:pos x="1380" y="15"/>
              </a:cxn>
              <a:cxn ang="0">
                <a:pos x="1410" y="45"/>
              </a:cxn>
              <a:cxn ang="0">
                <a:pos x="1425" y="75"/>
              </a:cxn>
              <a:cxn ang="0">
                <a:pos x="1410" y="90"/>
              </a:cxn>
              <a:cxn ang="0">
                <a:pos x="1395" y="105"/>
              </a:cxn>
              <a:cxn ang="0">
                <a:pos x="1350" y="120"/>
              </a:cxn>
              <a:cxn ang="0">
                <a:pos x="1290" y="135"/>
              </a:cxn>
              <a:cxn ang="0">
                <a:pos x="1140" y="180"/>
              </a:cxn>
              <a:cxn ang="0">
                <a:pos x="915" y="225"/>
              </a:cxn>
              <a:cxn ang="0">
                <a:pos x="675" y="255"/>
              </a:cxn>
              <a:cxn ang="0">
                <a:pos x="420" y="315"/>
              </a:cxn>
              <a:cxn ang="0">
                <a:pos x="300" y="345"/>
              </a:cxn>
              <a:cxn ang="0">
                <a:pos x="210" y="360"/>
              </a:cxn>
              <a:cxn ang="0">
                <a:pos x="150" y="360"/>
              </a:cxn>
              <a:cxn ang="0">
                <a:pos x="120" y="360"/>
              </a:cxn>
              <a:cxn ang="0">
                <a:pos x="120" y="360"/>
              </a:cxn>
            </a:cxnLst>
            <a:rect l="0" t="0" r="r" b="b"/>
            <a:pathLst>
              <a:path w="1425" h="360">
                <a:moveTo>
                  <a:pt x="120" y="360"/>
                </a:moveTo>
                <a:lnTo>
                  <a:pt x="105" y="330"/>
                </a:lnTo>
                <a:lnTo>
                  <a:pt x="75" y="300"/>
                </a:lnTo>
                <a:lnTo>
                  <a:pt x="0" y="225"/>
                </a:lnTo>
                <a:lnTo>
                  <a:pt x="90" y="225"/>
                </a:lnTo>
                <a:lnTo>
                  <a:pt x="225" y="195"/>
                </a:lnTo>
                <a:lnTo>
                  <a:pt x="390" y="165"/>
                </a:lnTo>
                <a:lnTo>
                  <a:pt x="600" y="105"/>
                </a:lnTo>
                <a:lnTo>
                  <a:pt x="810" y="60"/>
                </a:lnTo>
                <a:lnTo>
                  <a:pt x="975" y="30"/>
                </a:lnTo>
                <a:lnTo>
                  <a:pt x="1110" y="15"/>
                </a:lnTo>
                <a:lnTo>
                  <a:pt x="1185" y="0"/>
                </a:lnTo>
                <a:lnTo>
                  <a:pt x="1305" y="0"/>
                </a:lnTo>
                <a:lnTo>
                  <a:pt x="1380" y="15"/>
                </a:lnTo>
                <a:lnTo>
                  <a:pt x="1410" y="45"/>
                </a:lnTo>
                <a:lnTo>
                  <a:pt x="1425" y="75"/>
                </a:lnTo>
                <a:lnTo>
                  <a:pt x="1410" y="90"/>
                </a:lnTo>
                <a:lnTo>
                  <a:pt x="1395" y="105"/>
                </a:lnTo>
                <a:lnTo>
                  <a:pt x="1350" y="120"/>
                </a:lnTo>
                <a:lnTo>
                  <a:pt x="1290" y="135"/>
                </a:lnTo>
                <a:lnTo>
                  <a:pt x="1140" y="180"/>
                </a:lnTo>
                <a:lnTo>
                  <a:pt x="915" y="225"/>
                </a:lnTo>
                <a:lnTo>
                  <a:pt x="675" y="255"/>
                </a:lnTo>
                <a:lnTo>
                  <a:pt x="420" y="315"/>
                </a:lnTo>
                <a:lnTo>
                  <a:pt x="300" y="345"/>
                </a:lnTo>
                <a:lnTo>
                  <a:pt x="210" y="360"/>
                </a:lnTo>
                <a:lnTo>
                  <a:pt x="150" y="360"/>
                </a:lnTo>
                <a:lnTo>
                  <a:pt x="120" y="360"/>
                </a:lnTo>
                <a:lnTo>
                  <a:pt x="120" y="36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8415" name="Freeform 47"/>
          <p:cNvSpPr/>
          <p:nvPr/>
        </p:nvSpPr>
        <p:spPr bwMode="auto">
          <a:xfrm>
            <a:off x="6129338" y="2590800"/>
            <a:ext cx="142875" cy="885825"/>
          </a:xfrm>
          <a:custGeom>
            <a:avLst/>
            <a:gdLst/>
            <a:ahLst/>
            <a:cxnLst>
              <a:cxn ang="0">
                <a:pos x="30" y="930"/>
              </a:cxn>
              <a:cxn ang="0">
                <a:pos x="45" y="720"/>
              </a:cxn>
              <a:cxn ang="0">
                <a:pos x="45" y="555"/>
              </a:cxn>
              <a:cxn ang="0">
                <a:pos x="45" y="465"/>
              </a:cxn>
              <a:cxn ang="0">
                <a:pos x="45" y="330"/>
              </a:cxn>
              <a:cxn ang="0">
                <a:pos x="30" y="180"/>
              </a:cxn>
              <a:cxn ang="0">
                <a:pos x="15" y="0"/>
              </a:cxn>
              <a:cxn ang="0">
                <a:pos x="105" y="60"/>
              </a:cxn>
              <a:cxn ang="0">
                <a:pos x="165" y="105"/>
              </a:cxn>
              <a:cxn ang="0">
                <a:pos x="210" y="135"/>
              </a:cxn>
              <a:cxn ang="0">
                <a:pos x="225" y="150"/>
              </a:cxn>
              <a:cxn ang="0">
                <a:pos x="225" y="210"/>
              </a:cxn>
              <a:cxn ang="0">
                <a:pos x="210" y="285"/>
              </a:cxn>
              <a:cxn ang="0">
                <a:pos x="195" y="345"/>
              </a:cxn>
              <a:cxn ang="0">
                <a:pos x="195" y="435"/>
              </a:cxn>
              <a:cxn ang="0">
                <a:pos x="195" y="555"/>
              </a:cxn>
              <a:cxn ang="0">
                <a:pos x="195" y="690"/>
              </a:cxn>
              <a:cxn ang="0">
                <a:pos x="180" y="840"/>
              </a:cxn>
              <a:cxn ang="0">
                <a:pos x="180" y="975"/>
              </a:cxn>
              <a:cxn ang="0">
                <a:pos x="180" y="1095"/>
              </a:cxn>
              <a:cxn ang="0">
                <a:pos x="165" y="1200"/>
              </a:cxn>
              <a:cxn ang="0">
                <a:pos x="165" y="1290"/>
              </a:cxn>
              <a:cxn ang="0">
                <a:pos x="150" y="1350"/>
              </a:cxn>
              <a:cxn ang="0">
                <a:pos x="135" y="1395"/>
              </a:cxn>
              <a:cxn ang="0">
                <a:pos x="135" y="1395"/>
              </a:cxn>
              <a:cxn ang="0">
                <a:pos x="105" y="1380"/>
              </a:cxn>
              <a:cxn ang="0">
                <a:pos x="75" y="1350"/>
              </a:cxn>
              <a:cxn ang="0">
                <a:pos x="45" y="1305"/>
              </a:cxn>
              <a:cxn ang="0">
                <a:pos x="15" y="1230"/>
              </a:cxn>
              <a:cxn ang="0">
                <a:pos x="0" y="1170"/>
              </a:cxn>
              <a:cxn ang="0">
                <a:pos x="0" y="1140"/>
              </a:cxn>
              <a:cxn ang="0">
                <a:pos x="15" y="1095"/>
              </a:cxn>
              <a:cxn ang="0">
                <a:pos x="15" y="1020"/>
              </a:cxn>
              <a:cxn ang="0">
                <a:pos x="30" y="930"/>
              </a:cxn>
              <a:cxn ang="0">
                <a:pos x="30" y="930"/>
              </a:cxn>
            </a:cxnLst>
            <a:rect l="0" t="0" r="r" b="b"/>
            <a:pathLst>
              <a:path w="225" h="1395">
                <a:moveTo>
                  <a:pt x="30" y="930"/>
                </a:moveTo>
                <a:lnTo>
                  <a:pt x="45" y="720"/>
                </a:lnTo>
                <a:lnTo>
                  <a:pt x="45" y="555"/>
                </a:lnTo>
                <a:lnTo>
                  <a:pt x="45" y="465"/>
                </a:lnTo>
                <a:lnTo>
                  <a:pt x="45" y="330"/>
                </a:lnTo>
                <a:lnTo>
                  <a:pt x="30" y="180"/>
                </a:lnTo>
                <a:lnTo>
                  <a:pt x="15" y="0"/>
                </a:lnTo>
                <a:lnTo>
                  <a:pt x="105" y="60"/>
                </a:lnTo>
                <a:lnTo>
                  <a:pt x="165" y="105"/>
                </a:lnTo>
                <a:lnTo>
                  <a:pt x="210" y="135"/>
                </a:lnTo>
                <a:lnTo>
                  <a:pt x="225" y="150"/>
                </a:lnTo>
                <a:lnTo>
                  <a:pt x="225" y="210"/>
                </a:lnTo>
                <a:lnTo>
                  <a:pt x="210" y="285"/>
                </a:lnTo>
                <a:lnTo>
                  <a:pt x="195" y="345"/>
                </a:lnTo>
                <a:lnTo>
                  <a:pt x="195" y="435"/>
                </a:lnTo>
                <a:lnTo>
                  <a:pt x="195" y="555"/>
                </a:lnTo>
                <a:lnTo>
                  <a:pt x="195" y="690"/>
                </a:lnTo>
                <a:lnTo>
                  <a:pt x="180" y="840"/>
                </a:lnTo>
                <a:lnTo>
                  <a:pt x="180" y="975"/>
                </a:lnTo>
                <a:lnTo>
                  <a:pt x="180" y="1095"/>
                </a:lnTo>
                <a:lnTo>
                  <a:pt x="165" y="1200"/>
                </a:lnTo>
                <a:lnTo>
                  <a:pt x="165" y="1290"/>
                </a:lnTo>
                <a:lnTo>
                  <a:pt x="150" y="1350"/>
                </a:lnTo>
                <a:lnTo>
                  <a:pt x="135" y="1395"/>
                </a:lnTo>
                <a:lnTo>
                  <a:pt x="135" y="1395"/>
                </a:lnTo>
                <a:lnTo>
                  <a:pt x="105" y="1380"/>
                </a:lnTo>
                <a:lnTo>
                  <a:pt x="75" y="1350"/>
                </a:lnTo>
                <a:lnTo>
                  <a:pt x="45" y="1305"/>
                </a:lnTo>
                <a:lnTo>
                  <a:pt x="15" y="1230"/>
                </a:lnTo>
                <a:lnTo>
                  <a:pt x="0" y="1170"/>
                </a:lnTo>
                <a:lnTo>
                  <a:pt x="0" y="1140"/>
                </a:lnTo>
                <a:lnTo>
                  <a:pt x="15" y="1095"/>
                </a:lnTo>
                <a:lnTo>
                  <a:pt x="15" y="1020"/>
                </a:lnTo>
                <a:lnTo>
                  <a:pt x="30" y="930"/>
                </a:lnTo>
                <a:lnTo>
                  <a:pt x="30" y="93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8416" name="Freeform 48"/>
          <p:cNvSpPr/>
          <p:nvPr/>
        </p:nvSpPr>
        <p:spPr bwMode="auto">
          <a:xfrm>
            <a:off x="6224588" y="2743200"/>
            <a:ext cx="485775" cy="152400"/>
          </a:xfrm>
          <a:custGeom>
            <a:avLst/>
            <a:gdLst/>
            <a:ahLst/>
            <a:cxnLst>
              <a:cxn ang="0">
                <a:pos x="0" y="120"/>
              </a:cxn>
              <a:cxn ang="0">
                <a:pos x="135" y="105"/>
              </a:cxn>
              <a:cxn ang="0">
                <a:pos x="315" y="60"/>
              </a:cxn>
              <a:cxn ang="0">
                <a:pos x="405" y="30"/>
              </a:cxn>
              <a:cxn ang="0">
                <a:pos x="480" y="15"/>
              </a:cxn>
              <a:cxn ang="0">
                <a:pos x="525" y="15"/>
              </a:cxn>
              <a:cxn ang="0">
                <a:pos x="555" y="0"/>
              </a:cxn>
              <a:cxn ang="0">
                <a:pos x="600" y="0"/>
              </a:cxn>
              <a:cxn ang="0">
                <a:pos x="675" y="15"/>
              </a:cxn>
              <a:cxn ang="0">
                <a:pos x="750" y="45"/>
              </a:cxn>
              <a:cxn ang="0">
                <a:pos x="765" y="90"/>
              </a:cxn>
              <a:cxn ang="0">
                <a:pos x="750" y="105"/>
              </a:cxn>
              <a:cxn ang="0">
                <a:pos x="690" y="135"/>
              </a:cxn>
              <a:cxn ang="0">
                <a:pos x="585" y="150"/>
              </a:cxn>
              <a:cxn ang="0">
                <a:pos x="450" y="180"/>
              </a:cxn>
              <a:cxn ang="0">
                <a:pos x="300" y="210"/>
              </a:cxn>
              <a:cxn ang="0">
                <a:pos x="165" y="225"/>
              </a:cxn>
              <a:cxn ang="0">
                <a:pos x="75" y="225"/>
              </a:cxn>
              <a:cxn ang="0">
                <a:pos x="0" y="240"/>
              </a:cxn>
              <a:cxn ang="0">
                <a:pos x="0" y="120"/>
              </a:cxn>
              <a:cxn ang="0">
                <a:pos x="0" y="120"/>
              </a:cxn>
            </a:cxnLst>
            <a:rect l="0" t="0" r="r" b="b"/>
            <a:pathLst>
              <a:path w="765" h="240">
                <a:moveTo>
                  <a:pt x="0" y="120"/>
                </a:moveTo>
                <a:lnTo>
                  <a:pt x="135" y="105"/>
                </a:lnTo>
                <a:lnTo>
                  <a:pt x="315" y="60"/>
                </a:lnTo>
                <a:lnTo>
                  <a:pt x="405" y="30"/>
                </a:lnTo>
                <a:lnTo>
                  <a:pt x="480" y="15"/>
                </a:lnTo>
                <a:lnTo>
                  <a:pt x="525" y="15"/>
                </a:lnTo>
                <a:lnTo>
                  <a:pt x="555" y="0"/>
                </a:lnTo>
                <a:lnTo>
                  <a:pt x="600" y="0"/>
                </a:lnTo>
                <a:lnTo>
                  <a:pt x="675" y="15"/>
                </a:lnTo>
                <a:lnTo>
                  <a:pt x="750" y="45"/>
                </a:lnTo>
                <a:lnTo>
                  <a:pt x="765" y="90"/>
                </a:lnTo>
                <a:lnTo>
                  <a:pt x="750" y="105"/>
                </a:lnTo>
                <a:lnTo>
                  <a:pt x="690" y="135"/>
                </a:lnTo>
                <a:lnTo>
                  <a:pt x="585" y="150"/>
                </a:lnTo>
                <a:lnTo>
                  <a:pt x="450" y="180"/>
                </a:lnTo>
                <a:lnTo>
                  <a:pt x="300" y="210"/>
                </a:lnTo>
                <a:lnTo>
                  <a:pt x="165" y="225"/>
                </a:lnTo>
                <a:lnTo>
                  <a:pt x="75" y="225"/>
                </a:lnTo>
                <a:lnTo>
                  <a:pt x="0" y="240"/>
                </a:lnTo>
                <a:lnTo>
                  <a:pt x="0" y="120"/>
                </a:lnTo>
                <a:lnTo>
                  <a:pt x="0" y="12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8417" name="Freeform 49"/>
          <p:cNvSpPr/>
          <p:nvPr/>
        </p:nvSpPr>
        <p:spPr bwMode="auto">
          <a:xfrm>
            <a:off x="6205538" y="3019425"/>
            <a:ext cx="523875" cy="133350"/>
          </a:xfrm>
          <a:custGeom>
            <a:avLst/>
            <a:gdLst/>
            <a:ahLst/>
            <a:cxnLst>
              <a:cxn ang="0">
                <a:pos x="495" y="180"/>
              </a:cxn>
              <a:cxn ang="0">
                <a:pos x="330" y="195"/>
              </a:cxn>
              <a:cxn ang="0">
                <a:pos x="210" y="210"/>
              </a:cxn>
              <a:cxn ang="0">
                <a:pos x="90" y="210"/>
              </a:cxn>
              <a:cxn ang="0">
                <a:pos x="0" y="210"/>
              </a:cxn>
              <a:cxn ang="0">
                <a:pos x="0" y="105"/>
              </a:cxn>
              <a:cxn ang="0">
                <a:pos x="150" y="90"/>
              </a:cxn>
              <a:cxn ang="0">
                <a:pos x="345" y="60"/>
              </a:cxn>
              <a:cxn ang="0">
                <a:pos x="450" y="30"/>
              </a:cxn>
              <a:cxn ang="0">
                <a:pos x="525" y="15"/>
              </a:cxn>
              <a:cxn ang="0">
                <a:pos x="645" y="0"/>
              </a:cxn>
              <a:cxn ang="0">
                <a:pos x="705" y="0"/>
              </a:cxn>
              <a:cxn ang="0">
                <a:pos x="765" y="15"/>
              </a:cxn>
              <a:cxn ang="0">
                <a:pos x="810" y="45"/>
              </a:cxn>
              <a:cxn ang="0">
                <a:pos x="825" y="75"/>
              </a:cxn>
              <a:cxn ang="0">
                <a:pos x="795" y="105"/>
              </a:cxn>
              <a:cxn ang="0">
                <a:pos x="735" y="120"/>
              </a:cxn>
              <a:cxn ang="0">
                <a:pos x="630" y="150"/>
              </a:cxn>
              <a:cxn ang="0">
                <a:pos x="495" y="180"/>
              </a:cxn>
              <a:cxn ang="0">
                <a:pos x="495" y="180"/>
              </a:cxn>
            </a:cxnLst>
            <a:rect l="0" t="0" r="r" b="b"/>
            <a:pathLst>
              <a:path w="825" h="210">
                <a:moveTo>
                  <a:pt x="495" y="180"/>
                </a:moveTo>
                <a:lnTo>
                  <a:pt x="330" y="195"/>
                </a:lnTo>
                <a:lnTo>
                  <a:pt x="210" y="210"/>
                </a:lnTo>
                <a:lnTo>
                  <a:pt x="90" y="210"/>
                </a:lnTo>
                <a:lnTo>
                  <a:pt x="0" y="210"/>
                </a:lnTo>
                <a:lnTo>
                  <a:pt x="0" y="105"/>
                </a:lnTo>
                <a:lnTo>
                  <a:pt x="150" y="90"/>
                </a:lnTo>
                <a:lnTo>
                  <a:pt x="345" y="60"/>
                </a:lnTo>
                <a:lnTo>
                  <a:pt x="450" y="30"/>
                </a:lnTo>
                <a:lnTo>
                  <a:pt x="525" y="15"/>
                </a:lnTo>
                <a:lnTo>
                  <a:pt x="645" y="0"/>
                </a:lnTo>
                <a:lnTo>
                  <a:pt x="705" y="0"/>
                </a:lnTo>
                <a:lnTo>
                  <a:pt x="765" y="15"/>
                </a:lnTo>
                <a:lnTo>
                  <a:pt x="810" y="45"/>
                </a:lnTo>
                <a:lnTo>
                  <a:pt x="825" y="75"/>
                </a:lnTo>
                <a:lnTo>
                  <a:pt x="795" y="105"/>
                </a:lnTo>
                <a:lnTo>
                  <a:pt x="735" y="120"/>
                </a:lnTo>
                <a:lnTo>
                  <a:pt x="630" y="150"/>
                </a:lnTo>
                <a:lnTo>
                  <a:pt x="495" y="180"/>
                </a:lnTo>
                <a:lnTo>
                  <a:pt x="495" y="18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8419" name="Freeform 51"/>
          <p:cNvSpPr/>
          <p:nvPr/>
        </p:nvSpPr>
        <p:spPr bwMode="auto">
          <a:xfrm>
            <a:off x="5891213" y="3448050"/>
            <a:ext cx="1209675" cy="628650"/>
          </a:xfrm>
          <a:custGeom>
            <a:avLst/>
            <a:gdLst/>
            <a:ahLst/>
            <a:cxnLst>
              <a:cxn ang="0">
                <a:pos x="1815" y="690"/>
              </a:cxn>
              <a:cxn ang="0">
                <a:pos x="1875" y="720"/>
              </a:cxn>
              <a:cxn ang="0">
                <a:pos x="1905" y="780"/>
              </a:cxn>
              <a:cxn ang="0">
                <a:pos x="1890" y="810"/>
              </a:cxn>
              <a:cxn ang="0">
                <a:pos x="1860" y="840"/>
              </a:cxn>
              <a:cxn ang="0">
                <a:pos x="1815" y="870"/>
              </a:cxn>
              <a:cxn ang="0">
                <a:pos x="1755" y="900"/>
              </a:cxn>
              <a:cxn ang="0">
                <a:pos x="1665" y="930"/>
              </a:cxn>
              <a:cxn ang="0">
                <a:pos x="1560" y="960"/>
              </a:cxn>
              <a:cxn ang="0">
                <a:pos x="1440" y="975"/>
              </a:cxn>
              <a:cxn ang="0">
                <a:pos x="1305" y="990"/>
              </a:cxn>
              <a:cxn ang="0">
                <a:pos x="1155" y="990"/>
              </a:cxn>
              <a:cxn ang="0">
                <a:pos x="1020" y="990"/>
              </a:cxn>
              <a:cxn ang="0">
                <a:pos x="885" y="960"/>
              </a:cxn>
              <a:cxn ang="0">
                <a:pos x="780" y="930"/>
              </a:cxn>
              <a:cxn ang="0">
                <a:pos x="570" y="825"/>
              </a:cxn>
              <a:cxn ang="0">
                <a:pos x="465" y="750"/>
              </a:cxn>
              <a:cxn ang="0">
                <a:pos x="375" y="675"/>
              </a:cxn>
              <a:cxn ang="0">
                <a:pos x="210" y="480"/>
              </a:cxn>
              <a:cxn ang="0">
                <a:pos x="135" y="375"/>
              </a:cxn>
              <a:cxn ang="0">
                <a:pos x="75" y="255"/>
              </a:cxn>
              <a:cxn ang="0">
                <a:pos x="45" y="150"/>
              </a:cxn>
              <a:cxn ang="0">
                <a:pos x="15" y="75"/>
              </a:cxn>
              <a:cxn ang="0">
                <a:pos x="0" y="15"/>
              </a:cxn>
              <a:cxn ang="0">
                <a:pos x="15" y="0"/>
              </a:cxn>
              <a:cxn ang="0">
                <a:pos x="30" y="15"/>
              </a:cxn>
              <a:cxn ang="0">
                <a:pos x="75" y="60"/>
              </a:cxn>
              <a:cxn ang="0">
                <a:pos x="120" y="135"/>
              </a:cxn>
              <a:cxn ang="0">
                <a:pos x="195" y="240"/>
              </a:cxn>
              <a:cxn ang="0">
                <a:pos x="270" y="345"/>
              </a:cxn>
              <a:cxn ang="0">
                <a:pos x="375" y="450"/>
              </a:cxn>
              <a:cxn ang="0">
                <a:pos x="600" y="600"/>
              </a:cxn>
              <a:cxn ang="0">
                <a:pos x="720" y="660"/>
              </a:cxn>
              <a:cxn ang="0">
                <a:pos x="855" y="705"/>
              </a:cxn>
              <a:cxn ang="0">
                <a:pos x="990" y="735"/>
              </a:cxn>
              <a:cxn ang="0">
                <a:pos x="1140" y="735"/>
              </a:cxn>
              <a:cxn ang="0">
                <a:pos x="1260" y="735"/>
              </a:cxn>
              <a:cxn ang="0">
                <a:pos x="1365" y="735"/>
              </a:cxn>
              <a:cxn ang="0">
                <a:pos x="1425" y="735"/>
              </a:cxn>
              <a:cxn ang="0">
                <a:pos x="1455" y="720"/>
              </a:cxn>
              <a:cxn ang="0">
                <a:pos x="1470" y="705"/>
              </a:cxn>
              <a:cxn ang="0">
                <a:pos x="1455" y="660"/>
              </a:cxn>
              <a:cxn ang="0">
                <a:pos x="1440" y="600"/>
              </a:cxn>
              <a:cxn ang="0">
                <a:pos x="1425" y="525"/>
              </a:cxn>
              <a:cxn ang="0">
                <a:pos x="1395" y="435"/>
              </a:cxn>
              <a:cxn ang="0">
                <a:pos x="1380" y="375"/>
              </a:cxn>
              <a:cxn ang="0">
                <a:pos x="1380" y="345"/>
              </a:cxn>
              <a:cxn ang="0">
                <a:pos x="1380" y="315"/>
              </a:cxn>
              <a:cxn ang="0">
                <a:pos x="1395" y="330"/>
              </a:cxn>
              <a:cxn ang="0">
                <a:pos x="1440" y="360"/>
              </a:cxn>
              <a:cxn ang="0">
                <a:pos x="1485" y="405"/>
              </a:cxn>
              <a:cxn ang="0">
                <a:pos x="1560" y="480"/>
              </a:cxn>
              <a:cxn ang="0">
                <a:pos x="1635" y="555"/>
              </a:cxn>
              <a:cxn ang="0">
                <a:pos x="1695" y="630"/>
              </a:cxn>
              <a:cxn ang="0">
                <a:pos x="1755" y="660"/>
              </a:cxn>
              <a:cxn ang="0">
                <a:pos x="1815" y="690"/>
              </a:cxn>
              <a:cxn ang="0">
                <a:pos x="1815" y="690"/>
              </a:cxn>
            </a:cxnLst>
            <a:rect l="0" t="0" r="r" b="b"/>
            <a:pathLst>
              <a:path w="1905" h="990">
                <a:moveTo>
                  <a:pt x="1815" y="690"/>
                </a:moveTo>
                <a:lnTo>
                  <a:pt x="1875" y="720"/>
                </a:lnTo>
                <a:lnTo>
                  <a:pt x="1905" y="780"/>
                </a:lnTo>
                <a:lnTo>
                  <a:pt x="1890" y="810"/>
                </a:lnTo>
                <a:lnTo>
                  <a:pt x="1860" y="840"/>
                </a:lnTo>
                <a:lnTo>
                  <a:pt x="1815" y="870"/>
                </a:lnTo>
                <a:lnTo>
                  <a:pt x="1755" y="900"/>
                </a:lnTo>
                <a:lnTo>
                  <a:pt x="1665" y="930"/>
                </a:lnTo>
                <a:lnTo>
                  <a:pt x="1560" y="960"/>
                </a:lnTo>
                <a:lnTo>
                  <a:pt x="1440" y="975"/>
                </a:lnTo>
                <a:lnTo>
                  <a:pt x="1305" y="990"/>
                </a:lnTo>
                <a:lnTo>
                  <a:pt x="1155" y="990"/>
                </a:lnTo>
                <a:lnTo>
                  <a:pt x="1020" y="990"/>
                </a:lnTo>
                <a:lnTo>
                  <a:pt x="885" y="960"/>
                </a:lnTo>
                <a:lnTo>
                  <a:pt x="780" y="930"/>
                </a:lnTo>
                <a:lnTo>
                  <a:pt x="570" y="825"/>
                </a:lnTo>
                <a:lnTo>
                  <a:pt x="465" y="750"/>
                </a:lnTo>
                <a:lnTo>
                  <a:pt x="375" y="675"/>
                </a:lnTo>
                <a:lnTo>
                  <a:pt x="210" y="480"/>
                </a:lnTo>
                <a:lnTo>
                  <a:pt x="135" y="375"/>
                </a:lnTo>
                <a:lnTo>
                  <a:pt x="75" y="255"/>
                </a:lnTo>
                <a:lnTo>
                  <a:pt x="45" y="150"/>
                </a:lnTo>
                <a:lnTo>
                  <a:pt x="15" y="75"/>
                </a:lnTo>
                <a:lnTo>
                  <a:pt x="0" y="15"/>
                </a:lnTo>
                <a:lnTo>
                  <a:pt x="15" y="0"/>
                </a:lnTo>
                <a:lnTo>
                  <a:pt x="30" y="15"/>
                </a:lnTo>
                <a:lnTo>
                  <a:pt x="75" y="60"/>
                </a:lnTo>
                <a:lnTo>
                  <a:pt x="120" y="135"/>
                </a:lnTo>
                <a:lnTo>
                  <a:pt x="195" y="240"/>
                </a:lnTo>
                <a:lnTo>
                  <a:pt x="270" y="345"/>
                </a:lnTo>
                <a:lnTo>
                  <a:pt x="375" y="450"/>
                </a:lnTo>
                <a:lnTo>
                  <a:pt x="600" y="600"/>
                </a:lnTo>
                <a:lnTo>
                  <a:pt x="720" y="660"/>
                </a:lnTo>
                <a:lnTo>
                  <a:pt x="855" y="705"/>
                </a:lnTo>
                <a:lnTo>
                  <a:pt x="990" y="735"/>
                </a:lnTo>
                <a:lnTo>
                  <a:pt x="1140" y="735"/>
                </a:lnTo>
                <a:lnTo>
                  <a:pt x="1260" y="735"/>
                </a:lnTo>
                <a:lnTo>
                  <a:pt x="1365" y="735"/>
                </a:lnTo>
                <a:lnTo>
                  <a:pt x="1425" y="735"/>
                </a:lnTo>
                <a:lnTo>
                  <a:pt x="1455" y="720"/>
                </a:lnTo>
                <a:lnTo>
                  <a:pt x="1470" y="705"/>
                </a:lnTo>
                <a:lnTo>
                  <a:pt x="1455" y="660"/>
                </a:lnTo>
                <a:lnTo>
                  <a:pt x="1440" y="600"/>
                </a:lnTo>
                <a:lnTo>
                  <a:pt x="1425" y="525"/>
                </a:lnTo>
                <a:lnTo>
                  <a:pt x="1395" y="435"/>
                </a:lnTo>
                <a:lnTo>
                  <a:pt x="1380" y="375"/>
                </a:lnTo>
                <a:lnTo>
                  <a:pt x="1380" y="345"/>
                </a:lnTo>
                <a:lnTo>
                  <a:pt x="1380" y="315"/>
                </a:lnTo>
                <a:lnTo>
                  <a:pt x="1395" y="330"/>
                </a:lnTo>
                <a:lnTo>
                  <a:pt x="1440" y="360"/>
                </a:lnTo>
                <a:lnTo>
                  <a:pt x="1485" y="405"/>
                </a:lnTo>
                <a:lnTo>
                  <a:pt x="1560" y="480"/>
                </a:lnTo>
                <a:lnTo>
                  <a:pt x="1635" y="555"/>
                </a:lnTo>
                <a:lnTo>
                  <a:pt x="1695" y="630"/>
                </a:lnTo>
                <a:lnTo>
                  <a:pt x="1755" y="660"/>
                </a:lnTo>
                <a:lnTo>
                  <a:pt x="1815" y="690"/>
                </a:lnTo>
                <a:lnTo>
                  <a:pt x="1815" y="69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8420" name="Freeform 52"/>
          <p:cNvSpPr/>
          <p:nvPr/>
        </p:nvSpPr>
        <p:spPr bwMode="auto">
          <a:xfrm>
            <a:off x="6272213" y="3429000"/>
            <a:ext cx="295275" cy="228600"/>
          </a:xfrm>
          <a:custGeom>
            <a:avLst/>
            <a:gdLst/>
            <a:ahLst/>
            <a:cxnLst>
              <a:cxn ang="0">
                <a:pos x="450" y="195"/>
              </a:cxn>
              <a:cxn ang="0">
                <a:pos x="465" y="255"/>
              </a:cxn>
              <a:cxn ang="0">
                <a:pos x="450" y="315"/>
              </a:cxn>
              <a:cxn ang="0">
                <a:pos x="405" y="345"/>
              </a:cxn>
              <a:cxn ang="0">
                <a:pos x="390" y="360"/>
              </a:cxn>
              <a:cxn ang="0">
                <a:pos x="360" y="345"/>
              </a:cxn>
              <a:cxn ang="0">
                <a:pos x="315" y="330"/>
              </a:cxn>
              <a:cxn ang="0">
                <a:pos x="255" y="270"/>
              </a:cxn>
              <a:cxn ang="0">
                <a:pos x="180" y="195"/>
              </a:cxn>
              <a:cxn ang="0">
                <a:pos x="105" y="135"/>
              </a:cxn>
              <a:cxn ang="0">
                <a:pos x="45" y="75"/>
              </a:cxn>
              <a:cxn ang="0">
                <a:pos x="0" y="30"/>
              </a:cxn>
              <a:cxn ang="0">
                <a:pos x="0" y="15"/>
              </a:cxn>
              <a:cxn ang="0">
                <a:pos x="30" y="0"/>
              </a:cxn>
              <a:cxn ang="0">
                <a:pos x="105" y="0"/>
              </a:cxn>
              <a:cxn ang="0">
                <a:pos x="210" y="15"/>
              </a:cxn>
              <a:cxn ang="0">
                <a:pos x="315" y="60"/>
              </a:cxn>
              <a:cxn ang="0">
                <a:pos x="405" y="120"/>
              </a:cxn>
              <a:cxn ang="0">
                <a:pos x="450" y="195"/>
              </a:cxn>
              <a:cxn ang="0">
                <a:pos x="450" y="195"/>
              </a:cxn>
            </a:cxnLst>
            <a:rect l="0" t="0" r="r" b="b"/>
            <a:pathLst>
              <a:path w="465" h="360">
                <a:moveTo>
                  <a:pt x="450" y="195"/>
                </a:moveTo>
                <a:lnTo>
                  <a:pt x="465" y="255"/>
                </a:lnTo>
                <a:lnTo>
                  <a:pt x="450" y="315"/>
                </a:lnTo>
                <a:lnTo>
                  <a:pt x="405" y="345"/>
                </a:lnTo>
                <a:lnTo>
                  <a:pt x="390" y="360"/>
                </a:lnTo>
                <a:lnTo>
                  <a:pt x="360" y="345"/>
                </a:lnTo>
                <a:lnTo>
                  <a:pt x="315" y="330"/>
                </a:lnTo>
                <a:lnTo>
                  <a:pt x="255" y="270"/>
                </a:lnTo>
                <a:lnTo>
                  <a:pt x="180" y="195"/>
                </a:lnTo>
                <a:lnTo>
                  <a:pt x="105" y="135"/>
                </a:lnTo>
                <a:lnTo>
                  <a:pt x="45" y="75"/>
                </a:lnTo>
                <a:lnTo>
                  <a:pt x="0" y="30"/>
                </a:lnTo>
                <a:lnTo>
                  <a:pt x="0" y="15"/>
                </a:lnTo>
                <a:lnTo>
                  <a:pt x="30" y="0"/>
                </a:lnTo>
                <a:lnTo>
                  <a:pt x="105" y="0"/>
                </a:lnTo>
                <a:lnTo>
                  <a:pt x="210" y="15"/>
                </a:lnTo>
                <a:lnTo>
                  <a:pt x="315" y="60"/>
                </a:lnTo>
                <a:lnTo>
                  <a:pt x="405" y="120"/>
                </a:lnTo>
                <a:lnTo>
                  <a:pt x="450" y="195"/>
                </a:lnTo>
                <a:lnTo>
                  <a:pt x="450" y="195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8421" name="Freeform 53"/>
          <p:cNvSpPr/>
          <p:nvPr/>
        </p:nvSpPr>
        <p:spPr bwMode="auto">
          <a:xfrm>
            <a:off x="6796088" y="3314700"/>
            <a:ext cx="447675" cy="276225"/>
          </a:xfrm>
          <a:custGeom>
            <a:avLst/>
            <a:gdLst/>
            <a:ahLst/>
            <a:cxnLst>
              <a:cxn ang="0">
                <a:pos x="585" y="135"/>
              </a:cxn>
              <a:cxn ang="0">
                <a:pos x="645" y="180"/>
              </a:cxn>
              <a:cxn ang="0">
                <a:pos x="690" y="225"/>
              </a:cxn>
              <a:cxn ang="0">
                <a:pos x="705" y="285"/>
              </a:cxn>
              <a:cxn ang="0">
                <a:pos x="705" y="330"/>
              </a:cxn>
              <a:cxn ang="0">
                <a:pos x="675" y="405"/>
              </a:cxn>
              <a:cxn ang="0">
                <a:pos x="675" y="435"/>
              </a:cxn>
              <a:cxn ang="0">
                <a:pos x="660" y="435"/>
              </a:cxn>
              <a:cxn ang="0">
                <a:pos x="615" y="420"/>
              </a:cxn>
              <a:cxn ang="0">
                <a:pos x="555" y="390"/>
              </a:cxn>
              <a:cxn ang="0">
                <a:pos x="450" y="330"/>
              </a:cxn>
              <a:cxn ang="0">
                <a:pos x="300" y="240"/>
              </a:cxn>
              <a:cxn ang="0">
                <a:pos x="165" y="150"/>
              </a:cxn>
              <a:cxn ang="0">
                <a:pos x="75" y="90"/>
              </a:cxn>
              <a:cxn ang="0">
                <a:pos x="15" y="45"/>
              </a:cxn>
              <a:cxn ang="0">
                <a:pos x="0" y="15"/>
              </a:cxn>
              <a:cxn ang="0">
                <a:pos x="30" y="0"/>
              </a:cxn>
              <a:cxn ang="0">
                <a:pos x="105" y="0"/>
              </a:cxn>
              <a:cxn ang="0">
                <a:pos x="210" y="0"/>
              </a:cxn>
              <a:cxn ang="0">
                <a:pos x="345" y="15"/>
              </a:cxn>
              <a:cxn ang="0">
                <a:pos x="480" y="60"/>
              </a:cxn>
              <a:cxn ang="0">
                <a:pos x="585" y="135"/>
              </a:cxn>
              <a:cxn ang="0">
                <a:pos x="585" y="135"/>
              </a:cxn>
            </a:cxnLst>
            <a:rect l="0" t="0" r="r" b="b"/>
            <a:pathLst>
              <a:path w="705" h="435">
                <a:moveTo>
                  <a:pt x="585" y="135"/>
                </a:moveTo>
                <a:lnTo>
                  <a:pt x="645" y="180"/>
                </a:lnTo>
                <a:lnTo>
                  <a:pt x="690" y="225"/>
                </a:lnTo>
                <a:lnTo>
                  <a:pt x="705" y="285"/>
                </a:lnTo>
                <a:lnTo>
                  <a:pt x="705" y="330"/>
                </a:lnTo>
                <a:lnTo>
                  <a:pt x="675" y="405"/>
                </a:lnTo>
                <a:lnTo>
                  <a:pt x="675" y="435"/>
                </a:lnTo>
                <a:lnTo>
                  <a:pt x="660" y="435"/>
                </a:lnTo>
                <a:lnTo>
                  <a:pt x="615" y="420"/>
                </a:lnTo>
                <a:lnTo>
                  <a:pt x="555" y="390"/>
                </a:lnTo>
                <a:lnTo>
                  <a:pt x="450" y="330"/>
                </a:lnTo>
                <a:lnTo>
                  <a:pt x="300" y="240"/>
                </a:lnTo>
                <a:lnTo>
                  <a:pt x="165" y="150"/>
                </a:lnTo>
                <a:lnTo>
                  <a:pt x="75" y="90"/>
                </a:lnTo>
                <a:lnTo>
                  <a:pt x="15" y="45"/>
                </a:lnTo>
                <a:lnTo>
                  <a:pt x="0" y="15"/>
                </a:lnTo>
                <a:lnTo>
                  <a:pt x="30" y="0"/>
                </a:lnTo>
                <a:lnTo>
                  <a:pt x="105" y="0"/>
                </a:lnTo>
                <a:lnTo>
                  <a:pt x="210" y="0"/>
                </a:lnTo>
                <a:lnTo>
                  <a:pt x="345" y="15"/>
                </a:lnTo>
                <a:lnTo>
                  <a:pt x="480" y="60"/>
                </a:lnTo>
                <a:lnTo>
                  <a:pt x="585" y="135"/>
                </a:lnTo>
                <a:lnTo>
                  <a:pt x="585" y="135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400" y="6337300"/>
            <a:ext cx="2718591" cy="4449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58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8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58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8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58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58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58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58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58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418" grpId="0" animBg="1"/>
      <p:bldP spid="21" grpId="0"/>
      <p:bldP spid="58" grpId="0"/>
      <p:bldP spid="2" grpId="0"/>
      <p:bldP spid="34" grpId="0"/>
      <p:bldP spid="35" grpId="0"/>
      <p:bldP spid="31" grpId="0"/>
      <p:bldP spid="32" grpId="0"/>
      <p:bldP spid="58413" grpId="0" animBg="1"/>
      <p:bldP spid="58414" grpId="0" animBg="1"/>
      <p:bldP spid="58415" grpId="0" animBg="1"/>
      <p:bldP spid="58416" grpId="0" animBg="1"/>
      <p:bldP spid="58417" grpId="0" animBg="1"/>
      <p:bldP spid="58419" grpId="0" animBg="1"/>
      <p:bldP spid="58420" grpId="0" animBg="1"/>
      <p:bldP spid="5842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5" name="TextBox 27"/>
          <p:cNvSpPr txBox="1">
            <a:spLocks noChangeArrowheads="1"/>
          </p:cNvSpPr>
          <p:nvPr/>
        </p:nvSpPr>
        <p:spPr bwMode="auto">
          <a:xfrm>
            <a:off x="1009650" y="2546350"/>
            <a:ext cx="1336675" cy="15700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9600" b="1" dirty="0" smtClean="0">
                <a:latin typeface="楷体_GB2312" pitchFamily="49" charset="-122"/>
                <a:ea typeface="楷体_GB2312" pitchFamily="49" charset="-122"/>
              </a:rPr>
              <a:t>布</a:t>
            </a:r>
            <a:endParaRPr lang="zh-CN" altLang="en-US" sz="9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1384300" y="2027238"/>
            <a:ext cx="955675" cy="581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 dirty="0" err="1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bù</a:t>
            </a:r>
            <a:r>
              <a:rPr lang="en-US" altLang="zh-CN" sz="3200" b="1" dirty="0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</a:t>
            </a:r>
            <a:endParaRPr lang="en-US" altLang="zh-CN" sz="32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3" name="Group 4"/>
          <p:cNvGrpSpPr/>
          <p:nvPr/>
        </p:nvGrpSpPr>
        <p:grpSpPr bwMode="auto">
          <a:xfrm>
            <a:off x="4932363" y="1700213"/>
            <a:ext cx="2879725" cy="2879725"/>
            <a:chOff x="1474" y="663"/>
            <a:chExt cx="2948" cy="2835"/>
          </a:xfrm>
        </p:grpSpPr>
        <p:sp>
          <p:nvSpPr>
            <p:cNvPr id="59398" name="Rectangle 5"/>
            <p:cNvSpPr>
              <a:spLocks noChangeArrowheads="1"/>
            </p:cNvSpPr>
            <p:nvPr/>
          </p:nvSpPr>
          <p:spPr bwMode="auto"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latin typeface="Calibri" panose="020F0502020204030204" pitchFamily="34" charset="0"/>
              </a:endParaRPr>
            </a:p>
          </p:txBody>
        </p:sp>
        <p:sp>
          <p:nvSpPr>
            <p:cNvPr id="59399" name="Rectangle 6"/>
            <p:cNvSpPr>
              <a:spLocks noChangeArrowheads="1"/>
            </p:cNvSpPr>
            <p:nvPr/>
          </p:nvSpPr>
          <p:spPr bwMode="auto"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latin typeface="Calibri" panose="020F0502020204030204" pitchFamily="34" charset="0"/>
              </a:endParaRPr>
            </a:p>
          </p:txBody>
        </p:sp>
        <p:sp>
          <p:nvSpPr>
            <p:cNvPr id="59400" name="Rectangle 7"/>
            <p:cNvSpPr>
              <a:spLocks noChangeArrowheads="1"/>
            </p:cNvSpPr>
            <p:nvPr/>
          </p:nvSpPr>
          <p:spPr bwMode="auto"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latin typeface="Calibri" panose="020F0502020204030204" pitchFamily="34" charset="0"/>
              </a:endParaRPr>
            </a:p>
          </p:txBody>
        </p:sp>
        <p:sp>
          <p:nvSpPr>
            <p:cNvPr id="59401" name="Rectangle 8"/>
            <p:cNvSpPr>
              <a:spLocks noChangeArrowheads="1"/>
            </p:cNvSpPr>
            <p:nvPr/>
          </p:nvSpPr>
          <p:spPr bwMode="auto"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latin typeface="Calibri" panose="020F0502020204030204" pitchFamily="34" charset="0"/>
              </a:endParaRPr>
            </a:p>
          </p:txBody>
        </p:sp>
        <p:sp>
          <p:nvSpPr>
            <p:cNvPr id="59402" name="Line 9"/>
            <p:cNvSpPr>
              <a:spLocks noChangeShapeType="1"/>
            </p:cNvSpPr>
            <p:nvPr/>
          </p:nvSpPr>
          <p:spPr bwMode="auto">
            <a:xfrm>
              <a:off x="1474" y="663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403" name="Line 10"/>
            <p:cNvSpPr>
              <a:spLocks noChangeShapeType="1"/>
            </p:cNvSpPr>
            <p:nvPr/>
          </p:nvSpPr>
          <p:spPr bwMode="auto">
            <a:xfrm>
              <a:off x="1474" y="3498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404" name="Line 11"/>
            <p:cNvSpPr>
              <a:spLocks noChangeShapeType="1"/>
            </p:cNvSpPr>
            <p:nvPr/>
          </p:nvSpPr>
          <p:spPr bwMode="auto">
            <a:xfrm>
              <a:off x="1474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405" name="Line 12"/>
            <p:cNvSpPr>
              <a:spLocks noChangeShapeType="1"/>
            </p:cNvSpPr>
            <p:nvPr/>
          </p:nvSpPr>
          <p:spPr bwMode="auto">
            <a:xfrm>
              <a:off x="4422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406" name="Line 13"/>
            <p:cNvSpPr>
              <a:spLocks noChangeShapeType="1"/>
            </p:cNvSpPr>
            <p:nvPr/>
          </p:nvSpPr>
          <p:spPr bwMode="auto">
            <a:xfrm>
              <a:off x="1474" y="2069"/>
              <a:ext cx="2948" cy="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407" name="Line 14"/>
            <p:cNvSpPr>
              <a:spLocks noChangeShapeType="1"/>
            </p:cNvSpPr>
            <p:nvPr/>
          </p:nvSpPr>
          <p:spPr bwMode="auto">
            <a:xfrm>
              <a:off x="2948" y="663"/>
              <a:ext cx="0" cy="2835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8" name="TextBox 57"/>
          <p:cNvSpPr txBox="1">
            <a:spLocks noChangeArrowheads="1"/>
          </p:cNvSpPr>
          <p:nvPr/>
        </p:nvSpPr>
        <p:spPr bwMode="auto">
          <a:xfrm>
            <a:off x="4619625" y="4786322"/>
            <a:ext cx="4216400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14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书写指导</a:t>
            </a:r>
            <a:r>
              <a:rPr lang="zh-CN" altLang="en-US" sz="2400" b="1" kern="14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400" b="1" kern="1400" dirty="0">
                <a:latin typeface="楷体" panose="02010609060101010101" pitchFamily="49" charset="-122"/>
                <a:ea typeface="楷体" panose="02010609060101010101" pitchFamily="49" charset="-122"/>
              </a:rPr>
              <a:t>上边横和撇都要长，撇的位置要靠左，上边短下边长。</a:t>
            </a:r>
            <a:endParaRPr lang="zh-CN" altLang="en-US" sz="2400" b="1" kern="1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357438" y="3100388"/>
            <a:ext cx="1727200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部首</a:t>
            </a:r>
            <a:r>
              <a:rPr lang="zh-CN" altLang="en-US" sz="2000" b="1" dirty="0" smtClean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：</a:t>
            </a:r>
            <a:r>
              <a:rPr lang="zh-CN" altLang="en-US" sz="2000" b="1" dirty="0" smtClean="0"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巾</a:t>
            </a:r>
            <a:endParaRPr lang="zh-CN" altLang="en-US" sz="2000" b="1" dirty="0">
              <a:latin typeface="仿宋" panose="02010609060101010101" pitchFamily="49" charset="-122"/>
              <a:ea typeface="仿宋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857250" y="4368844"/>
            <a:ext cx="3030538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布满  遍布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857250" y="4786322"/>
            <a:ext cx="3640138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造句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爷爷的脸上布满了皱纹。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30"/>
          <p:cNvSpPr txBox="1">
            <a:spLocks noChangeArrowheads="1"/>
          </p:cNvSpPr>
          <p:nvPr/>
        </p:nvSpPr>
        <p:spPr bwMode="auto">
          <a:xfrm>
            <a:off x="2135188" y="2643188"/>
            <a:ext cx="2008187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 anchorCtr="1">
            <a:spAutoFit/>
          </a:bodyPr>
          <a:lstStyle/>
          <a:p>
            <a:pPr algn="ctr" defTabSz="457200"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音序：</a:t>
            </a:r>
            <a:r>
              <a:rPr lang="en-US" altLang="zh-CN" sz="2000" b="1">
                <a:latin typeface="仿宋" panose="02010609060101010101" pitchFamily="49" charset="-122"/>
                <a:ea typeface="仿宋" panose="02010609060101010101" pitchFamily="49" charset="-122"/>
              </a:rPr>
              <a:t>B</a:t>
            </a:r>
            <a:endParaRPr lang="en-US" altLang="zh-CN" sz="20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2" name="文本框 31"/>
          <p:cNvSpPr txBox="1">
            <a:spLocks noChangeArrowheads="1"/>
          </p:cNvSpPr>
          <p:nvPr/>
        </p:nvSpPr>
        <p:spPr bwMode="auto">
          <a:xfrm>
            <a:off x="2351087" y="3571875"/>
            <a:ext cx="2078037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 anchorCtr="1">
            <a:spAutoFit/>
          </a:bodyPr>
          <a:lstStyle/>
          <a:p>
            <a:pPr algn="ctr" defTabSz="457200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结构</a:t>
            </a:r>
            <a:r>
              <a:rPr lang="en-US" altLang="zh-CN" sz="2000" b="1" dirty="0" smtClean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:</a:t>
            </a:r>
            <a:r>
              <a:rPr lang="zh-CN" altLang="en-US" sz="20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半包围</a:t>
            </a:r>
            <a:endParaRPr lang="zh-CN" altLang="en-US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59417" name="Rectangle 25"/>
          <p:cNvSpPr>
            <a:spLocks noChangeArrowheads="1"/>
          </p:cNvSpPr>
          <p:nvPr/>
        </p:nvSpPr>
        <p:spPr bwMode="auto">
          <a:xfrm>
            <a:off x="5635625" y="2225675"/>
            <a:ext cx="31750" cy="152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>
            <a:spAutoFit/>
          </a:bodyPr>
          <a:lstStyle/>
          <a:p>
            <a:pPr algn="just"/>
            <a:r>
              <a:rPr lang="en-US" altLang="zh-CN" sz="10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/>
          </a:p>
        </p:txBody>
      </p:sp>
      <p:sp>
        <p:nvSpPr>
          <p:cNvPr id="59418" name="Rectangle 26"/>
          <p:cNvSpPr>
            <a:spLocks noChangeArrowheads="1"/>
          </p:cNvSpPr>
          <p:nvPr/>
        </p:nvSpPr>
        <p:spPr bwMode="auto">
          <a:xfrm>
            <a:off x="5491163" y="2216150"/>
            <a:ext cx="31750" cy="152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>
            <a:spAutoFit/>
          </a:bodyPr>
          <a:lstStyle/>
          <a:p>
            <a:pPr algn="just"/>
            <a:r>
              <a:rPr lang="en-US" altLang="zh-CN" sz="10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/>
          </a:p>
        </p:txBody>
      </p:sp>
      <p:sp>
        <p:nvSpPr>
          <p:cNvPr id="59419" name="Rectangle 27"/>
          <p:cNvSpPr>
            <a:spLocks noChangeArrowheads="1"/>
          </p:cNvSpPr>
          <p:nvPr/>
        </p:nvSpPr>
        <p:spPr bwMode="auto">
          <a:xfrm>
            <a:off x="5651500" y="2162175"/>
            <a:ext cx="34925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>
            <a:spAutoFit/>
          </a:bodyPr>
          <a:lstStyle/>
          <a:p>
            <a:pPr algn="just"/>
            <a:r>
              <a:rPr lang="en-US" altLang="zh-CN" sz="11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/>
          </a:p>
        </p:txBody>
      </p:sp>
      <p:sp>
        <p:nvSpPr>
          <p:cNvPr id="59422" name="Rectangle 30"/>
          <p:cNvSpPr>
            <a:spLocks noChangeArrowheads="1"/>
          </p:cNvSpPr>
          <p:nvPr/>
        </p:nvSpPr>
        <p:spPr bwMode="auto">
          <a:xfrm>
            <a:off x="5337175" y="2143125"/>
            <a:ext cx="34925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>
            <a:spAutoFit/>
          </a:bodyPr>
          <a:lstStyle/>
          <a:p>
            <a:pPr algn="just"/>
            <a:r>
              <a:rPr lang="en-US" altLang="zh-CN" sz="11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/>
          </a:p>
        </p:txBody>
      </p:sp>
      <p:sp>
        <p:nvSpPr>
          <p:cNvPr id="59425" name="Freeform 33"/>
          <p:cNvSpPr/>
          <p:nvPr/>
        </p:nvSpPr>
        <p:spPr bwMode="auto">
          <a:xfrm>
            <a:off x="5451475" y="2371725"/>
            <a:ext cx="1800225" cy="304800"/>
          </a:xfrm>
          <a:custGeom>
            <a:avLst/>
            <a:gdLst/>
            <a:ahLst/>
            <a:cxnLst>
              <a:cxn ang="0">
                <a:pos x="2085" y="255"/>
              </a:cxn>
              <a:cxn ang="0">
                <a:pos x="1785" y="270"/>
              </a:cxn>
              <a:cxn ang="0">
                <a:pos x="1485" y="300"/>
              </a:cxn>
              <a:cxn ang="0">
                <a:pos x="1170" y="345"/>
              </a:cxn>
              <a:cxn ang="0">
                <a:pos x="840" y="390"/>
              </a:cxn>
              <a:cxn ang="0">
                <a:pos x="705" y="420"/>
              </a:cxn>
              <a:cxn ang="0">
                <a:pos x="585" y="435"/>
              </a:cxn>
              <a:cxn ang="0">
                <a:pos x="480" y="450"/>
              </a:cxn>
              <a:cxn ang="0">
                <a:pos x="420" y="465"/>
              </a:cxn>
              <a:cxn ang="0">
                <a:pos x="285" y="480"/>
              </a:cxn>
              <a:cxn ang="0">
                <a:pos x="150" y="450"/>
              </a:cxn>
              <a:cxn ang="0">
                <a:pos x="90" y="420"/>
              </a:cxn>
              <a:cxn ang="0">
                <a:pos x="45" y="390"/>
              </a:cxn>
              <a:cxn ang="0">
                <a:pos x="15" y="375"/>
              </a:cxn>
              <a:cxn ang="0">
                <a:pos x="0" y="360"/>
              </a:cxn>
              <a:cxn ang="0">
                <a:pos x="30" y="345"/>
              </a:cxn>
              <a:cxn ang="0">
                <a:pos x="90" y="345"/>
              </a:cxn>
              <a:cxn ang="0">
                <a:pos x="120" y="345"/>
              </a:cxn>
              <a:cxn ang="0">
                <a:pos x="165" y="330"/>
              </a:cxn>
              <a:cxn ang="0">
                <a:pos x="240" y="330"/>
              </a:cxn>
              <a:cxn ang="0">
                <a:pos x="315" y="315"/>
              </a:cxn>
              <a:cxn ang="0">
                <a:pos x="405" y="315"/>
              </a:cxn>
              <a:cxn ang="0">
                <a:pos x="525" y="300"/>
              </a:cxn>
              <a:cxn ang="0">
                <a:pos x="660" y="270"/>
              </a:cxn>
              <a:cxn ang="0">
                <a:pos x="810" y="255"/>
              </a:cxn>
              <a:cxn ang="0">
                <a:pos x="1110" y="210"/>
              </a:cxn>
              <a:cxn ang="0">
                <a:pos x="1395" y="165"/>
              </a:cxn>
              <a:cxn ang="0">
                <a:pos x="1665" y="135"/>
              </a:cxn>
              <a:cxn ang="0">
                <a:pos x="1905" y="90"/>
              </a:cxn>
              <a:cxn ang="0">
                <a:pos x="2100" y="60"/>
              </a:cxn>
              <a:cxn ang="0">
                <a:pos x="2265" y="45"/>
              </a:cxn>
              <a:cxn ang="0">
                <a:pos x="2370" y="15"/>
              </a:cxn>
              <a:cxn ang="0">
                <a:pos x="2430" y="0"/>
              </a:cxn>
              <a:cxn ang="0">
                <a:pos x="2460" y="0"/>
              </a:cxn>
              <a:cxn ang="0">
                <a:pos x="2520" y="0"/>
              </a:cxn>
              <a:cxn ang="0">
                <a:pos x="2655" y="45"/>
              </a:cxn>
              <a:cxn ang="0">
                <a:pos x="2730" y="75"/>
              </a:cxn>
              <a:cxn ang="0">
                <a:pos x="2775" y="105"/>
              </a:cxn>
              <a:cxn ang="0">
                <a:pos x="2820" y="135"/>
              </a:cxn>
              <a:cxn ang="0">
                <a:pos x="2835" y="165"/>
              </a:cxn>
              <a:cxn ang="0">
                <a:pos x="2835" y="225"/>
              </a:cxn>
              <a:cxn ang="0">
                <a:pos x="2805" y="255"/>
              </a:cxn>
              <a:cxn ang="0">
                <a:pos x="2775" y="255"/>
              </a:cxn>
              <a:cxn ang="0">
                <a:pos x="2730" y="255"/>
              </a:cxn>
              <a:cxn ang="0">
                <a:pos x="2670" y="240"/>
              </a:cxn>
              <a:cxn ang="0">
                <a:pos x="2580" y="240"/>
              </a:cxn>
              <a:cxn ang="0">
                <a:pos x="2355" y="240"/>
              </a:cxn>
              <a:cxn ang="0">
                <a:pos x="2085" y="255"/>
              </a:cxn>
              <a:cxn ang="0">
                <a:pos x="2085" y="255"/>
              </a:cxn>
            </a:cxnLst>
            <a:rect l="0" t="0" r="r" b="b"/>
            <a:pathLst>
              <a:path w="2835" h="480">
                <a:moveTo>
                  <a:pt x="2085" y="255"/>
                </a:moveTo>
                <a:lnTo>
                  <a:pt x="1785" y="270"/>
                </a:lnTo>
                <a:lnTo>
                  <a:pt x="1485" y="300"/>
                </a:lnTo>
                <a:lnTo>
                  <a:pt x="1170" y="345"/>
                </a:lnTo>
                <a:lnTo>
                  <a:pt x="840" y="390"/>
                </a:lnTo>
                <a:lnTo>
                  <a:pt x="705" y="420"/>
                </a:lnTo>
                <a:lnTo>
                  <a:pt x="585" y="435"/>
                </a:lnTo>
                <a:lnTo>
                  <a:pt x="480" y="450"/>
                </a:lnTo>
                <a:lnTo>
                  <a:pt x="420" y="465"/>
                </a:lnTo>
                <a:lnTo>
                  <a:pt x="285" y="480"/>
                </a:lnTo>
                <a:lnTo>
                  <a:pt x="150" y="450"/>
                </a:lnTo>
                <a:lnTo>
                  <a:pt x="90" y="420"/>
                </a:lnTo>
                <a:lnTo>
                  <a:pt x="45" y="390"/>
                </a:lnTo>
                <a:lnTo>
                  <a:pt x="15" y="375"/>
                </a:lnTo>
                <a:lnTo>
                  <a:pt x="0" y="360"/>
                </a:lnTo>
                <a:lnTo>
                  <a:pt x="30" y="345"/>
                </a:lnTo>
                <a:lnTo>
                  <a:pt x="90" y="345"/>
                </a:lnTo>
                <a:lnTo>
                  <a:pt x="120" y="345"/>
                </a:lnTo>
                <a:lnTo>
                  <a:pt x="165" y="330"/>
                </a:lnTo>
                <a:lnTo>
                  <a:pt x="240" y="330"/>
                </a:lnTo>
                <a:lnTo>
                  <a:pt x="315" y="315"/>
                </a:lnTo>
                <a:lnTo>
                  <a:pt x="405" y="315"/>
                </a:lnTo>
                <a:lnTo>
                  <a:pt x="525" y="300"/>
                </a:lnTo>
                <a:lnTo>
                  <a:pt x="660" y="270"/>
                </a:lnTo>
                <a:lnTo>
                  <a:pt x="810" y="255"/>
                </a:lnTo>
                <a:lnTo>
                  <a:pt x="1110" y="210"/>
                </a:lnTo>
                <a:lnTo>
                  <a:pt x="1395" y="165"/>
                </a:lnTo>
                <a:lnTo>
                  <a:pt x="1665" y="135"/>
                </a:lnTo>
                <a:lnTo>
                  <a:pt x="1905" y="90"/>
                </a:lnTo>
                <a:lnTo>
                  <a:pt x="2100" y="60"/>
                </a:lnTo>
                <a:lnTo>
                  <a:pt x="2265" y="45"/>
                </a:lnTo>
                <a:lnTo>
                  <a:pt x="2370" y="15"/>
                </a:lnTo>
                <a:lnTo>
                  <a:pt x="2430" y="0"/>
                </a:lnTo>
                <a:lnTo>
                  <a:pt x="2460" y="0"/>
                </a:lnTo>
                <a:lnTo>
                  <a:pt x="2520" y="0"/>
                </a:lnTo>
                <a:lnTo>
                  <a:pt x="2655" y="45"/>
                </a:lnTo>
                <a:lnTo>
                  <a:pt x="2730" y="75"/>
                </a:lnTo>
                <a:lnTo>
                  <a:pt x="2775" y="105"/>
                </a:lnTo>
                <a:lnTo>
                  <a:pt x="2820" y="135"/>
                </a:lnTo>
                <a:lnTo>
                  <a:pt x="2835" y="165"/>
                </a:lnTo>
                <a:lnTo>
                  <a:pt x="2835" y="225"/>
                </a:lnTo>
                <a:lnTo>
                  <a:pt x="2805" y="255"/>
                </a:lnTo>
                <a:lnTo>
                  <a:pt x="2775" y="255"/>
                </a:lnTo>
                <a:lnTo>
                  <a:pt x="2730" y="255"/>
                </a:lnTo>
                <a:lnTo>
                  <a:pt x="2670" y="240"/>
                </a:lnTo>
                <a:lnTo>
                  <a:pt x="2580" y="240"/>
                </a:lnTo>
                <a:lnTo>
                  <a:pt x="2355" y="240"/>
                </a:lnTo>
                <a:lnTo>
                  <a:pt x="2085" y="255"/>
                </a:lnTo>
                <a:lnTo>
                  <a:pt x="2085" y="255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9426" name="Freeform 34"/>
          <p:cNvSpPr/>
          <p:nvPr/>
        </p:nvSpPr>
        <p:spPr bwMode="auto">
          <a:xfrm>
            <a:off x="5356225" y="2133600"/>
            <a:ext cx="1066800" cy="1352550"/>
          </a:xfrm>
          <a:custGeom>
            <a:avLst/>
            <a:gdLst/>
            <a:ahLst/>
            <a:cxnLst>
              <a:cxn ang="0">
                <a:pos x="1455" y="630"/>
              </a:cxn>
              <a:cxn ang="0">
                <a:pos x="1305" y="945"/>
              </a:cxn>
              <a:cxn ang="0">
                <a:pos x="1110" y="1260"/>
              </a:cxn>
              <a:cxn ang="0">
                <a:pos x="990" y="1410"/>
              </a:cxn>
              <a:cxn ang="0">
                <a:pos x="870" y="1545"/>
              </a:cxn>
              <a:cxn ang="0">
                <a:pos x="750" y="1665"/>
              </a:cxn>
              <a:cxn ang="0">
                <a:pos x="630" y="1755"/>
              </a:cxn>
              <a:cxn ang="0">
                <a:pos x="405" y="1935"/>
              </a:cxn>
              <a:cxn ang="0">
                <a:pos x="210" y="2055"/>
              </a:cxn>
              <a:cxn ang="0">
                <a:pos x="120" y="2100"/>
              </a:cxn>
              <a:cxn ang="0">
                <a:pos x="60" y="2115"/>
              </a:cxn>
              <a:cxn ang="0">
                <a:pos x="15" y="2130"/>
              </a:cxn>
              <a:cxn ang="0">
                <a:pos x="0" y="2130"/>
              </a:cxn>
              <a:cxn ang="0">
                <a:pos x="15" y="2100"/>
              </a:cxn>
              <a:cxn ang="0">
                <a:pos x="60" y="2040"/>
              </a:cxn>
              <a:cxn ang="0">
                <a:pos x="165" y="1950"/>
              </a:cxn>
              <a:cxn ang="0">
                <a:pos x="315" y="1830"/>
              </a:cxn>
              <a:cxn ang="0">
                <a:pos x="615" y="1560"/>
              </a:cxn>
              <a:cxn ang="0">
                <a:pos x="870" y="1260"/>
              </a:cxn>
              <a:cxn ang="0">
                <a:pos x="1080" y="930"/>
              </a:cxn>
              <a:cxn ang="0">
                <a:pos x="1155" y="780"/>
              </a:cxn>
              <a:cxn ang="0">
                <a:pos x="1215" y="645"/>
              </a:cxn>
              <a:cxn ang="0">
                <a:pos x="1275" y="510"/>
              </a:cxn>
              <a:cxn ang="0">
                <a:pos x="1305" y="390"/>
              </a:cxn>
              <a:cxn ang="0">
                <a:pos x="1335" y="300"/>
              </a:cxn>
              <a:cxn ang="0">
                <a:pos x="1350" y="225"/>
              </a:cxn>
              <a:cxn ang="0">
                <a:pos x="1350" y="135"/>
              </a:cxn>
              <a:cxn ang="0">
                <a:pos x="1335" y="75"/>
              </a:cxn>
              <a:cxn ang="0">
                <a:pos x="1305" y="30"/>
              </a:cxn>
              <a:cxn ang="0">
                <a:pos x="1320" y="15"/>
              </a:cxn>
              <a:cxn ang="0">
                <a:pos x="1350" y="0"/>
              </a:cxn>
              <a:cxn ang="0">
                <a:pos x="1395" y="0"/>
              </a:cxn>
              <a:cxn ang="0">
                <a:pos x="1470" y="15"/>
              </a:cxn>
              <a:cxn ang="0">
                <a:pos x="1575" y="60"/>
              </a:cxn>
              <a:cxn ang="0">
                <a:pos x="1650" y="120"/>
              </a:cxn>
              <a:cxn ang="0">
                <a:pos x="1680" y="135"/>
              </a:cxn>
              <a:cxn ang="0">
                <a:pos x="1680" y="165"/>
              </a:cxn>
              <a:cxn ang="0">
                <a:pos x="1665" y="210"/>
              </a:cxn>
              <a:cxn ang="0">
                <a:pos x="1635" y="255"/>
              </a:cxn>
              <a:cxn ang="0">
                <a:pos x="1605" y="300"/>
              </a:cxn>
              <a:cxn ang="0">
                <a:pos x="1575" y="375"/>
              </a:cxn>
              <a:cxn ang="0">
                <a:pos x="1515" y="480"/>
              </a:cxn>
              <a:cxn ang="0">
                <a:pos x="1455" y="630"/>
              </a:cxn>
              <a:cxn ang="0">
                <a:pos x="1455" y="630"/>
              </a:cxn>
            </a:cxnLst>
            <a:rect l="0" t="0" r="r" b="b"/>
            <a:pathLst>
              <a:path w="1680" h="2130">
                <a:moveTo>
                  <a:pt x="1455" y="630"/>
                </a:moveTo>
                <a:lnTo>
                  <a:pt x="1305" y="945"/>
                </a:lnTo>
                <a:lnTo>
                  <a:pt x="1110" y="1260"/>
                </a:lnTo>
                <a:lnTo>
                  <a:pt x="990" y="1410"/>
                </a:lnTo>
                <a:lnTo>
                  <a:pt x="870" y="1545"/>
                </a:lnTo>
                <a:lnTo>
                  <a:pt x="750" y="1665"/>
                </a:lnTo>
                <a:lnTo>
                  <a:pt x="630" y="1755"/>
                </a:lnTo>
                <a:lnTo>
                  <a:pt x="405" y="1935"/>
                </a:lnTo>
                <a:lnTo>
                  <a:pt x="210" y="2055"/>
                </a:lnTo>
                <a:lnTo>
                  <a:pt x="120" y="2100"/>
                </a:lnTo>
                <a:lnTo>
                  <a:pt x="60" y="2115"/>
                </a:lnTo>
                <a:lnTo>
                  <a:pt x="15" y="2130"/>
                </a:lnTo>
                <a:lnTo>
                  <a:pt x="0" y="2130"/>
                </a:lnTo>
                <a:lnTo>
                  <a:pt x="15" y="2100"/>
                </a:lnTo>
                <a:lnTo>
                  <a:pt x="60" y="2040"/>
                </a:lnTo>
                <a:lnTo>
                  <a:pt x="165" y="1950"/>
                </a:lnTo>
                <a:lnTo>
                  <a:pt x="315" y="1830"/>
                </a:lnTo>
                <a:lnTo>
                  <a:pt x="615" y="1560"/>
                </a:lnTo>
                <a:lnTo>
                  <a:pt x="870" y="1260"/>
                </a:lnTo>
                <a:lnTo>
                  <a:pt x="1080" y="930"/>
                </a:lnTo>
                <a:lnTo>
                  <a:pt x="1155" y="780"/>
                </a:lnTo>
                <a:lnTo>
                  <a:pt x="1215" y="645"/>
                </a:lnTo>
                <a:lnTo>
                  <a:pt x="1275" y="510"/>
                </a:lnTo>
                <a:lnTo>
                  <a:pt x="1305" y="390"/>
                </a:lnTo>
                <a:lnTo>
                  <a:pt x="1335" y="300"/>
                </a:lnTo>
                <a:lnTo>
                  <a:pt x="1350" y="225"/>
                </a:lnTo>
                <a:lnTo>
                  <a:pt x="1350" y="135"/>
                </a:lnTo>
                <a:lnTo>
                  <a:pt x="1335" y="75"/>
                </a:lnTo>
                <a:lnTo>
                  <a:pt x="1305" y="30"/>
                </a:lnTo>
                <a:lnTo>
                  <a:pt x="1320" y="15"/>
                </a:lnTo>
                <a:lnTo>
                  <a:pt x="1350" y="0"/>
                </a:lnTo>
                <a:lnTo>
                  <a:pt x="1395" y="0"/>
                </a:lnTo>
                <a:lnTo>
                  <a:pt x="1470" y="15"/>
                </a:lnTo>
                <a:lnTo>
                  <a:pt x="1575" y="60"/>
                </a:lnTo>
                <a:lnTo>
                  <a:pt x="1650" y="120"/>
                </a:lnTo>
                <a:lnTo>
                  <a:pt x="1680" y="135"/>
                </a:lnTo>
                <a:lnTo>
                  <a:pt x="1680" y="165"/>
                </a:lnTo>
                <a:lnTo>
                  <a:pt x="1665" y="210"/>
                </a:lnTo>
                <a:lnTo>
                  <a:pt x="1635" y="255"/>
                </a:lnTo>
                <a:lnTo>
                  <a:pt x="1605" y="300"/>
                </a:lnTo>
                <a:lnTo>
                  <a:pt x="1575" y="375"/>
                </a:lnTo>
                <a:lnTo>
                  <a:pt x="1515" y="480"/>
                </a:lnTo>
                <a:lnTo>
                  <a:pt x="1455" y="630"/>
                </a:lnTo>
                <a:lnTo>
                  <a:pt x="1455" y="63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9427" name="Freeform 35"/>
          <p:cNvSpPr/>
          <p:nvPr/>
        </p:nvSpPr>
        <p:spPr bwMode="auto">
          <a:xfrm>
            <a:off x="5965825" y="3000375"/>
            <a:ext cx="161925" cy="6000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35" y="15"/>
              </a:cxn>
              <a:cxn ang="0">
                <a:pos x="255" y="45"/>
              </a:cxn>
              <a:cxn ang="0">
                <a:pos x="240" y="285"/>
              </a:cxn>
              <a:cxn ang="0">
                <a:pos x="240" y="495"/>
              </a:cxn>
              <a:cxn ang="0">
                <a:pos x="225" y="645"/>
              </a:cxn>
              <a:cxn ang="0">
                <a:pos x="210" y="750"/>
              </a:cxn>
              <a:cxn ang="0">
                <a:pos x="195" y="825"/>
              </a:cxn>
              <a:cxn ang="0">
                <a:pos x="165" y="885"/>
              </a:cxn>
              <a:cxn ang="0">
                <a:pos x="150" y="930"/>
              </a:cxn>
              <a:cxn ang="0">
                <a:pos x="150" y="945"/>
              </a:cxn>
              <a:cxn ang="0">
                <a:pos x="120" y="945"/>
              </a:cxn>
              <a:cxn ang="0">
                <a:pos x="105" y="930"/>
              </a:cxn>
              <a:cxn ang="0">
                <a:pos x="90" y="900"/>
              </a:cxn>
              <a:cxn ang="0">
                <a:pos x="75" y="840"/>
              </a:cxn>
              <a:cxn ang="0">
                <a:pos x="60" y="720"/>
              </a:cxn>
              <a:cxn ang="0">
                <a:pos x="75" y="600"/>
              </a:cxn>
              <a:cxn ang="0">
                <a:pos x="90" y="465"/>
              </a:cxn>
              <a:cxn ang="0">
                <a:pos x="105" y="300"/>
              </a:cxn>
              <a:cxn ang="0">
                <a:pos x="75" y="15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55" h="945">
                <a:moveTo>
                  <a:pt x="0" y="0"/>
                </a:moveTo>
                <a:lnTo>
                  <a:pt x="135" y="15"/>
                </a:lnTo>
                <a:lnTo>
                  <a:pt x="255" y="45"/>
                </a:lnTo>
                <a:lnTo>
                  <a:pt x="240" y="285"/>
                </a:lnTo>
                <a:lnTo>
                  <a:pt x="240" y="495"/>
                </a:lnTo>
                <a:lnTo>
                  <a:pt x="225" y="645"/>
                </a:lnTo>
                <a:lnTo>
                  <a:pt x="210" y="750"/>
                </a:lnTo>
                <a:lnTo>
                  <a:pt x="195" y="825"/>
                </a:lnTo>
                <a:lnTo>
                  <a:pt x="165" y="885"/>
                </a:lnTo>
                <a:lnTo>
                  <a:pt x="150" y="930"/>
                </a:lnTo>
                <a:lnTo>
                  <a:pt x="150" y="945"/>
                </a:lnTo>
                <a:lnTo>
                  <a:pt x="120" y="945"/>
                </a:lnTo>
                <a:lnTo>
                  <a:pt x="105" y="930"/>
                </a:lnTo>
                <a:lnTo>
                  <a:pt x="90" y="900"/>
                </a:lnTo>
                <a:lnTo>
                  <a:pt x="75" y="840"/>
                </a:lnTo>
                <a:lnTo>
                  <a:pt x="60" y="720"/>
                </a:lnTo>
                <a:lnTo>
                  <a:pt x="75" y="600"/>
                </a:lnTo>
                <a:lnTo>
                  <a:pt x="90" y="465"/>
                </a:lnTo>
                <a:lnTo>
                  <a:pt x="105" y="300"/>
                </a:lnTo>
                <a:lnTo>
                  <a:pt x="75" y="15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9429" name="Freeform 37"/>
          <p:cNvSpPr/>
          <p:nvPr/>
        </p:nvSpPr>
        <p:spPr bwMode="auto">
          <a:xfrm>
            <a:off x="6080125" y="2886075"/>
            <a:ext cx="885825" cy="752475"/>
          </a:xfrm>
          <a:custGeom>
            <a:avLst/>
            <a:gdLst/>
            <a:ahLst/>
            <a:cxnLst>
              <a:cxn ang="0">
                <a:pos x="1140" y="15"/>
              </a:cxn>
              <a:cxn ang="0">
                <a:pos x="1350" y="105"/>
              </a:cxn>
              <a:cxn ang="0">
                <a:pos x="1395" y="135"/>
              </a:cxn>
              <a:cxn ang="0">
                <a:pos x="1365" y="210"/>
              </a:cxn>
              <a:cxn ang="0">
                <a:pos x="1335" y="360"/>
              </a:cxn>
              <a:cxn ang="0">
                <a:pos x="1335" y="510"/>
              </a:cxn>
              <a:cxn ang="0">
                <a:pos x="1335" y="720"/>
              </a:cxn>
              <a:cxn ang="0">
                <a:pos x="1290" y="945"/>
              </a:cxn>
              <a:cxn ang="0">
                <a:pos x="1230" y="1095"/>
              </a:cxn>
              <a:cxn ang="0">
                <a:pos x="1125" y="1185"/>
              </a:cxn>
              <a:cxn ang="0">
                <a:pos x="1095" y="1155"/>
              </a:cxn>
              <a:cxn ang="0">
                <a:pos x="1050" y="1035"/>
              </a:cxn>
              <a:cxn ang="0">
                <a:pos x="930" y="900"/>
              </a:cxn>
              <a:cxn ang="0">
                <a:pos x="825" y="840"/>
              </a:cxn>
              <a:cxn ang="0">
                <a:pos x="795" y="810"/>
              </a:cxn>
              <a:cxn ang="0">
                <a:pos x="825" y="795"/>
              </a:cxn>
              <a:cxn ang="0">
                <a:pos x="930" y="810"/>
              </a:cxn>
              <a:cxn ang="0">
                <a:pos x="1095" y="795"/>
              </a:cxn>
              <a:cxn ang="0">
                <a:pos x="1110" y="735"/>
              </a:cxn>
              <a:cxn ang="0">
                <a:pos x="1125" y="615"/>
              </a:cxn>
              <a:cxn ang="0">
                <a:pos x="1125" y="420"/>
              </a:cxn>
              <a:cxn ang="0">
                <a:pos x="1110" y="285"/>
              </a:cxn>
              <a:cxn ang="0">
                <a:pos x="1080" y="195"/>
              </a:cxn>
              <a:cxn ang="0">
                <a:pos x="975" y="180"/>
              </a:cxn>
              <a:cxn ang="0">
                <a:pos x="810" y="195"/>
              </a:cxn>
              <a:cxn ang="0">
                <a:pos x="540" y="255"/>
              </a:cxn>
              <a:cxn ang="0">
                <a:pos x="195" y="330"/>
              </a:cxn>
              <a:cxn ang="0">
                <a:pos x="0" y="210"/>
              </a:cxn>
              <a:cxn ang="0">
                <a:pos x="165" y="195"/>
              </a:cxn>
              <a:cxn ang="0">
                <a:pos x="615" y="120"/>
              </a:cxn>
              <a:cxn ang="0">
                <a:pos x="915" y="60"/>
              </a:cxn>
              <a:cxn ang="0">
                <a:pos x="1050" y="15"/>
              </a:cxn>
              <a:cxn ang="0">
                <a:pos x="1080" y="0"/>
              </a:cxn>
            </a:cxnLst>
            <a:rect l="0" t="0" r="r" b="b"/>
            <a:pathLst>
              <a:path w="1395" h="1185">
                <a:moveTo>
                  <a:pt x="1080" y="0"/>
                </a:moveTo>
                <a:lnTo>
                  <a:pt x="1140" y="15"/>
                </a:lnTo>
                <a:lnTo>
                  <a:pt x="1260" y="60"/>
                </a:lnTo>
                <a:lnTo>
                  <a:pt x="1350" y="105"/>
                </a:lnTo>
                <a:lnTo>
                  <a:pt x="1380" y="120"/>
                </a:lnTo>
                <a:lnTo>
                  <a:pt x="1395" y="135"/>
                </a:lnTo>
                <a:lnTo>
                  <a:pt x="1395" y="180"/>
                </a:lnTo>
                <a:lnTo>
                  <a:pt x="1365" y="210"/>
                </a:lnTo>
                <a:lnTo>
                  <a:pt x="1335" y="270"/>
                </a:lnTo>
                <a:lnTo>
                  <a:pt x="1335" y="360"/>
                </a:lnTo>
                <a:lnTo>
                  <a:pt x="1335" y="435"/>
                </a:lnTo>
                <a:lnTo>
                  <a:pt x="1335" y="510"/>
                </a:lnTo>
                <a:lnTo>
                  <a:pt x="1335" y="615"/>
                </a:lnTo>
                <a:lnTo>
                  <a:pt x="1335" y="720"/>
                </a:lnTo>
                <a:lnTo>
                  <a:pt x="1320" y="840"/>
                </a:lnTo>
                <a:lnTo>
                  <a:pt x="1290" y="945"/>
                </a:lnTo>
                <a:lnTo>
                  <a:pt x="1260" y="1020"/>
                </a:lnTo>
                <a:lnTo>
                  <a:pt x="1230" y="1095"/>
                </a:lnTo>
                <a:lnTo>
                  <a:pt x="1155" y="1155"/>
                </a:lnTo>
                <a:lnTo>
                  <a:pt x="1125" y="1185"/>
                </a:lnTo>
                <a:lnTo>
                  <a:pt x="1110" y="1185"/>
                </a:lnTo>
                <a:lnTo>
                  <a:pt x="1095" y="1155"/>
                </a:lnTo>
                <a:lnTo>
                  <a:pt x="1065" y="1080"/>
                </a:lnTo>
                <a:lnTo>
                  <a:pt x="1050" y="1035"/>
                </a:lnTo>
                <a:lnTo>
                  <a:pt x="1020" y="990"/>
                </a:lnTo>
                <a:lnTo>
                  <a:pt x="930" y="900"/>
                </a:lnTo>
                <a:lnTo>
                  <a:pt x="870" y="870"/>
                </a:lnTo>
                <a:lnTo>
                  <a:pt x="825" y="840"/>
                </a:lnTo>
                <a:lnTo>
                  <a:pt x="795" y="825"/>
                </a:lnTo>
                <a:lnTo>
                  <a:pt x="795" y="810"/>
                </a:lnTo>
                <a:lnTo>
                  <a:pt x="795" y="795"/>
                </a:lnTo>
                <a:lnTo>
                  <a:pt x="825" y="795"/>
                </a:lnTo>
                <a:lnTo>
                  <a:pt x="870" y="795"/>
                </a:lnTo>
                <a:lnTo>
                  <a:pt x="930" y="810"/>
                </a:lnTo>
                <a:lnTo>
                  <a:pt x="1050" y="810"/>
                </a:lnTo>
                <a:lnTo>
                  <a:pt x="1095" y="795"/>
                </a:lnTo>
                <a:lnTo>
                  <a:pt x="1110" y="780"/>
                </a:lnTo>
                <a:lnTo>
                  <a:pt x="1110" y="735"/>
                </a:lnTo>
                <a:lnTo>
                  <a:pt x="1125" y="690"/>
                </a:lnTo>
                <a:lnTo>
                  <a:pt x="1125" y="615"/>
                </a:lnTo>
                <a:lnTo>
                  <a:pt x="1125" y="525"/>
                </a:lnTo>
                <a:lnTo>
                  <a:pt x="1125" y="420"/>
                </a:lnTo>
                <a:lnTo>
                  <a:pt x="1125" y="345"/>
                </a:lnTo>
                <a:lnTo>
                  <a:pt x="1110" y="285"/>
                </a:lnTo>
                <a:lnTo>
                  <a:pt x="1110" y="240"/>
                </a:lnTo>
                <a:lnTo>
                  <a:pt x="1080" y="195"/>
                </a:lnTo>
                <a:lnTo>
                  <a:pt x="1020" y="180"/>
                </a:lnTo>
                <a:lnTo>
                  <a:pt x="975" y="180"/>
                </a:lnTo>
                <a:lnTo>
                  <a:pt x="900" y="180"/>
                </a:lnTo>
                <a:lnTo>
                  <a:pt x="810" y="195"/>
                </a:lnTo>
                <a:lnTo>
                  <a:pt x="690" y="225"/>
                </a:lnTo>
                <a:lnTo>
                  <a:pt x="540" y="255"/>
                </a:lnTo>
                <a:lnTo>
                  <a:pt x="390" y="300"/>
                </a:lnTo>
                <a:lnTo>
                  <a:pt x="195" y="330"/>
                </a:lnTo>
                <a:lnTo>
                  <a:pt x="0" y="375"/>
                </a:lnTo>
                <a:lnTo>
                  <a:pt x="0" y="210"/>
                </a:lnTo>
                <a:lnTo>
                  <a:pt x="75" y="210"/>
                </a:lnTo>
                <a:lnTo>
                  <a:pt x="165" y="195"/>
                </a:lnTo>
                <a:lnTo>
                  <a:pt x="390" y="165"/>
                </a:lnTo>
                <a:lnTo>
                  <a:pt x="615" y="120"/>
                </a:lnTo>
                <a:lnTo>
                  <a:pt x="795" y="90"/>
                </a:lnTo>
                <a:lnTo>
                  <a:pt x="915" y="60"/>
                </a:lnTo>
                <a:lnTo>
                  <a:pt x="1005" y="30"/>
                </a:lnTo>
                <a:lnTo>
                  <a:pt x="1050" y="15"/>
                </a:lnTo>
                <a:lnTo>
                  <a:pt x="1080" y="0"/>
                </a:lnTo>
                <a:lnTo>
                  <a:pt x="1080" y="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9428" name="Freeform 36"/>
          <p:cNvSpPr/>
          <p:nvPr/>
        </p:nvSpPr>
        <p:spPr bwMode="auto">
          <a:xfrm>
            <a:off x="6289675" y="2657475"/>
            <a:ext cx="209550" cy="1409700"/>
          </a:xfrm>
          <a:custGeom>
            <a:avLst/>
            <a:gdLst/>
            <a:ahLst/>
            <a:cxnLst>
              <a:cxn ang="0">
                <a:pos x="0" y="45"/>
              </a:cxn>
              <a:cxn ang="0">
                <a:pos x="30" y="0"/>
              </a:cxn>
              <a:cxn ang="0">
                <a:pos x="90" y="0"/>
              </a:cxn>
              <a:cxn ang="0">
                <a:pos x="165" y="30"/>
              </a:cxn>
              <a:cxn ang="0">
                <a:pos x="240" y="60"/>
              </a:cxn>
              <a:cxn ang="0">
                <a:pos x="285" y="90"/>
              </a:cxn>
              <a:cxn ang="0">
                <a:pos x="315" y="135"/>
              </a:cxn>
              <a:cxn ang="0">
                <a:pos x="330" y="180"/>
              </a:cxn>
              <a:cxn ang="0">
                <a:pos x="315" y="225"/>
              </a:cxn>
              <a:cxn ang="0">
                <a:pos x="315" y="255"/>
              </a:cxn>
              <a:cxn ang="0">
                <a:pos x="300" y="315"/>
              </a:cxn>
              <a:cxn ang="0">
                <a:pos x="285" y="390"/>
              </a:cxn>
              <a:cxn ang="0">
                <a:pos x="285" y="480"/>
              </a:cxn>
              <a:cxn ang="0">
                <a:pos x="270" y="615"/>
              </a:cxn>
              <a:cxn ang="0">
                <a:pos x="270" y="780"/>
              </a:cxn>
              <a:cxn ang="0">
                <a:pos x="270" y="990"/>
              </a:cxn>
              <a:cxn ang="0">
                <a:pos x="285" y="1260"/>
              </a:cxn>
              <a:cxn ang="0">
                <a:pos x="285" y="1515"/>
              </a:cxn>
              <a:cxn ang="0">
                <a:pos x="285" y="1725"/>
              </a:cxn>
              <a:cxn ang="0">
                <a:pos x="270" y="1890"/>
              </a:cxn>
              <a:cxn ang="0">
                <a:pos x="270" y="2010"/>
              </a:cxn>
              <a:cxn ang="0">
                <a:pos x="240" y="2100"/>
              </a:cxn>
              <a:cxn ang="0">
                <a:pos x="225" y="2175"/>
              </a:cxn>
              <a:cxn ang="0">
                <a:pos x="210" y="2205"/>
              </a:cxn>
              <a:cxn ang="0">
                <a:pos x="180" y="2220"/>
              </a:cxn>
              <a:cxn ang="0">
                <a:pos x="165" y="2190"/>
              </a:cxn>
              <a:cxn ang="0">
                <a:pos x="150" y="2115"/>
              </a:cxn>
              <a:cxn ang="0">
                <a:pos x="135" y="1980"/>
              </a:cxn>
              <a:cxn ang="0">
                <a:pos x="120" y="1800"/>
              </a:cxn>
              <a:cxn ang="0">
                <a:pos x="105" y="1365"/>
              </a:cxn>
              <a:cxn ang="0">
                <a:pos x="90" y="900"/>
              </a:cxn>
              <a:cxn ang="0">
                <a:pos x="90" y="690"/>
              </a:cxn>
              <a:cxn ang="0">
                <a:pos x="90" y="525"/>
              </a:cxn>
              <a:cxn ang="0">
                <a:pos x="90" y="390"/>
              </a:cxn>
              <a:cxn ang="0">
                <a:pos x="75" y="285"/>
              </a:cxn>
              <a:cxn ang="0">
                <a:pos x="75" y="225"/>
              </a:cxn>
              <a:cxn ang="0">
                <a:pos x="60" y="165"/>
              </a:cxn>
              <a:cxn ang="0">
                <a:pos x="45" y="135"/>
              </a:cxn>
              <a:cxn ang="0">
                <a:pos x="30" y="105"/>
              </a:cxn>
              <a:cxn ang="0">
                <a:pos x="0" y="75"/>
              </a:cxn>
              <a:cxn ang="0">
                <a:pos x="0" y="45"/>
              </a:cxn>
              <a:cxn ang="0">
                <a:pos x="0" y="45"/>
              </a:cxn>
            </a:cxnLst>
            <a:rect l="0" t="0" r="r" b="b"/>
            <a:pathLst>
              <a:path w="330" h="2220">
                <a:moveTo>
                  <a:pt x="0" y="45"/>
                </a:moveTo>
                <a:lnTo>
                  <a:pt x="30" y="0"/>
                </a:lnTo>
                <a:lnTo>
                  <a:pt x="90" y="0"/>
                </a:lnTo>
                <a:lnTo>
                  <a:pt x="165" y="30"/>
                </a:lnTo>
                <a:lnTo>
                  <a:pt x="240" y="60"/>
                </a:lnTo>
                <a:lnTo>
                  <a:pt x="285" y="90"/>
                </a:lnTo>
                <a:lnTo>
                  <a:pt x="315" y="135"/>
                </a:lnTo>
                <a:lnTo>
                  <a:pt x="330" y="180"/>
                </a:lnTo>
                <a:lnTo>
                  <a:pt x="315" y="225"/>
                </a:lnTo>
                <a:lnTo>
                  <a:pt x="315" y="255"/>
                </a:lnTo>
                <a:lnTo>
                  <a:pt x="300" y="315"/>
                </a:lnTo>
                <a:lnTo>
                  <a:pt x="285" y="390"/>
                </a:lnTo>
                <a:lnTo>
                  <a:pt x="285" y="480"/>
                </a:lnTo>
                <a:lnTo>
                  <a:pt x="270" y="615"/>
                </a:lnTo>
                <a:lnTo>
                  <a:pt x="270" y="780"/>
                </a:lnTo>
                <a:lnTo>
                  <a:pt x="270" y="990"/>
                </a:lnTo>
                <a:lnTo>
                  <a:pt x="285" y="1260"/>
                </a:lnTo>
                <a:lnTo>
                  <a:pt x="285" y="1515"/>
                </a:lnTo>
                <a:lnTo>
                  <a:pt x="285" y="1725"/>
                </a:lnTo>
                <a:lnTo>
                  <a:pt x="270" y="1890"/>
                </a:lnTo>
                <a:lnTo>
                  <a:pt x="270" y="2010"/>
                </a:lnTo>
                <a:lnTo>
                  <a:pt x="240" y="2100"/>
                </a:lnTo>
                <a:lnTo>
                  <a:pt x="225" y="2175"/>
                </a:lnTo>
                <a:lnTo>
                  <a:pt x="210" y="2205"/>
                </a:lnTo>
                <a:lnTo>
                  <a:pt x="180" y="2220"/>
                </a:lnTo>
                <a:lnTo>
                  <a:pt x="165" y="2190"/>
                </a:lnTo>
                <a:lnTo>
                  <a:pt x="150" y="2115"/>
                </a:lnTo>
                <a:lnTo>
                  <a:pt x="135" y="1980"/>
                </a:lnTo>
                <a:lnTo>
                  <a:pt x="120" y="1800"/>
                </a:lnTo>
                <a:lnTo>
                  <a:pt x="105" y="1365"/>
                </a:lnTo>
                <a:lnTo>
                  <a:pt x="90" y="900"/>
                </a:lnTo>
                <a:lnTo>
                  <a:pt x="90" y="690"/>
                </a:lnTo>
                <a:lnTo>
                  <a:pt x="90" y="525"/>
                </a:lnTo>
                <a:lnTo>
                  <a:pt x="90" y="390"/>
                </a:lnTo>
                <a:lnTo>
                  <a:pt x="75" y="285"/>
                </a:lnTo>
                <a:lnTo>
                  <a:pt x="75" y="225"/>
                </a:lnTo>
                <a:lnTo>
                  <a:pt x="60" y="165"/>
                </a:lnTo>
                <a:lnTo>
                  <a:pt x="45" y="135"/>
                </a:lnTo>
                <a:lnTo>
                  <a:pt x="30" y="105"/>
                </a:lnTo>
                <a:lnTo>
                  <a:pt x="0" y="75"/>
                </a:lnTo>
                <a:lnTo>
                  <a:pt x="0" y="45"/>
                </a:lnTo>
                <a:lnTo>
                  <a:pt x="0" y="45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450" y="6413500"/>
            <a:ext cx="3681680" cy="4205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9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59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59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9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59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58" grpId="0"/>
      <p:bldP spid="2" grpId="0"/>
      <p:bldP spid="34" grpId="0"/>
      <p:bldP spid="35" grpId="0"/>
      <p:bldP spid="31" grpId="0"/>
      <p:bldP spid="32" grpId="0"/>
      <p:bldP spid="59425" grpId="0" animBg="1"/>
      <p:bldP spid="59426" grpId="0" animBg="1"/>
      <p:bldP spid="59427" grpId="0" animBg="1"/>
      <p:bldP spid="59429" grpId="0" animBg="1"/>
      <p:bldP spid="5942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59" name="Freeform 43"/>
          <p:cNvSpPr/>
          <p:nvPr/>
        </p:nvSpPr>
        <p:spPr bwMode="auto">
          <a:xfrm>
            <a:off x="6735763" y="2366963"/>
            <a:ext cx="409575" cy="342900"/>
          </a:xfrm>
          <a:custGeom>
            <a:avLst/>
            <a:gdLst/>
            <a:ahLst/>
            <a:cxnLst>
              <a:cxn ang="0">
                <a:pos x="645" y="165"/>
              </a:cxn>
              <a:cxn ang="0">
                <a:pos x="645" y="195"/>
              </a:cxn>
              <a:cxn ang="0">
                <a:pos x="630" y="210"/>
              </a:cxn>
              <a:cxn ang="0">
                <a:pos x="600" y="255"/>
              </a:cxn>
              <a:cxn ang="0">
                <a:pos x="540" y="285"/>
              </a:cxn>
              <a:cxn ang="0">
                <a:pos x="405" y="375"/>
              </a:cxn>
              <a:cxn ang="0">
                <a:pos x="225" y="465"/>
              </a:cxn>
              <a:cxn ang="0">
                <a:pos x="135" y="510"/>
              </a:cxn>
              <a:cxn ang="0">
                <a:pos x="60" y="540"/>
              </a:cxn>
              <a:cxn ang="0">
                <a:pos x="15" y="540"/>
              </a:cxn>
              <a:cxn ang="0">
                <a:pos x="0" y="540"/>
              </a:cxn>
              <a:cxn ang="0">
                <a:pos x="0" y="525"/>
              </a:cxn>
              <a:cxn ang="0">
                <a:pos x="30" y="495"/>
              </a:cxn>
              <a:cxn ang="0">
                <a:pos x="75" y="465"/>
              </a:cxn>
              <a:cxn ang="0">
                <a:pos x="135" y="405"/>
              </a:cxn>
              <a:cxn ang="0">
                <a:pos x="255" y="300"/>
              </a:cxn>
              <a:cxn ang="0">
                <a:pos x="330" y="195"/>
              </a:cxn>
              <a:cxn ang="0">
                <a:pos x="375" y="120"/>
              </a:cxn>
              <a:cxn ang="0">
                <a:pos x="375" y="60"/>
              </a:cxn>
              <a:cxn ang="0">
                <a:pos x="360" y="45"/>
              </a:cxn>
              <a:cxn ang="0">
                <a:pos x="375" y="0"/>
              </a:cxn>
              <a:cxn ang="0">
                <a:pos x="420" y="0"/>
              </a:cxn>
              <a:cxn ang="0">
                <a:pos x="525" y="45"/>
              </a:cxn>
              <a:cxn ang="0">
                <a:pos x="615" y="105"/>
              </a:cxn>
              <a:cxn ang="0">
                <a:pos x="645" y="135"/>
              </a:cxn>
              <a:cxn ang="0">
                <a:pos x="645" y="165"/>
              </a:cxn>
              <a:cxn ang="0">
                <a:pos x="645" y="165"/>
              </a:cxn>
            </a:cxnLst>
            <a:rect l="0" t="0" r="r" b="b"/>
            <a:pathLst>
              <a:path w="645" h="540">
                <a:moveTo>
                  <a:pt x="645" y="165"/>
                </a:moveTo>
                <a:lnTo>
                  <a:pt x="645" y="195"/>
                </a:lnTo>
                <a:lnTo>
                  <a:pt x="630" y="210"/>
                </a:lnTo>
                <a:lnTo>
                  <a:pt x="600" y="255"/>
                </a:lnTo>
                <a:lnTo>
                  <a:pt x="540" y="285"/>
                </a:lnTo>
                <a:lnTo>
                  <a:pt x="405" y="375"/>
                </a:lnTo>
                <a:lnTo>
                  <a:pt x="225" y="465"/>
                </a:lnTo>
                <a:lnTo>
                  <a:pt x="135" y="510"/>
                </a:lnTo>
                <a:lnTo>
                  <a:pt x="60" y="540"/>
                </a:lnTo>
                <a:lnTo>
                  <a:pt x="15" y="540"/>
                </a:lnTo>
                <a:lnTo>
                  <a:pt x="0" y="540"/>
                </a:lnTo>
                <a:lnTo>
                  <a:pt x="0" y="525"/>
                </a:lnTo>
                <a:lnTo>
                  <a:pt x="30" y="495"/>
                </a:lnTo>
                <a:lnTo>
                  <a:pt x="75" y="465"/>
                </a:lnTo>
                <a:lnTo>
                  <a:pt x="135" y="405"/>
                </a:lnTo>
                <a:lnTo>
                  <a:pt x="255" y="300"/>
                </a:lnTo>
                <a:lnTo>
                  <a:pt x="330" y="195"/>
                </a:lnTo>
                <a:lnTo>
                  <a:pt x="375" y="120"/>
                </a:lnTo>
                <a:lnTo>
                  <a:pt x="375" y="60"/>
                </a:lnTo>
                <a:lnTo>
                  <a:pt x="360" y="45"/>
                </a:lnTo>
                <a:lnTo>
                  <a:pt x="375" y="0"/>
                </a:lnTo>
                <a:lnTo>
                  <a:pt x="420" y="0"/>
                </a:lnTo>
                <a:lnTo>
                  <a:pt x="525" y="45"/>
                </a:lnTo>
                <a:lnTo>
                  <a:pt x="615" y="105"/>
                </a:lnTo>
                <a:lnTo>
                  <a:pt x="645" y="135"/>
                </a:lnTo>
                <a:lnTo>
                  <a:pt x="645" y="165"/>
                </a:lnTo>
                <a:lnTo>
                  <a:pt x="645" y="165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0419" name="TextBox 27"/>
          <p:cNvSpPr txBox="1">
            <a:spLocks noChangeArrowheads="1"/>
          </p:cNvSpPr>
          <p:nvPr/>
        </p:nvSpPr>
        <p:spPr bwMode="auto">
          <a:xfrm>
            <a:off x="1009650" y="2546350"/>
            <a:ext cx="1336675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9600" b="1" dirty="0" smtClean="0">
                <a:latin typeface="楷体_GB2312" pitchFamily="49" charset="-122"/>
                <a:ea typeface="楷体_GB2312" pitchFamily="49" charset="-122"/>
              </a:rPr>
              <a:t>消</a:t>
            </a:r>
            <a:endParaRPr lang="zh-CN" altLang="en-US" sz="9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1285852" y="2027238"/>
            <a:ext cx="955675" cy="581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 dirty="0" err="1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xiāo</a:t>
            </a:r>
            <a:r>
              <a:rPr lang="en-US" altLang="zh-CN" sz="3200" b="1" dirty="0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</a:t>
            </a:r>
            <a:endParaRPr lang="en-US" altLang="zh-CN" sz="32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3" name="Group 4"/>
          <p:cNvGrpSpPr/>
          <p:nvPr/>
        </p:nvGrpSpPr>
        <p:grpSpPr bwMode="auto">
          <a:xfrm>
            <a:off x="4932363" y="1700213"/>
            <a:ext cx="2879725" cy="2879725"/>
            <a:chOff x="1474" y="663"/>
            <a:chExt cx="2948" cy="2835"/>
          </a:xfrm>
        </p:grpSpPr>
        <p:sp>
          <p:nvSpPr>
            <p:cNvPr id="60422" name="Rectangle 5"/>
            <p:cNvSpPr>
              <a:spLocks noChangeArrowheads="1"/>
            </p:cNvSpPr>
            <p:nvPr/>
          </p:nvSpPr>
          <p:spPr bwMode="auto"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latin typeface="Calibri" panose="020F0502020204030204" pitchFamily="34" charset="0"/>
              </a:endParaRPr>
            </a:p>
          </p:txBody>
        </p:sp>
        <p:sp>
          <p:nvSpPr>
            <p:cNvPr id="60423" name="Rectangle 6"/>
            <p:cNvSpPr>
              <a:spLocks noChangeArrowheads="1"/>
            </p:cNvSpPr>
            <p:nvPr/>
          </p:nvSpPr>
          <p:spPr bwMode="auto"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latin typeface="Calibri" panose="020F0502020204030204" pitchFamily="34" charset="0"/>
              </a:endParaRPr>
            </a:p>
          </p:txBody>
        </p:sp>
        <p:sp>
          <p:nvSpPr>
            <p:cNvPr id="60424" name="Rectangle 7"/>
            <p:cNvSpPr>
              <a:spLocks noChangeArrowheads="1"/>
            </p:cNvSpPr>
            <p:nvPr/>
          </p:nvSpPr>
          <p:spPr bwMode="auto"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latin typeface="Calibri" panose="020F0502020204030204" pitchFamily="34" charset="0"/>
              </a:endParaRPr>
            </a:p>
          </p:txBody>
        </p:sp>
        <p:sp>
          <p:nvSpPr>
            <p:cNvPr id="60425" name="Rectangle 8"/>
            <p:cNvSpPr>
              <a:spLocks noChangeArrowheads="1"/>
            </p:cNvSpPr>
            <p:nvPr/>
          </p:nvSpPr>
          <p:spPr bwMode="auto"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latin typeface="Calibri" panose="020F0502020204030204" pitchFamily="34" charset="0"/>
              </a:endParaRPr>
            </a:p>
          </p:txBody>
        </p:sp>
        <p:sp>
          <p:nvSpPr>
            <p:cNvPr id="60426" name="Line 9"/>
            <p:cNvSpPr>
              <a:spLocks noChangeShapeType="1"/>
            </p:cNvSpPr>
            <p:nvPr/>
          </p:nvSpPr>
          <p:spPr bwMode="auto">
            <a:xfrm>
              <a:off x="1474" y="663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27" name="Line 10"/>
            <p:cNvSpPr>
              <a:spLocks noChangeShapeType="1"/>
            </p:cNvSpPr>
            <p:nvPr/>
          </p:nvSpPr>
          <p:spPr bwMode="auto">
            <a:xfrm>
              <a:off x="1474" y="3498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28" name="Line 11"/>
            <p:cNvSpPr>
              <a:spLocks noChangeShapeType="1"/>
            </p:cNvSpPr>
            <p:nvPr/>
          </p:nvSpPr>
          <p:spPr bwMode="auto">
            <a:xfrm>
              <a:off x="1474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29" name="Line 12"/>
            <p:cNvSpPr>
              <a:spLocks noChangeShapeType="1"/>
            </p:cNvSpPr>
            <p:nvPr/>
          </p:nvSpPr>
          <p:spPr bwMode="auto">
            <a:xfrm>
              <a:off x="4422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30" name="Line 13"/>
            <p:cNvSpPr>
              <a:spLocks noChangeShapeType="1"/>
            </p:cNvSpPr>
            <p:nvPr/>
          </p:nvSpPr>
          <p:spPr bwMode="auto">
            <a:xfrm>
              <a:off x="1474" y="2069"/>
              <a:ext cx="2948" cy="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31" name="Line 14"/>
            <p:cNvSpPr>
              <a:spLocks noChangeShapeType="1"/>
            </p:cNvSpPr>
            <p:nvPr/>
          </p:nvSpPr>
          <p:spPr bwMode="auto">
            <a:xfrm>
              <a:off x="2948" y="663"/>
              <a:ext cx="0" cy="2835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8" name="TextBox 57"/>
          <p:cNvSpPr txBox="1">
            <a:spLocks noChangeArrowheads="1"/>
          </p:cNvSpPr>
          <p:nvPr/>
        </p:nvSpPr>
        <p:spPr bwMode="auto">
          <a:xfrm>
            <a:off x="4619625" y="4786322"/>
            <a:ext cx="4216400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14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书写指导</a:t>
            </a:r>
            <a:r>
              <a:rPr lang="zh-CN" altLang="en-US" sz="2400" b="1" kern="14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400" b="1" kern="1400" dirty="0">
                <a:latin typeface="楷体" panose="02010609060101010101" pitchFamily="49" charset="-122"/>
                <a:ea typeface="楷体" panose="02010609060101010101" pitchFamily="49" charset="-122"/>
              </a:rPr>
              <a:t>右上边整体稍扁宽、三笔要分开，下边月字首笔是一竖。</a:t>
            </a:r>
            <a:endParaRPr lang="zh-CN" altLang="en-US" sz="2400" b="1" kern="1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357438" y="3100388"/>
            <a:ext cx="172720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部首</a:t>
            </a:r>
            <a:r>
              <a:rPr lang="zh-CN" altLang="en-US" sz="2000" b="1" dirty="0" smtClean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：</a:t>
            </a:r>
            <a:r>
              <a:rPr lang="zh-CN" altLang="en-US" sz="2000" b="1" dirty="0" smtClean="0"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氵</a:t>
            </a:r>
            <a:endParaRPr lang="zh-CN" altLang="en-US" sz="2000" b="1" dirty="0">
              <a:latin typeface="仿宋" panose="02010609060101010101" pitchFamily="49" charset="-122"/>
              <a:ea typeface="仿宋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857250" y="4381907"/>
            <a:ext cx="3030538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消失  消化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857250" y="4786322"/>
            <a:ext cx="3640138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造句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夕阳慢慢地消失在大海里。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30"/>
          <p:cNvSpPr txBox="1">
            <a:spLocks noChangeArrowheads="1"/>
          </p:cNvSpPr>
          <p:nvPr/>
        </p:nvSpPr>
        <p:spPr bwMode="auto">
          <a:xfrm>
            <a:off x="2135188" y="2643188"/>
            <a:ext cx="2008187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 anchorCtr="1">
            <a:spAutoFit/>
          </a:bodyPr>
          <a:lstStyle/>
          <a:p>
            <a:pPr algn="ctr" defTabSz="457200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音序</a:t>
            </a:r>
            <a:r>
              <a:rPr lang="zh-CN" altLang="en-US" sz="2000" b="1" dirty="0" smtClean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  <a:r>
              <a:rPr lang="en-US" altLang="zh-CN" sz="20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X</a:t>
            </a:r>
            <a:endParaRPr lang="en-US" altLang="zh-CN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2" name="文本框 31"/>
          <p:cNvSpPr txBox="1">
            <a:spLocks noChangeArrowheads="1"/>
          </p:cNvSpPr>
          <p:nvPr/>
        </p:nvSpPr>
        <p:spPr bwMode="auto">
          <a:xfrm>
            <a:off x="2214563" y="3571875"/>
            <a:ext cx="2078037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 anchorCtr="1">
            <a:spAutoFit/>
          </a:bodyPr>
          <a:lstStyle/>
          <a:p>
            <a:pPr algn="ctr" defTabSz="457200"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结构</a:t>
            </a:r>
            <a:r>
              <a:rPr lang="en-US" altLang="zh-CN" sz="20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:</a:t>
            </a:r>
            <a:r>
              <a:rPr lang="zh-CN" altLang="en-US" sz="2000" b="1">
                <a:latin typeface="仿宋" panose="02010609060101010101" pitchFamily="49" charset="-122"/>
                <a:ea typeface="仿宋" panose="02010609060101010101" pitchFamily="49" charset="-122"/>
              </a:rPr>
              <a:t>左右</a:t>
            </a:r>
            <a:endParaRPr lang="zh-CN" altLang="en-US" sz="20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60441" name="Rectangle 25"/>
          <p:cNvSpPr>
            <a:spLocks noChangeArrowheads="1"/>
          </p:cNvSpPr>
          <p:nvPr/>
        </p:nvSpPr>
        <p:spPr bwMode="auto">
          <a:xfrm>
            <a:off x="5635625" y="2225675"/>
            <a:ext cx="31750" cy="152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>
            <a:spAutoFit/>
          </a:bodyPr>
          <a:lstStyle/>
          <a:p>
            <a:pPr algn="just"/>
            <a:r>
              <a:rPr lang="en-US" altLang="zh-CN" sz="10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/>
          </a:p>
        </p:txBody>
      </p:sp>
      <p:sp>
        <p:nvSpPr>
          <p:cNvPr id="60442" name="Rectangle 26"/>
          <p:cNvSpPr>
            <a:spLocks noChangeArrowheads="1"/>
          </p:cNvSpPr>
          <p:nvPr/>
        </p:nvSpPr>
        <p:spPr bwMode="auto">
          <a:xfrm>
            <a:off x="5491163" y="2216150"/>
            <a:ext cx="31750" cy="152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>
            <a:spAutoFit/>
          </a:bodyPr>
          <a:lstStyle/>
          <a:p>
            <a:pPr algn="just"/>
            <a:r>
              <a:rPr lang="en-US" altLang="zh-CN" sz="10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/>
          </a:p>
        </p:txBody>
      </p:sp>
      <p:sp>
        <p:nvSpPr>
          <p:cNvPr id="60443" name="Rectangle 27"/>
          <p:cNvSpPr>
            <a:spLocks noChangeArrowheads="1"/>
          </p:cNvSpPr>
          <p:nvPr/>
        </p:nvSpPr>
        <p:spPr bwMode="auto">
          <a:xfrm>
            <a:off x="5651500" y="2162175"/>
            <a:ext cx="34925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>
            <a:spAutoFit/>
          </a:bodyPr>
          <a:lstStyle/>
          <a:p>
            <a:pPr algn="just"/>
            <a:r>
              <a:rPr lang="en-US" altLang="zh-CN" sz="11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/>
          </a:p>
        </p:txBody>
      </p:sp>
      <p:sp>
        <p:nvSpPr>
          <p:cNvPr id="60446" name="Rectangle 30"/>
          <p:cNvSpPr>
            <a:spLocks noChangeArrowheads="1"/>
          </p:cNvSpPr>
          <p:nvPr/>
        </p:nvSpPr>
        <p:spPr bwMode="auto">
          <a:xfrm>
            <a:off x="3249613" y="2233613"/>
            <a:ext cx="34925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>
            <a:spAutoFit/>
          </a:bodyPr>
          <a:lstStyle/>
          <a:p>
            <a:pPr algn="just"/>
            <a:r>
              <a:rPr lang="en-US" altLang="zh-CN" sz="11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/>
          </a:p>
        </p:txBody>
      </p:sp>
      <p:sp>
        <p:nvSpPr>
          <p:cNvPr id="60454" name="Freeform 38"/>
          <p:cNvSpPr/>
          <p:nvPr/>
        </p:nvSpPr>
        <p:spPr bwMode="auto">
          <a:xfrm>
            <a:off x="6173788" y="2900363"/>
            <a:ext cx="161925" cy="1076325"/>
          </a:xfrm>
          <a:custGeom>
            <a:avLst/>
            <a:gdLst/>
            <a:ahLst/>
            <a:cxnLst>
              <a:cxn ang="0">
                <a:pos x="255" y="30"/>
              </a:cxn>
              <a:cxn ang="0">
                <a:pos x="225" y="360"/>
              </a:cxn>
              <a:cxn ang="0">
                <a:pos x="210" y="660"/>
              </a:cxn>
              <a:cxn ang="0">
                <a:pos x="210" y="960"/>
              </a:cxn>
              <a:cxn ang="0">
                <a:pos x="210" y="1200"/>
              </a:cxn>
              <a:cxn ang="0">
                <a:pos x="195" y="1395"/>
              </a:cxn>
              <a:cxn ang="0">
                <a:pos x="180" y="1560"/>
              </a:cxn>
              <a:cxn ang="0">
                <a:pos x="165" y="1620"/>
              </a:cxn>
              <a:cxn ang="0">
                <a:pos x="150" y="1665"/>
              </a:cxn>
              <a:cxn ang="0">
                <a:pos x="135" y="1680"/>
              </a:cxn>
              <a:cxn ang="0">
                <a:pos x="120" y="1695"/>
              </a:cxn>
              <a:cxn ang="0">
                <a:pos x="90" y="1665"/>
              </a:cxn>
              <a:cxn ang="0">
                <a:pos x="60" y="1590"/>
              </a:cxn>
              <a:cxn ang="0">
                <a:pos x="15" y="1500"/>
              </a:cxn>
              <a:cxn ang="0">
                <a:pos x="0" y="1425"/>
              </a:cxn>
              <a:cxn ang="0">
                <a:pos x="0" y="1395"/>
              </a:cxn>
              <a:cxn ang="0">
                <a:pos x="15" y="1350"/>
              </a:cxn>
              <a:cxn ang="0">
                <a:pos x="30" y="1275"/>
              </a:cxn>
              <a:cxn ang="0">
                <a:pos x="45" y="1185"/>
              </a:cxn>
              <a:cxn ang="0">
                <a:pos x="60" y="1065"/>
              </a:cxn>
              <a:cxn ang="0">
                <a:pos x="60" y="945"/>
              </a:cxn>
              <a:cxn ang="0">
                <a:pos x="75" y="795"/>
              </a:cxn>
              <a:cxn ang="0">
                <a:pos x="90" y="630"/>
              </a:cxn>
              <a:cxn ang="0">
                <a:pos x="75" y="315"/>
              </a:cxn>
              <a:cxn ang="0">
                <a:pos x="60" y="30"/>
              </a:cxn>
              <a:cxn ang="0">
                <a:pos x="120" y="0"/>
              </a:cxn>
              <a:cxn ang="0">
                <a:pos x="255" y="30"/>
              </a:cxn>
              <a:cxn ang="0">
                <a:pos x="255" y="30"/>
              </a:cxn>
            </a:cxnLst>
            <a:rect l="0" t="0" r="r" b="b"/>
            <a:pathLst>
              <a:path w="255" h="1695">
                <a:moveTo>
                  <a:pt x="255" y="30"/>
                </a:moveTo>
                <a:lnTo>
                  <a:pt x="225" y="360"/>
                </a:lnTo>
                <a:lnTo>
                  <a:pt x="210" y="660"/>
                </a:lnTo>
                <a:lnTo>
                  <a:pt x="210" y="960"/>
                </a:lnTo>
                <a:lnTo>
                  <a:pt x="210" y="1200"/>
                </a:lnTo>
                <a:lnTo>
                  <a:pt x="195" y="1395"/>
                </a:lnTo>
                <a:lnTo>
                  <a:pt x="180" y="1560"/>
                </a:lnTo>
                <a:lnTo>
                  <a:pt x="165" y="1620"/>
                </a:lnTo>
                <a:lnTo>
                  <a:pt x="150" y="1665"/>
                </a:lnTo>
                <a:lnTo>
                  <a:pt x="135" y="1680"/>
                </a:lnTo>
                <a:lnTo>
                  <a:pt x="120" y="1695"/>
                </a:lnTo>
                <a:lnTo>
                  <a:pt x="90" y="1665"/>
                </a:lnTo>
                <a:lnTo>
                  <a:pt x="60" y="1590"/>
                </a:lnTo>
                <a:lnTo>
                  <a:pt x="15" y="1500"/>
                </a:lnTo>
                <a:lnTo>
                  <a:pt x="0" y="1425"/>
                </a:lnTo>
                <a:lnTo>
                  <a:pt x="0" y="1395"/>
                </a:lnTo>
                <a:lnTo>
                  <a:pt x="15" y="1350"/>
                </a:lnTo>
                <a:lnTo>
                  <a:pt x="30" y="1275"/>
                </a:lnTo>
                <a:lnTo>
                  <a:pt x="45" y="1185"/>
                </a:lnTo>
                <a:lnTo>
                  <a:pt x="60" y="1065"/>
                </a:lnTo>
                <a:lnTo>
                  <a:pt x="60" y="945"/>
                </a:lnTo>
                <a:lnTo>
                  <a:pt x="75" y="795"/>
                </a:lnTo>
                <a:lnTo>
                  <a:pt x="90" y="630"/>
                </a:lnTo>
                <a:lnTo>
                  <a:pt x="75" y="315"/>
                </a:lnTo>
                <a:lnTo>
                  <a:pt x="60" y="30"/>
                </a:lnTo>
                <a:lnTo>
                  <a:pt x="120" y="0"/>
                </a:lnTo>
                <a:lnTo>
                  <a:pt x="255" y="30"/>
                </a:lnTo>
                <a:lnTo>
                  <a:pt x="255" y="3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0455" name="Freeform 39"/>
          <p:cNvSpPr/>
          <p:nvPr/>
        </p:nvSpPr>
        <p:spPr bwMode="auto">
          <a:xfrm>
            <a:off x="6269038" y="3386138"/>
            <a:ext cx="457200" cy="123825"/>
          </a:xfrm>
          <a:custGeom>
            <a:avLst/>
            <a:gdLst/>
            <a:ahLst/>
            <a:cxnLst>
              <a:cxn ang="0">
                <a:pos x="690" y="45"/>
              </a:cxn>
              <a:cxn ang="0">
                <a:pos x="720" y="75"/>
              </a:cxn>
              <a:cxn ang="0">
                <a:pos x="705" y="105"/>
              </a:cxn>
              <a:cxn ang="0">
                <a:pos x="690" y="120"/>
              </a:cxn>
              <a:cxn ang="0">
                <a:pos x="645" y="135"/>
              </a:cxn>
              <a:cxn ang="0">
                <a:pos x="585" y="150"/>
              </a:cxn>
              <a:cxn ang="0">
                <a:pos x="510" y="165"/>
              </a:cxn>
              <a:cxn ang="0">
                <a:pos x="420" y="165"/>
              </a:cxn>
              <a:cxn ang="0">
                <a:pos x="300" y="180"/>
              </a:cxn>
              <a:cxn ang="0">
                <a:pos x="150" y="195"/>
              </a:cxn>
              <a:cxn ang="0">
                <a:pos x="0" y="195"/>
              </a:cxn>
              <a:cxn ang="0">
                <a:pos x="0" y="75"/>
              </a:cxn>
              <a:cxn ang="0">
                <a:pos x="240" y="45"/>
              </a:cxn>
              <a:cxn ang="0">
                <a:pos x="420" y="30"/>
              </a:cxn>
              <a:cxn ang="0">
                <a:pos x="540" y="15"/>
              </a:cxn>
              <a:cxn ang="0">
                <a:pos x="585" y="0"/>
              </a:cxn>
              <a:cxn ang="0">
                <a:pos x="645" y="15"/>
              </a:cxn>
              <a:cxn ang="0">
                <a:pos x="690" y="45"/>
              </a:cxn>
              <a:cxn ang="0">
                <a:pos x="690" y="45"/>
              </a:cxn>
            </a:cxnLst>
            <a:rect l="0" t="0" r="r" b="b"/>
            <a:pathLst>
              <a:path w="720" h="195">
                <a:moveTo>
                  <a:pt x="690" y="45"/>
                </a:moveTo>
                <a:lnTo>
                  <a:pt x="720" y="75"/>
                </a:lnTo>
                <a:lnTo>
                  <a:pt x="705" y="105"/>
                </a:lnTo>
                <a:lnTo>
                  <a:pt x="690" y="120"/>
                </a:lnTo>
                <a:lnTo>
                  <a:pt x="645" y="135"/>
                </a:lnTo>
                <a:lnTo>
                  <a:pt x="585" y="150"/>
                </a:lnTo>
                <a:lnTo>
                  <a:pt x="510" y="165"/>
                </a:lnTo>
                <a:lnTo>
                  <a:pt x="420" y="165"/>
                </a:lnTo>
                <a:lnTo>
                  <a:pt x="300" y="180"/>
                </a:lnTo>
                <a:lnTo>
                  <a:pt x="150" y="195"/>
                </a:lnTo>
                <a:lnTo>
                  <a:pt x="0" y="195"/>
                </a:lnTo>
                <a:lnTo>
                  <a:pt x="0" y="75"/>
                </a:lnTo>
                <a:lnTo>
                  <a:pt x="240" y="45"/>
                </a:lnTo>
                <a:lnTo>
                  <a:pt x="420" y="30"/>
                </a:lnTo>
                <a:lnTo>
                  <a:pt x="540" y="15"/>
                </a:lnTo>
                <a:lnTo>
                  <a:pt x="585" y="0"/>
                </a:lnTo>
                <a:lnTo>
                  <a:pt x="645" y="15"/>
                </a:lnTo>
                <a:lnTo>
                  <a:pt x="690" y="45"/>
                </a:lnTo>
                <a:lnTo>
                  <a:pt x="690" y="45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0456" name="Freeform 40"/>
          <p:cNvSpPr/>
          <p:nvPr/>
        </p:nvSpPr>
        <p:spPr bwMode="auto">
          <a:xfrm>
            <a:off x="6269038" y="3109913"/>
            <a:ext cx="438150" cy="123825"/>
          </a:xfrm>
          <a:custGeom>
            <a:avLst/>
            <a:gdLst/>
            <a:ahLst/>
            <a:cxnLst>
              <a:cxn ang="0">
                <a:pos x="450" y="150"/>
              </a:cxn>
              <a:cxn ang="0">
                <a:pos x="345" y="180"/>
              </a:cxn>
              <a:cxn ang="0">
                <a:pos x="255" y="180"/>
              </a:cxn>
              <a:cxn ang="0">
                <a:pos x="195" y="195"/>
              </a:cxn>
              <a:cxn ang="0">
                <a:pos x="150" y="195"/>
              </a:cxn>
              <a:cxn ang="0">
                <a:pos x="90" y="195"/>
              </a:cxn>
              <a:cxn ang="0">
                <a:pos x="0" y="180"/>
              </a:cxn>
              <a:cxn ang="0">
                <a:pos x="15" y="60"/>
              </a:cxn>
              <a:cxn ang="0">
                <a:pos x="165" y="75"/>
              </a:cxn>
              <a:cxn ang="0">
                <a:pos x="360" y="30"/>
              </a:cxn>
              <a:cxn ang="0">
                <a:pos x="450" y="15"/>
              </a:cxn>
              <a:cxn ang="0">
                <a:pos x="540" y="0"/>
              </a:cxn>
              <a:cxn ang="0">
                <a:pos x="585" y="15"/>
              </a:cxn>
              <a:cxn ang="0">
                <a:pos x="630" y="15"/>
              </a:cxn>
              <a:cxn ang="0">
                <a:pos x="675" y="60"/>
              </a:cxn>
              <a:cxn ang="0">
                <a:pos x="690" y="75"/>
              </a:cxn>
              <a:cxn ang="0">
                <a:pos x="675" y="105"/>
              </a:cxn>
              <a:cxn ang="0">
                <a:pos x="630" y="120"/>
              </a:cxn>
              <a:cxn ang="0">
                <a:pos x="555" y="135"/>
              </a:cxn>
              <a:cxn ang="0">
                <a:pos x="450" y="150"/>
              </a:cxn>
              <a:cxn ang="0">
                <a:pos x="450" y="150"/>
              </a:cxn>
            </a:cxnLst>
            <a:rect l="0" t="0" r="r" b="b"/>
            <a:pathLst>
              <a:path w="690" h="195">
                <a:moveTo>
                  <a:pt x="450" y="150"/>
                </a:moveTo>
                <a:lnTo>
                  <a:pt x="345" y="180"/>
                </a:lnTo>
                <a:lnTo>
                  <a:pt x="255" y="180"/>
                </a:lnTo>
                <a:lnTo>
                  <a:pt x="195" y="195"/>
                </a:lnTo>
                <a:lnTo>
                  <a:pt x="150" y="195"/>
                </a:lnTo>
                <a:lnTo>
                  <a:pt x="90" y="195"/>
                </a:lnTo>
                <a:lnTo>
                  <a:pt x="0" y="180"/>
                </a:lnTo>
                <a:lnTo>
                  <a:pt x="15" y="60"/>
                </a:lnTo>
                <a:lnTo>
                  <a:pt x="165" y="75"/>
                </a:lnTo>
                <a:lnTo>
                  <a:pt x="360" y="30"/>
                </a:lnTo>
                <a:lnTo>
                  <a:pt x="450" y="15"/>
                </a:lnTo>
                <a:lnTo>
                  <a:pt x="540" y="0"/>
                </a:lnTo>
                <a:lnTo>
                  <a:pt x="585" y="15"/>
                </a:lnTo>
                <a:lnTo>
                  <a:pt x="630" y="15"/>
                </a:lnTo>
                <a:lnTo>
                  <a:pt x="675" y="60"/>
                </a:lnTo>
                <a:lnTo>
                  <a:pt x="690" y="75"/>
                </a:lnTo>
                <a:lnTo>
                  <a:pt x="675" y="105"/>
                </a:lnTo>
                <a:lnTo>
                  <a:pt x="630" y="120"/>
                </a:lnTo>
                <a:lnTo>
                  <a:pt x="555" y="135"/>
                </a:lnTo>
                <a:lnTo>
                  <a:pt x="450" y="150"/>
                </a:lnTo>
                <a:lnTo>
                  <a:pt x="450" y="15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0458" name="Freeform 42"/>
          <p:cNvSpPr/>
          <p:nvPr/>
        </p:nvSpPr>
        <p:spPr bwMode="auto">
          <a:xfrm>
            <a:off x="6402388" y="2214563"/>
            <a:ext cx="190500" cy="695325"/>
          </a:xfrm>
          <a:custGeom>
            <a:avLst/>
            <a:gdLst/>
            <a:ahLst/>
            <a:cxnLst>
              <a:cxn ang="0">
                <a:pos x="30" y="90"/>
              </a:cxn>
              <a:cxn ang="0">
                <a:pos x="0" y="60"/>
              </a:cxn>
              <a:cxn ang="0">
                <a:pos x="0" y="30"/>
              </a:cxn>
              <a:cxn ang="0">
                <a:pos x="15" y="0"/>
              </a:cxn>
              <a:cxn ang="0">
                <a:pos x="60" y="0"/>
              </a:cxn>
              <a:cxn ang="0">
                <a:pos x="120" y="0"/>
              </a:cxn>
              <a:cxn ang="0">
                <a:pos x="180" y="15"/>
              </a:cxn>
              <a:cxn ang="0">
                <a:pos x="240" y="30"/>
              </a:cxn>
              <a:cxn ang="0">
                <a:pos x="285" y="60"/>
              </a:cxn>
              <a:cxn ang="0">
                <a:pos x="300" y="105"/>
              </a:cxn>
              <a:cxn ang="0">
                <a:pos x="300" y="150"/>
              </a:cxn>
              <a:cxn ang="0">
                <a:pos x="285" y="225"/>
              </a:cxn>
              <a:cxn ang="0">
                <a:pos x="285" y="300"/>
              </a:cxn>
              <a:cxn ang="0">
                <a:pos x="285" y="345"/>
              </a:cxn>
              <a:cxn ang="0">
                <a:pos x="285" y="390"/>
              </a:cxn>
              <a:cxn ang="0">
                <a:pos x="285" y="465"/>
              </a:cxn>
              <a:cxn ang="0">
                <a:pos x="285" y="555"/>
              </a:cxn>
              <a:cxn ang="0">
                <a:pos x="270" y="660"/>
              </a:cxn>
              <a:cxn ang="0">
                <a:pos x="270" y="780"/>
              </a:cxn>
              <a:cxn ang="0">
                <a:pos x="270" y="930"/>
              </a:cxn>
              <a:cxn ang="0">
                <a:pos x="270" y="1095"/>
              </a:cxn>
              <a:cxn ang="0">
                <a:pos x="105" y="1095"/>
              </a:cxn>
              <a:cxn ang="0">
                <a:pos x="105" y="915"/>
              </a:cxn>
              <a:cxn ang="0">
                <a:pos x="105" y="750"/>
              </a:cxn>
              <a:cxn ang="0">
                <a:pos x="105" y="615"/>
              </a:cxn>
              <a:cxn ang="0">
                <a:pos x="105" y="495"/>
              </a:cxn>
              <a:cxn ang="0">
                <a:pos x="105" y="405"/>
              </a:cxn>
              <a:cxn ang="0">
                <a:pos x="105" y="330"/>
              </a:cxn>
              <a:cxn ang="0">
                <a:pos x="90" y="270"/>
              </a:cxn>
              <a:cxn ang="0">
                <a:pos x="90" y="225"/>
              </a:cxn>
              <a:cxn ang="0">
                <a:pos x="60" y="135"/>
              </a:cxn>
              <a:cxn ang="0">
                <a:pos x="30" y="90"/>
              </a:cxn>
              <a:cxn ang="0">
                <a:pos x="30" y="90"/>
              </a:cxn>
            </a:cxnLst>
            <a:rect l="0" t="0" r="r" b="b"/>
            <a:pathLst>
              <a:path w="300" h="1095">
                <a:moveTo>
                  <a:pt x="30" y="90"/>
                </a:moveTo>
                <a:lnTo>
                  <a:pt x="0" y="60"/>
                </a:lnTo>
                <a:lnTo>
                  <a:pt x="0" y="30"/>
                </a:lnTo>
                <a:lnTo>
                  <a:pt x="15" y="0"/>
                </a:lnTo>
                <a:lnTo>
                  <a:pt x="60" y="0"/>
                </a:lnTo>
                <a:lnTo>
                  <a:pt x="120" y="0"/>
                </a:lnTo>
                <a:lnTo>
                  <a:pt x="180" y="15"/>
                </a:lnTo>
                <a:lnTo>
                  <a:pt x="240" y="30"/>
                </a:lnTo>
                <a:lnTo>
                  <a:pt x="285" y="60"/>
                </a:lnTo>
                <a:lnTo>
                  <a:pt x="300" y="105"/>
                </a:lnTo>
                <a:lnTo>
                  <a:pt x="300" y="150"/>
                </a:lnTo>
                <a:lnTo>
                  <a:pt x="285" y="225"/>
                </a:lnTo>
                <a:lnTo>
                  <a:pt x="285" y="300"/>
                </a:lnTo>
                <a:lnTo>
                  <a:pt x="285" y="345"/>
                </a:lnTo>
                <a:lnTo>
                  <a:pt x="285" y="390"/>
                </a:lnTo>
                <a:lnTo>
                  <a:pt x="285" y="465"/>
                </a:lnTo>
                <a:lnTo>
                  <a:pt x="285" y="555"/>
                </a:lnTo>
                <a:lnTo>
                  <a:pt x="270" y="660"/>
                </a:lnTo>
                <a:lnTo>
                  <a:pt x="270" y="780"/>
                </a:lnTo>
                <a:lnTo>
                  <a:pt x="270" y="930"/>
                </a:lnTo>
                <a:lnTo>
                  <a:pt x="270" y="1095"/>
                </a:lnTo>
                <a:lnTo>
                  <a:pt x="105" y="1095"/>
                </a:lnTo>
                <a:lnTo>
                  <a:pt x="105" y="915"/>
                </a:lnTo>
                <a:lnTo>
                  <a:pt x="105" y="750"/>
                </a:lnTo>
                <a:lnTo>
                  <a:pt x="105" y="615"/>
                </a:lnTo>
                <a:lnTo>
                  <a:pt x="105" y="495"/>
                </a:lnTo>
                <a:lnTo>
                  <a:pt x="105" y="405"/>
                </a:lnTo>
                <a:lnTo>
                  <a:pt x="105" y="330"/>
                </a:lnTo>
                <a:lnTo>
                  <a:pt x="90" y="270"/>
                </a:lnTo>
                <a:lnTo>
                  <a:pt x="90" y="225"/>
                </a:lnTo>
                <a:lnTo>
                  <a:pt x="60" y="135"/>
                </a:lnTo>
                <a:lnTo>
                  <a:pt x="30" y="90"/>
                </a:lnTo>
                <a:lnTo>
                  <a:pt x="30" y="9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0460" name="Freeform 44"/>
          <p:cNvSpPr/>
          <p:nvPr/>
        </p:nvSpPr>
        <p:spPr bwMode="auto">
          <a:xfrm>
            <a:off x="6078538" y="2595563"/>
            <a:ext cx="190500" cy="228600"/>
          </a:xfrm>
          <a:custGeom>
            <a:avLst/>
            <a:gdLst/>
            <a:ahLst/>
            <a:cxnLst>
              <a:cxn ang="0">
                <a:pos x="135" y="270"/>
              </a:cxn>
              <a:cxn ang="0">
                <a:pos x="60" y="180"/>
              </a:cxn>
              <a:cxn ang="0">
                <a:pos x="30" y="90"/>
              </a:cxn>
              <a:cxn ang="0">
                <a:pos x="0" y="30"/>
              </a:cxn>
              <a:cxn ang="0">
                <a:pos x="0" y="0"/>
              </a:cxn>
              <a:cxn ang="0">
                <a:pos x="30" y="0"/>
              </a:cxn>
              <a:cxn ang="0">
                <a:pos x="120" y="15"/>
              </a:cxn>
              <a:cxn ang="0">
                <a:pos x="210" y="60"/>
              </a:cxn>
              <a:cxn ang="0">
                <a:pos x="270" y="135"/>
              </a:cxn>
              <a:cxn ang="0">
                <a:pos x="300" y="210"/>
              </a:cxn>
              <a:cxn ang="0">
                <a:pos x="300" y="285"/>
              </a:cxn>
              <a:cxn ang="0">
                <a:pos x="270" y="360"/>
              </a:cxn>
              <a:cxn ang="0">
                <a:pos x="240" y="360"/>
              </a:cxn>
              <a:cxn ang="0">
                <a:pos x="195" y="345"/>
              </a:cxn>
              <a:cxn ang="0">
                <a:pos x="135" y="270"/>
              </a:cxn>
              <a:cxn ang="0">
                <a:pos x="135" y="270"/>
              </a:cxn>
            </a:cxnLst>
            <a:rect l="0" t="0" r="r" b="b"/>
            <a:pathLst>
              <a:path w="300" h="360">
                <a:moveTo>
                  <a:pt x="135" y="270"/>
                </a:moveTo>
                <a:lnTo>
                  <a:pt x="60" y="180"/>
                </a:lnTo>
                <a:lnTo>
                  <a:pt x="30" y="90"/>
                </a:lnTo>
                <a:lnTo>
                  <a:pt x="0" y="30"/>
                </a:lnTo>
                <a:lnTo>
                  <a:pt x="0" y="0"/>
                </a:lnTo>
                <a:lnTo>
                  <a:pt x="30" y="0"/>
                </a:lnTo>
                <a:lnTo>
                  <a:pt x="120" y="15"/>
                </a:lnTo>
                <a:lnTo>
                  <a:pt x="210" y="60"/>
                </a:lnTo>
                <a:lnTo>
                  <a:pt x="270" y="135"/>
                </a:lnTo>
                <a:lnTo>
                  <a:pt x="300" y="210"/>
                </a:lnTo>
                <a:lnTo>
                  <a:pt x="300" y="285"/>
                </a:lnTo>
                <a:lnTo>
                  <a:pt x="270" y="360"/>
                </a:lnTo>
                <a:lnTo>
                  <a:pt x="240" y="360"/>
                </a:lnTo>
                <a:lnTo>
                  <a:pt x="195" y="345"/>
                </a:lnTo>
                <a:lnTo>
                  <a:pt x="135" y="270"/>
                </a:lnTo>
                <a:lnTo>
                  <a:pt x="135" y="27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0461" name="Freeform 45"/>
          <p:cNvSpPr/>
          <p:nvPr/>
        </p:nvSpPr>
        <p:spPr bwMode="auto">
          <a:xfrm>
            <a:off x="5716588" y="2366963"/>
            <a:ext cx="238125" cy="276225"/>
          </a:xfrm>
          <a:custGeom>
            <a:avLst/>
            <a:gdLst/>
            <a:ahLst/>
            <a:cxnLst>
              <a:cxn ang="0">
                <a:pos x="300" y="435"/>
              </a:cxn>
              <a:cxn ang="0">
                <a:pos x="255" y="405"/>
              </a:cxn>
              <a:cxn ang="0">
                <a:pos x="180" y="330"/>
              </a:cxn>
              <a:cxn ang="0">
                <a:pos x="105" y="240"/>
              </a:cxn>
              <a:cxn ang="0">
                <a:pos x="45" y="135"/>
              </a:cxn>
              <a:cxn ang="0">
                <a:pos x="0" y="45"/>
              </a:cxn>
              <a:cxn ang="0">
                <a:pos x="15" y="0"/>
              </a:cxn>
              <a:cxn ang="0">
                <a:pos x="60" y="0"/>
              </a:cxn>
              <a:cxn ang="0">
                <a:pos x="150" y="30"/>
              </a:cxn>
              <a:cxn ang="0">
                <a:pos x="240" y="75"/>
              </a:cxn>
              <a:cxn ang="0">
                <a:pos x="330" y="150"/>
              </a:cxn>
              <a:cxn ang="0">
                <a:pos x="375" y="240"/>
              </a:cxn>
              <a:cxn ang="0">
                <a:pos x="375" y="330"/>
              </a:cxn>
              <a:cxn ang="0">
                <a:pos x="360" y="405"/>
              </a:cxn>
              <a:cxn ang="0">
                <a:pos x="300" y="435"/>
              </a:cxn>
              <a:cxn ang="0">
                <a:pos x="300" y="435"/>
              </a:cxn>
            </a:cxnLst>
            <a:rect l="0" t="0" r="r" b="b"/>
            <a:pathLst>
              <a:path w="375" h="435">
                <a:moveTo>
                  <a:pt x="300" y="435"/>
                </a:moveTo>
                <a:lnTo>
                  <a:pt x="255" y="405"/>
                </a:lnTo>
                <a:lnTo>
                  <a:pt x="180" y="330"/>
                </a:lnTo>
                <a:lnTo>
                  <a:pt x="105" y="240"/>
                </a:lnTo>
                <a:lnTo>
                  <a:pt x="45" y="135"/>
                </a:lnTo>
                <a:lnTo>
                  <a:pt x="0" y="45"/>
                </a:lnTo>
                <a:lnTo>
                  <a:pt x="15" y="0"/>
                </a:lnTo>
                <a:lnTo>
                  <a:pt x="60" y="0"/>
                </a:lnTo>
                <a:lnTo>
                  <a:pt x="150" y="30"/>
                </a:lnTo>
                <a:lnTo>
                  <a:pt x="240" y="75"/>
                </a:lnTo>
                <a:lnTo>
                  <a:pt x="330" y="150"/>
                </a:lnTo>
                <a:lnTo>
                  <a:pt x="375" y="240"/>
                </a:lnTo>
                <a:lnTo>
                  <a:pt x="375" y="330"/>
                </a:lnTo>
                <a:lnTo>
                  <a:pt x="360" y="405"/>
                </a:lnTo>
                <a:lnTo>
                  <a:pt x="300" y="435"/>
                </a:lnTo>
                <a:lnTo>
                  <a:pt x="300" y="435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0462" name="Freeform 46"/>
          <p:cNvSpPr/>
          <p:nvPr/>
        </p:nvSpPr>
        <p:spPr bwMode="auto">
          <a:xfrm>
            <a:off x="5535613" y="2843213"/>
            <a:ext cx="238125" cy="247650"/>
          </a:xfrm>
          <a:custGeom>
            <a:avLst/>
            <a:gdLst/>
            <a:ahLst/>
            <a:cxnLst>
              <a:cxn ang="0">
                <a:pos x="135" y="225"/>
              </a:cxn>
              <a:cxn ang="0">
                <a:pos x="75" y="150"/>
              </a:cxn>
              <a:cxn ang="0">
                <a:pos x="30" y="90"/>
              </a:cxn>
              <a:cxn ang="0">
                <a:pos x="0" y="45"/>
              </a:cxn>
              <a:cxn ang="0">
                <a:pos x="0" y="30"/>
              </a:cxn>
              <a:cxn ang="0">
                <a:pos x="15" y="0"/>
              </a:cxn>
              <a:cxn ang="0">
                <a:pos x="90" y="0"/>
              </a:cxn>
              <a:cxn ang="0">
                <a:pos x="180" y="30"/>
              </a:cxn>
              <a:cxn ang="0">
                <a:pos x="285" y="90"/>
              </a:cxn>
              <a:cxn ang="0">
                <a:pos x="360" y="180"/>
              </a:cxn>
              <a:cxn ang="0">
                <a:pos x="375" y="225"/>
              </a:cxn>
              <a:cxn ang="0">
                <a:pos x="375" y="270"/>
              </a:cxn>
              <a:cxn ang="0">
                <a:pos x="345" y="345"/>
              </a:cxn>
              <a:cxn ang="0">
                <a:pos x="330" y="390"/>
              </a:cxn>
              <a:cxn ang="0">
                <a:pos x="300" y="375"/>
              </a:cxn>
              <a:cxn ang="0">
                <a:pos x="255" y="360"/>
              </a:cxn>
              <a:cxn ang="0">
                <a:pos x="210" y="300"/>
              </a:cxn>
              <a:cxn ang="0">
                <a:pos x="135" y="225"/>
              </a:cxn>
              <a:cxn ang="0">
                <a:pos x="135" y="225"/>
              </a:cxn>
            </a:cxnLst>
            <a:rect l="0" t="0" r="r" b="b"/>
            <a:pathLst>
              <a:path w="375" h="390">
                <a:moveTo>
                  <a:pt x="135" y="225"/>
                </a:moveTo>
                <a:lnTo>
                  <a:pt x="75" y="150"/>
                </a:lnTo>
                <a:lnTo>
                  <a:pt x="30" y="90"/>
                </a:lnTo>
                <a:lnTo>
                  <a:pt x="0" y="45"/>
                </a:lnTo>
                <a:lnTo>
                  <a:pt x="0" y="30"/>
                </a:lnTo>
                <a:lnTo>
                  <a:pt x="15" y="0"/>
                </a:lnTo>
                <a:lnTo>
                  <a:pt x="90" y="0"/>
                </a:lnTo>
                <a:lnTo>
                  <a:pt x="180" y="30"/>
                </a:lnTo>
                <a:lnTo>
                  <a:pt x="285" y="90"/>
                </a:lnTo>
                <a:lnTo>
                  <a:pt x="360" y="180"/>
                </a:lnTo>
                <a:lnTo>
                  <a:pt x="375" y="225"/>
                </a:lnTo>
                <a:lnTo>
                  <a:pt x="375" y="270"/>
                </a:lnTo>
                <a:lnTo>
                  <a:pt x="345" y="345"/>
                </a:lnTo>
                <a:lnTo>
                  <a:pt x="330" y="390"/>
                </a:lnTo>
                <a:lnTo>
                  <a:pt x="300" y="375"/>
                </a:lnTo>
                <a:lnTo>
                  <a:pt x="255" y="360"/>
                </a:lnTo>
                <a:lnTo>
                  <a:pt x="210" y="300"/>
                </a:lnTo>
                <a:lnTo>
                  <a:pt x="135" y="225"/>
                </a:lnTo>
                <a:lnTo>
                  <a:pt x="135" y="225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0463" name="Freeform 47"/>
          <p:cNvSpPr/>
          <p:nvPr/>
        </p:nvSpPr>
        <p:spPr bwMode="auto">
          <a:xfrm>
            <a:off x="5535613" y="3109913"/>
            <a:ext cx="428625" cy="704850"/>
          </a:xfrm>
          <a:custGeom>
            <a:avLst/>
            <a:gdLst/>
            <a:ahLst/>
            <a:cxnLst>
              <a:cxn ang="0">
                <a:pos x="570" y="330"/>
              </a:cxn>
              <a:cxn ang="0">
                <a:pos x="465" y="630"/>
              </a:cxn>
              <a:cxn ang="0">
                <a:pos x="375" y="870"/>
              </a:cxn>
              <a:cxn ang="0">
                <a:pos x="330" y="960"/>
              </a:cxn>
              <a:cxn ang="0">
                <a:pos x="300" y="1035"/>
              </a:cxn>
              <a:cxn ang="0">
                <a:pos x="270" y="1095"/>
              </a:cxn>
              <a:cxn ang="0">
                <a:pos x="225" y="1110"/>
              </a:cxn>
              <a:cxn ang="0">
                <a:pos x="195" y="1110"/>
              </a:cxn>
              <a:cxn ang="0">
                <a:pos x="165" y="1095"/>
              </a:cxn>
              <a:cxn ang="0">
                <a:pos x="135" y="1050"/>
              </a:cxn>
              <a:cxn ang="0">
                <a:pos x="90" y="990"/>
              </a:cxn>
              <a:cxn ang="0">
                <a:pos x="45" y="930"/>
              </a:cxn>
              <a:cxn ang="0">
                <a:pos x="15" y="885"/>
              </a:cxn>
              <a:cxn ang="0">
                <a:pos x="0" y="840"/>
              </a:cxn>
              <a:cxn ang="0">
                <a:pos x="0" y="810"/>
              </a:cxn>
              <a:cxn ang="0">
                <a:pos x="0" y="780"/>
              </a:cxn>
              <a:cxn ang="0">
                <a:pos x="45" y="780"/>
              </a:cxn>
              <a:cxn ang="0">
                <a:pos x="105" y="795"/>
              </a:cxn>
              <a:cxn ang="0">
                <a:pos x="120" y="780"/>
              </a:cxn>
              <a:cxn ang="0">
                <a:pos x="150" y="750"/>
              </a:cxn>
              <a:cxn ang="0">
                <a:pos x="210" y="675"/>
              </a:cxn>
              <a:cxn ang="0">
                <a:pos x="285" y="555"/>
              </a:cxn>
              <a:cxn ang="0">
                <a:pos x="390" y="375"/>
              </a:cxn>
              <a:cxn ang="0">
                <a:pos x="495" y="210"/>
              </a:cxn>
              <a:cxn ang="0">
                <a:pos x="570" y="90"/>
              </a:cxn>
              <a:cxn ang="0">
                <a:pos x="630" y="15"/>
              </a:cxn>
              <a:cxn ang="0">
                <a:pos x="660" y="0"/>
              </a:cxn>
              <a:cxn ang="0">
                <a:pos x="675" y="30"/>
              </a:cxn>
              <a:cxn ang="0">
                <a:pos x="660" y="90"/>
              </a:cxn>
              <a:cxn ang="0">
                <a:pos x="630" y="195"/>
              </a:cxn>
              <a:cxn ang="0">
                <a:pos x="570" y="330"/>
              </a:cxn>
              <a:cxn ang="0">
                <a:pos x="570" y="330"/>
              </a:cxn>
            </a:cxnLst>
            <a:rect l="0" t="0" r="r" b="b"/>
            <a:pathLst>
              <a:path w="675" h="1110">
                <a:moveTo>
                  <a:pt x="570" y="330"/>
                </a:moveTo>
                <a:lnTo>
                  <a:pt x="465" y="630"/>
                </a:lnTo>
                <a:lnTo>
                  <a:pt x="375" y="870"/>
                </a:lnTo>
                <a:lnTo>
                  <a:pt x="330" y="960"/>
                </a:lnTo>
                <a:lnTo>
                  <a:pt x="300" y="1035"/>
                </a:lnTo>
                <a:lnTo>
                  <a:pt x="270" y="1095"/>
                </a:lnTo>
                <a:lnTo>
                  <a:pt x="225" y="1110"/>
                </a:lnTo>
                <a:lnTo>
                  <a:pt x="195" y="1110"/>
                </a:lnTo>
                <a:lnTo>
                  <a:pt x="165" y="1095"/>
                </a:lnTo>
                <a:lnTo>
                  <a:pt x="135" y="1050"/>
                </a:lnTo>
                <a:lnTo>
                  <a:pt x="90" y="990"/>
                </a:lnTo>
                <a:lnTo>
                  <a:pt x="45" y="930"/>
                </a:lnTo>
                <a:lnTo>
                  <a:pt x="15" y="885"/>
                </a:lnTo>
                <a:lnTo>
                  <a:pt x="0" y="840"/>
                </a:lnTo>
                <a:lnTo>
                  <a:pt x="0" y="810"/>
                </a:lnTo>
                <a:lnTo>
                  <a:pt x="0" y="780"/>
                </a:lnTo>
                <a:lnTo>
                  <a:pt x="45" y="780"/>
                </a:lnTo>
                <a:lnTo>
                  <a:pt x="105" y="795"/>
                </a:lnTo>
                <a:lnTo>
                  <a:pt x="120" y="780"/>
                </a:lnTo>
                <a:lnTo>
                  <a:pt x="150" y="750"/>
                </a:lnTo>
                <a:lnTo>
                  <a:pt x="210" y="675"/>
                </a:lnTo>
                <a:lnTo>
                  <a:pt x="285" y="555"/>
                </a:lnTo>
                <a:lnTo>
                  <a:pt x="390" y="375"/>
                </a:lnTo>
                <a:lnTo>
                  <a:pt x="495" y="210"/>
                </a:lnTo>
                <a:lnTo>
                  <a:pt x="570" y="90"/>
                </a:lnTo>
                <a:lnTo>
                  <a:pt x="630" y="15"/>
                </a:lnTo>
                <a:lnTo>
                  <a:pt x="660" y="0"/>
                </a:lnTo>
                <a:lnTo>
                  <a:pt x="675" y="30"/>
                </a:lnTo>
                <a:lnTo>
                  <a:pt x="660" y="90"/>
                </a:lnTo>
                <a:lnTo>
                  <a:pt x="630" y="195"/>
                </a:lnTo>
                <a:lnTo>
                  <a:pt x="570" y="330"/>
                </a:lnTo>
                <a:lnTo>
                  <a:pt x="570" y="33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0457" name="Freeform 41"/>
          <p:cNvSpPr/>
          <p:nvPr/>
        </p:nvSpPr>
        <p:spPr bwMode="auto">
          <a:xfrm>
            <a:off x="6288088" y="2814638"/>
            <a:ext cx="704850" cy="1285875"/>
          </a:xfrm>
          <a:custGeom>
            <a:avLst/>
            <a:gdLst/>
            <a:ahLst/>
            <a:cxnLst>
              <a:cxn ang="0">
                <a:pos x="1050" y="630"/>
              </a:cxn>
              <a:cxn ang="0">
                <a:pos x="1065" y="915"/>
              </a:cxn>
              <a:cxn ang="0">
                <a:pos x="1080" y="1275"/>
              </a:cxn>
              <a:cxn ang="0">
                <a:pos x="1080" y="1545"/>
              </a:cxn>
              <a:cxn ang="0">
                <a:pos x="1035" y="1815"/>
              </a:cxn>
              <a:cxn ang="0">
                <a:pos x="930" y="2010"/>
              </a:cxn>
              <a:cxn ang="0">
                <a:pos x="825" y="2010"/>
              </a:cxn>
              <a:cxn ang="0">
                <a:pos x="765" y="1830"/>
              </a:cxn>
              <a:cxn ang="0">
                <a:pos x="660" y="1710"/>
              </a:cxn>
              <a:cxn ang="0">
                <a:pos x="570" y="1605"/>
              </a:cxn>
              <a:cxn ang="0">
                <a:pos x="555" y="1560"/>
              </a:cxn>
              <a:cxn ang="0">
                <a:pos x="705" y="1605"/>
              </a:cxn>
              <a:cxn ang="0">
                <a:pos x="810" y="1635"/>
              </a:cxn>
              <a:cxn ang="0">
                <a:pos x="870" y="1605"/>
              </a:cxn>
              <a:cxn ang="0">
                <a:pos x="870" y="1440"/>
              </a:cxn>
              <a:cxn ang="0">
                <a:pos x="885" y="1065"/>
              </a:cxn>
              <a:cxn ang="0">
                <a:pos x="870" y="660"/>
              </a:cxn>
              <a:cxn ang="0">
                <a:pos x="870" y="420"/>
              </a:cxn>
              <a:cxn ang="0">
                <a:pos x="810" y="225"/>
              </a:cxn>
              <a:cxn ang="0">
                <a:pos x="660" y="180"/>
              </a:cxn>
              <a:cxn ang="0">
                <a:pos x="345" y="225"/>
              </a:cxn>
              <a:cxn ang="0">
                <a:pos x="0" y="255"/>
              </a:cxn>
              <a:cxn ang="0">
                <a:pos x="45" y="165"/>
              </a:cxn>
              <a:cxn ang="0">
                <a:pos x="285" y="135"/>
              </a:cxn>
              <a:cxn ang="0">
                <a:pos x="585" y="75"/>
              </a:cxn>
              <a:cxn ang="0">
                <a:pos x="750" y="30"/>
              </a:cxn>
              <a:cxn ang="0">
                <a:pos x="810" y="0"/>
              </a:cxn>
              <a:cxn ang="0">
                <a:pos x="870" y="30"/>
              </a:cxn>
              <a:cxn ang="0">
                <a:pos x="1035" y="120"/>
              </a:cxn>
              <a:cxn ang="0">
                <a:pos x="1110" y="195"/>
              </a:cxn>
              <a:cxn ang="0">
                <a:pos x="1110" y="240"/>
              </a:cxn>
              <a:cxn ang="0">
                <a:pos x="1065" y="285"/>
              </a:cxn>
              <a:cxn ang="0">
                <a:pos x="1050" y="405"/>
              </a:cxn>
              <a:cxn ang="0">
                <a:pos x="1050" y="510"/>
              </a:cxn>
            </a:cxnLst>
            <a:rect l="0" t="0" r="r" b="b"/>
            <a:pathLst>
              <a:path w="1110" h="2025">
                <a:moveTo>
                  <a:pt x="1050" y="510"/>
                </a:moveTo>
                <a:lnTo>
                  <a:pt x="1050" y="630"/>
                </a:lnTo>
                <a:lnTo>
                  <a:pt x="1065" y="765"/>
                </a:lnTo>
                <a:lnTo>
                  <a:pt x="1065" y="915"/>
                </a:lnTo>
                <a:lnTo>
                  <a:pt x="1080" y="1095"/>
                </a:lnTo>
                <a:lnTo>
                  <a:pt x="1080" y="1275"/>
                </a:lnTo>
                <a:lnTo>
                  <a:pt x="1080" y="1425"/>
                </a:lnTo>
                <a:lnTo>
                  <a:pt x="1080" y="1545"/>
                </a:lnTo>
                <a:lnTo>
                  <a:pt x="1080" y="1650"/>
                </a:lnTo>
                <a:lnTo>
                  <a:pt x="1035" y="1815"/>
                </a:lnTo>
                <a:lnTo>
                  <a:pt x="990" y="1935"/>
                </a:lnTo>
                <a:lnTo>
                  <a:pt x="930" y="2010"/>
                </a:lnTo>
                <a:lnTo>
                  <a:pt x="870" y="2025"/>
                </a:lnTo>
                <a:lnTo>
                  <a:pt x="825" y="2010"/>
                </a:lnTo>
                <a:lnTo>
                  <a:pt x="810" y="1935"/>
                </a:lnTo>
                <a:lnTo>
                  <a:pt x="765" y="1830"/>
                </a:lnTo>
                <a:lnTo>
                  <a:pt x="720" y="1770"/>
                </a:lnTo>
                <a:lnTo>
                  <a:pt x="660" y="1710"/>
                </a:lnTo>
                <a:lnTo>
                  <a:pt x="615" y="1650"/>
                </a:lnTo>
                <a:lnTo>
                  <a:pt x="570" y="1605"/>
                </a:lnTo>
                <a:lnTo>
                  <a:pt x="555" y="1575"/>
                </a:lnTo>
                <a:lnTo>
                  <a:pt x="555" y="1560"/>
                </a:lnTo>
                <a:lnTo>
                  <a:pt x="600" y="1560"/>
                </a:lnTo>
                <a:lnTo>
                  <a:pt x="705" y="1605"/>
                </a:lnTo>
                <a:lnTo>
                  <a:pt x="765" y="1620"/>
                </a:lnTo>
                <a:lnTo>
                  <a:pt x="810" y="1635"/>
                </a:lnTo>
                <a:lnTo>
                  <a:pt x="840" y="1620"/>
                </a:lnTo>
                <a:lnTo>
                  <a:pt x="870" y="1605"/>
                </a:lnTo>
                <a:lnTo>
                  <a:pt x="870" y="1545"/>
                </a:lnTo>
                <a:lnTo>
                  <a:pt x="870" y="1440"/>
                </a:lnTo>
                <a:lnTo>
                  <a:pt x="885" y="1275"/>
                </a:lnTo>
                <a:lnTo>
                  <a:pt x="885" y="1065"/>
                </a:lnTo>
                <a:lnTo>
                  <a:pt x="885" y="840"/>
                </a:lnTo>
                <a:lnTo>
                  <a:pt x="870" y="660"/>
                </a:lnTo>
                <a:lnTo>
                  <a:pt x="870" y="525"/>
                </a:lnTo>
                <a:lnTo>
                  <a:pt x="870" y="420"/>
                </a:lnTo>
                <a:lnTo>
                  <a:pt x="840" y="285"/>
                </a:lnTo>
                <a:lnTo>
                  <a:pt x="810" y="225"/>
                </a:lnTo>
                <a:lnTo>
                  <a:pt x="750" y="195"/>
                </a:lnTo>
                <a:lnTo>
                  <a:pt x="660" y="180"/>
                </a:lnTo>
                <a:lnTo>
                  <a:pt x="525" y="210"/>
                </a:lnTo>
                <a:lnTo>
                  <a:pt x="345" y="225"/>
                </a:lnTo>
                <a:lnTo>
                  <a:pt x="150" y="255"/>
                </a:lnTo>
                <a:lnTo>
                  <a:pt x="0" y="255"/>
                </a:lnTo>
                <a:lnTo>
                  <a:pt x="0" y="165"/>
                </a:lnTo>
                <a:lnTo>
                  <a:pt x="45" y="165"/>
                </a:lnTo>
                <a:lnTo>
                  <a:pt x="120" y="165"/>
                </a:lnTo>
                <a:lnTo>
                  <a:pt x="285" y="135"/>
                </a:lnTo>
                <a:lnTo>
                  <a:pt x="450" y="105"/>
                </a:lnTo>
                <a:lnTo>
                  <a:pt x="585" y="75"/>
                </a:lnTo>
                <a:lnTo>
                  <a:pt x="690" y="60"/>
                </a:lnTo>
                <a:lnTo>
                  <a:pt x="750" y="30"/>
                </a:lnTo>
                <a:lnTo>
                  <a:pt x="780" y="15"/>
                </a:lnTo>
                <a:lnTo>
                  <a:pt x="810" y="0"/>
                </a:lnTo>
                <a:lnTo>
                  <a:pt x="825" y="15"/>
                </a:lnTo>
                <a:lnTo>
                  <a:pt x="870" y="30"/>
                </a:lnTo>
                <a:lnTo>
                  <a:pt x="990" y="75"/>
                </a:lnTo>
                <a:lnTo>
                  <a:pt x="1035" y="120"/>
                </a:lnTo>
                <a:lnTo>
                  <a:pt x="1080" y="165"/>
                </a:lnTo>
                <a:lnTo>
                  <a:pt x="1110" y="195"/>
                </a:lnTo>
                <a:lnTo>
                  <a:pt x="1110" y="210"/>
                </a:lnTo>
                <a:lnTo>
                  <a:pt x="1110" y="240"/>
                </a:lnTo>
                <a:lnTo>
                  <a:pt x="1095" y="255"/>
                </a:lnTo>
                <a:lnTo>
                  <a:pt x="1065" y="285"/>
                </a:lnTo>
                <a:lnTo>
                  <a:pt x="1065" y="330"/>
                </a:lnTo>
                <a:lnTo>
                  <a:pt x="1050" y="405"/>
                </a:lnTo>
                <a:lnTo>
                  <a:pt x="1050" y="510"/>
                </a:lnTo>
                <a:lnTo>
                  <a:pt x="1050" y="51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400" y="6337300"/>
            <a:ext cx="2718591" cy="4449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60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60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60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60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60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60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60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60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60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60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59" grpId="0" animBg="1"/>
      <p:bldP spid="21" grpId="0"/>
      <p:bldP spid="58" grpId="0"/>
      <p:bldP spid="2" grpId="0"/>
      <p:bldP spid="34" grpId="0"/>
      <p:bldP spid="35" grpId="0"/>
      <p:bldP spid="31" grpId="0"/>
      <p:bldP spid="32" grpId="0"/>
      <p:bldP spid="60454" grpId="0" animBg="1"/>
      <p:bldP spid="60455" grpId="0" animBg="1"/>
      <p:bldP spid="60456" grpId="0" animBg="1"/>
      <p:bldP spid="60458" grpId="0" animBg="1"/>
      <p:bldP spid="60460" grpId="0" animBg="1"/>
      <p:bldP spid="60461" grpId="0" animBg="1"/>
      <p:bldP spid="60462" grpId="0" animBg="1"/>
      <p:bldP spid="60463" grpId="0" animBg="1"/>
      <p:bldP spid="6045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dministrator\AppData\Roaming\Tencent\Users\541737432\QQ\WinTemp\RichOle\S83F(7_WZ739`TNNVUHMD}3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30300" y="1941850"/>
            <a:ext cx="6531076" cy="35655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7" name="圆角矩形 66"/>
          <p:cNvSpPr/>
          <p:nvPr/>
        </p:nvSpPr>
        <p:spPr bwMode="auto">
          <a:xfrm>
            <a:off x="958850" y="1885950"/>
            <a:ext cx="7226300" cy="134938"/>
          </a:xfrm>
          <a:prstGeom prst="roundRect">
            <a:avLst/>
          </a:prstGeom>
          <a:gradFill>
            <a:gsLst>
              <a:gs pos="0">
                <a:srgbClr val="369434"/>
              </a:gs>
              <a:gs pos="100000">
                <a:srgbClr val="89C270"/>
              </a:gs>
            </a:gsLst>
          </a:gradFill>
          <a:ln>
            <a:solidFill>
              <a:srgbClr val="539F36"/>
            </a:solidFill>
          </a:ln>
          <a:effectLst>
            <a:outerShdw blurRad="40000" dist="23000" dir="5400000" rotWithShape="0">
              <a:srgbClr val="000000">
                <a:alpha val="2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3316" name="Picture 39" descr="구름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5838" y="179388"/>
            <a:ext cx="682625" cy="3635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7" name="Picture 40" descr="구름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5825" y="503238"/>
            <a:ext cx="1042988" cy="555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34" name="图片 46" descr="枫叶副本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79850" y="3248025"/>
            <a:ext cx="1058863" cy="10144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8" name="矩形 47"/>
          <p:cNvSpPr/>
          <p:nvPr/>
        </p:nvSpPr>
        <p:spPr bwMode="auto">
          <a:xfrm>
            <a:off x="3081338" y="3352525"/>
            <a:ext cx="3186112" cy="70733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dist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方正黑体简体" panose="03000509000000000000" charset="-122"/>
                <a:ea typeface="方正黑体简体" panose="03000509000000000000" charset="-122"/>
                <a:cs typeface="仿宋" panose="02010609060101010101" pitchFamily="49" charset="-122"/>
              </a:rPr>
              <a:t>第 一 课时</a:t>
            </a:r>
            <a:endParaRPr kumimoji="0" lang="zh-CN" altLang="en-US" sz="4000" b="0" i="0" u="none" strike="noStrike" kern="1200" cap="none" spc="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方正黑体简体" panose="03000509000000000000" charset="-122"/>
              <a:ea typeface="方正黑体简体" panose="03000509000000000000" charset="-122"/>
              <a:cs typeface="仿宋" panose="02010609060101010101" pitchFamily="49" charset="-122"/>
            </a:endParaRPr>
          </a:p>
        </p:txBody>
      </p:sp>
      <p:grpSp>
        <p:nvGrpSpPr>
          <p:cNvPr id="13320" name="组合 2"/>
          <p:cNvGrpSpPr/>
          <p:nvPr/>
        </p:nvGrpSpPr>
        <p:grpSpPr>
          <a:xfrm>
            <a:off x="282575" y="5586413"/>
            <a:ext cx="8578850" cy="769937"/>
            <a:chOff x="364200" y="5681022"/>
            <a:chExt cx="7090551" cy="579713"/>
          </a:xfrm>
        </p:grpSpPr>
        <p:sp>
          <p:nvSpPr>
            <p:cNvPr id="25" name="任意多边形 24">
              <a:hlinkClick r:id="rId5" action="ppaction://hlinksldjump"/>
            </p:cNvPr>
            <p:cNvSpPr/>
            <p:nvPr/>
          </p:nvSpPr>
          <p:spPr bwMode="auto">
            <a:xfrm>
              <a:off x="364200" y="5681022"/>
              <a:ext cx="1305385" cy="561975"/>
            </a:xfrm>
            <a:custGeom>
              <a:avLst/>
              <a:gdLst>
                <a:gd name="connsiteX0" fmla="*/ 0 w 1736380"/>
                <a:gd name="connsiteY0" fmla="*/ 104183 h 1041828"/>
                <a:gd name="connsiteX1" fmla="*/ 104183 w 1736380"/>
                <a:gd name="connsiteY1" fmla="*/ 0 h 1041828"/>
                <a:gd name="connsiteX2" fmla="*/ 1632197 w 1736380"/>
                <a:gd name="connsiteY2" fmla="*/ 0 h 1041828"/>
                <a:gd name="connsiteX3" fmla="*/ 1736380 w 1736380"/>
                <a:gd name="connsiteY3" fmla="*/ 104183 h 1041828"/>
                <a:gd name="connsiteX4" fmla="*/ 1736380 w 1736380"/>
                <a:gd name="connsiteY4" fmla="*/ 937645 h 1041828"/>
                <a:gd name="connsiteX5" fmla="*/ 1632197 w 1736380"/>
                <a:gd name="connsiteY5" fmla="*/ 1041828 h 1041828"/>
                <a:gd name="connsiteX6" fmla="*/ 104183 w 1736380"/>
                <a:gd name="connsiteY6" fmla="*/ 1041828 h 1041828"/>
                <a:gd name="connsiteX7" fmla="*/ 0 w 1736380"/>
                <a:gd name="connsiteY7" fmla="*/ 937645 h 1041828"/>
                <a:gd name="connsiteX8" fmla="*/ 0 w 1736380"/>
                <a:gd name="connsiteY8" fmla="*/ 104183 h 1041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6380" h="1041828">
                  <a:moveTo>
                    <a:pt x="0" y="104183"/>
                  </a:moveTo>
                  <a:cubicBezTo>
                    <a:pt x="0" y="46644"/>
                    <a:pt x="46644" y="0"/>
                    <a:pt x="104183" y="0"/>
                  </a:cubicBezTo>
                  <a:lnTo>
                    <a:pt x="1632197" y="0"/>
                  </a:lnTo>
                  <a:cubicBezTo>
                    <a:pt x="1689736" y="0"/>
                    <a:pt x="1736380" y="46644"/>
                    <a:pt x="1736380" y="104183"/>
                  </a:cubicBezTo>
                  <a:lnTo>
                    <a:pt x="1736380" y="937645"/>
                  </a:lnTo>
                  <a:cubicBezTo>
                    <a:pt x="1736380" y="995184"/>
                    <a:pt x="1689736" y="1041828"/>
                    <a:pt x="1632197" y="1041828"/>
                  </a:cubicBezTo>
                  <a:lnTo>
                    <a:pt x="104183" y="1041828"/>
                  </a:lnTo>
                  <a:cubicBezTo>
                    <a:pt x="46644" y="1041828"/>
                    <a:pt x="0" y="995184"/>
                    <a:pt x="0" y="937645"/>
                  </a:cubicBezTo>
                  <a:lnTo>
                    <a:pt x="0" y="104183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37194" tIns="137194" rIns="137194" bIns="137194" spcCol="1270" anchor="ctr"/>
            <a:lstStyle/>
            <a:p>
              <a:pPr marL="0" marR="0" lvl="0" indent="0" algn="ctr" defTabSz="12446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 w="18415" cmpd="sng">
                    <a:prstDash val="solid"/>
                  </a:ln>
                  <a:solidFill>
                    <a:prstClr val="white"/>
                  </a:solidFill>
                  <a:effectLst>
                    <a:glow rad="101600">
                      <a:srgbClr val="C0504D">
                        <a:lumMod val="50000"/>
                        <a:alpha val="80000"/>
                      </a:srgbClr>
                    </a:glo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助读资料</a:t>
              </a:r>
              <a:endParaRPr kumimoji="0" lang="en-US" altLang="zh-CN" sz="2400" b="1" i="0" u="none" strike="noStrike" kern="1200" cap="none" spc="0" normalizeH="0" baseline="0" noProof="0" dirty="0">
                <a:ln w="18415" cmpd="sng">
                  <a:prstDash val="solid"/>
                </a:ln>
                <a:solidFill>
                  <a:prstClr val="white"/>
                </a:solidFill>
                <a:effectLst>
                  <a:glow rad="101600">
                    <a:srgbClr val="C0504D">
                      <a:lumMod val="50000"/>
                      <a:alpha val="80000"/>
                    </a:srgbClr>
                  </a:glo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7" name="任意多边形 26">
              <a:hlinkClick r:id="rId6" action="ppaction://hlinksldjump"/>
            </p:cNvPr>
            <p:cNvSpPr/>
            <p:nvPr/>
          </p:nvSpPr>
          <p:spPr bwMode="auto">
            <a:xfrm>
              <a:off x="1766868" y="5681022"/>
              <a:ext cx="1305385" cy="561975"/>
            </a:xfrm>
            <a:custGeom>
              <a:avLst/>
              <a:gdLst>
                <a:gd name="connsiteX0" fmla="*/ 0 w 1736380"/>
                <a:gd name="connsiteY0" fmla="*/ 104183 h 1041828"/>
                <a:gd name="connsiteX1" fmla="*/ 104183 w 1736380"/>
                <a:gd name="connsiteY1" fmla="*/ 0 h 1041828"/>
                <a:gd name="connsiteX2" fmla="*/ 1632197 w 1736380"/>
                <a:gd name="connsiteY2" fmla="*/ 0 h 1041828"/>
                <a:gd name="connsiteX3" fmla="*/ 1736380 w 1736380"/>
                <a:gd name="connsiteY3" fmla="*/ 104183 h 1041828"/>
                <a:gd name="connsiteX4" fmla="*/ 1736380 w 1736380"/>
                <a:gd name="connsiteY4" fmla="*/ 937645 h 1041828"/>
                <a:gd name="connsiteX5" fmla="*/ 1632197 w 1736380"/>
                <a:gd name="connsiteY5" fmla="*/ 1041828 h 1041828"/>
                <a:gd name="connsiteX6" fmla="*/ 104183 w 1736380"/>
                <a:gd name="connsiteY6" fmla="*/ 1041828 h 1041828"/>
                <a:gd name="connsiteX7" fmla="*/ 0 w 1736380"/>
                <a:gd name="connsiteY7" fmla="*/ 937645 h 1041828"/>
                <a:gd name="connsiteX8" fmla="*/ 0 w 1736380"/>
                <a:gd name="connsiteY8" fmla="*/ 104183 h 1041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6380" h="1041828">
                  <a:moveTo>
                    <a:pt x="0" y="104183"/>
                  </a:moveTo>
                  <a:cubicBezTo>
                    <a:pt x="0" y="46644"/>
                    <a:pt x="46644" y="0"/>
                    <a:pt x="104183" y="0"/>
                  </a:cubicBezTo>
                  <a:lnTo>
                    <a:pt x="1632197" y="0"/>
                  </a:lnTo>
                  <a:cubicBezTo>
                    <a:pt x="1689736" y="0"/>
                    <a:pt x="1736380" y="46644"/>
                    <a:pt x="1736380" y="104183"/>
                  </a:cubicBezTo>
                  <a:lnTo>
                    <a:pt x="1736380" y="937645"/>
                  </a:lnTo>
                  <a:cubicBezTo>
                    <a:pt x="1736380" y="995184"/>
                    <a:pt x="1689736" y="1041828"/>
                    <a:pt x="1632197" y="1041828"/>
                  </a:cubicBezTo>
                  <a:lnTo>
                    <a:pt x="104183" y="1041828"/>
                  </a:lnTo>
                  <a:cubicBezTo>
                    <a:pt x="46644" y="1041828"/>
                    <a:pt x="0" y="995184"/>
                    <a:pt x="0" y="937645"/>
                  </a:cubicBezTo>
                  <a:lnTo>
                    <a:pt x="0" y="104183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37194" tIns="137194" rIns="137194" bIns="137194" spcCol="1270" anchor="ctr"/>
            <a:lstStyle/>
            <a:p>
              <a:pPr marL="0" marR="0" lvl="0" indent="0" algn="ctr" defTabSz="12446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 w="18415" cmpd="sng">
                    <a:prstDash val="solid"/>
                  </a:ln>
                  <a:solidFill>
                    <a:prstClr val="white"/>
                  </a:solidFill>
                  <a:effectLst>
                    <a:glow rad="101600">
                      <a:srgbClr val="9BBB59">
                        <a:lumMod val="50000"/>
                        <a:alpha val="80000"/>
                      </a:srgbClr>
                    </a:glo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初读感知</a:t>
              </a:r>
              <a:endParaRPr kumimoji="0" lang="zh-CN" altLang="en-US" sz="2400" b="1" i="0" u="none" strike="noStrike" kern="1200" cap="none" spc="0" normalizeH="0" baseline="0" noProof="0" dirty="0">
                <a:ln w="18415" cmpd="sng">
                  <a:prstDash val="solid"/>
                </a:ln>
                <a:solidFill>
                  <a:prstClr val="white"/>
                </a:solidFill>
                <a:effectLst>
                  <a:glow rad="101600">
                    <a:srgbClr val="9BBB59">
                      <a:lumMod val="50000"/>
                      <a:alpha val="80000"/>
                    </a:srgbClr>
                  </a:glo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8" name="任意多边形 27">
              <a:hlinkClick r:id="rId7" action="ppaction://hlinksldjump"/>
            </p:cNvPr>
            <p:cNvSpPr/>
            <p:nvPr/>
          </p:nvSpPr>
          <p:spPr bwMode="auto">
            <a:xfrm>
              <a:off x="4635632" y="5681022"/>
              <a:ext cx="1305381" cy="561975"/>
            </a:xfrm>
            <a:custGeom>
              <a:avLst/>
              <a:gdLst>
                <a:gd name="connsiteX0" fmla="*/ 0 w 1736380"/>
                <a:gd name="connsiteY0" fmla="*/ 104183 h 1041828"/>
                <a:gd name="connsiteX1" fmla="*/ 104183 w 1736380"/>
                <a:gd name="connsiteY1" fmla="*/ 0 h 1041828"/>
                <a:gd name="connsiteX2" fmla="*/ 1632197 w 1736380"/>
                <a:gd name="connsiteY2" fmla="*/ 0 h 1041828"/>
                <a:gd name="connsiteX3" fmla="*/ 1736380 w 1736380"/>
                <a:gd name="connsiteY3" fmla="*/ 104183 h 1041828"/>
                <a:gd name="connsiteX4" fmla="*/ 1736380 w 1736380"/>
                <a:gd name="connsiteY4" fmla="*/ 937645 h 1041828"/>
                <a:gd name="connsiteX5" fmla="*/ 1632197 w 1736380"/>
                <a:gd name="connsiteY5" fmla="*/ 1041828 h 1041828"/>
                <a:gd name="connsiteX6" fmla="*/ 104183 w 1736380"/>
                <a:gd name="connsiteY6" fmla="*/ 1041828 h 1041828"/>
                <a:gd name="connsiteX7" fmla="*/ 0 w 1736380"/>
                <a:gd name="connsiteY7" fmla="*/ 937645 h 1041828"/>
                <a:gd name="connsiteX8" fmla="*/ 0 w 1736380"/>
                <a:gd name="connsiteY8" fmla="*/ 104183 h 1041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6380" h="1041828">
                  <a:moveTo>
                    <a:pt x="0" y="104183"/>
                  </a:moveTo>
                  <a:cubicBezTo>
                    <a:pt x="0" y="46644"/>
                    <a:pt x="46644" y="0"/>
                    <a:pt x="104183" y="0"/>
                  </a:cubicBezTo>
                  <a:lnTo>
                    <a:pt x="1632197" y="0"/>
                  </a:lnTo>
                  <a:cubicBezTo>
                    <a:pt x="1689736" y="0"/>
                    <a:pt x="1736380" y="46644"/>
                    <a:pt x="1736380" y="104183"/>
                  </a:cubicBezTo>
                  <a:lnTo>
                    <a:pt x="1736380" y="937645"/>
                  </a:lnTo>
                  <a:cubicBezTo>
                    <a:pt x="1736380" y="995184"/>
                    <a:pt x="1689736" y="1041828"/>
                    <a:pt x="1632197" y="1041828"/>
                  </a:cubicBezTo>
                  <a:lnTo>
                    <a:pt x="104183" y="1041828"/>
                  </a:lnTo>
                  <a:cubicBezTo>
                    <a:pt x="46644" y="1041828"/>
                    <a:pt x="0" y="995184"/>
                    <a:pt x="0" y="937645"/>
                  </a:cubicBezTo>
                  <a:lnTo>
                    <a:pt x="0" y="104183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37194" tIns="137194" rIns="137194" bIns="137194" spcCol="1270" anchor="ctr"/>
            <a:lstStyle/>
            <a:p>
              <a:pPr marL="0" marR="0" lvl="0" indent="0" algn="ctr" defTabSz="12446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 w="18415" cmpd="sng">
                    <a:prstDash val="solid"/>
                  </a:ln>
                  <a:solidFill>
                    <a:prstClr val="white"/>
                  </a:solidFill>
                  <a:effectLst>
                    <a:glow rad="101600">
                      <a:srgbClr val="8064A2">
                        <a:lumMod val="50000"/>
                        <a:alpha val="80000"/>
                      </a:srgbClr>
                    </a:glo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再读感悟</a:t>
              </a:r>
              <a:endParaRPr kumimoji="0" lang="en-US" altLang="zh-CN" sz="2400" b="1" i="0" u="none" strike="noStrike" kern="1200" cap="none" spc="0" normalizeH="0" baseline="0" noProof="0" dirty="0">
                <a:ln w="18415" cmpd="sng">
                  <a:prstDash val="solid"/>
                </a:ln>
                <a:solidFill>
                  <a:prstClr val="white"/>
                </a:solidFill>
                <a:effectLst>
                  <a:glow rad="101600">
                    <a:srgbClr val="8064A2">
                      <a:lumMod val="50000"/>
                      <a:alpha val="80000"/>
                    </a:srgbClr>
                  </a:glo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9" name="任意多边形 28">
              <a:hlinkClick r:id="rId8" action="ppaction://hlinksldjump"/>
            </p:cNvPr>
            <p:cNvSpPr/>
            <p:nvPr/>
          </p:nvSpPr>
          <p:spPr bwMode="auto">
            <a:xfrm>
              <a:off x="3169536" y="5681022"/>
              <a:ext cx="1368813" cy="561975"/>
            </a:xfrm>
            <a:custGeom>
              <a:avLst/>
              <a:gdLst>
                <a:gd name="connsiteX0" fmla="*/ 0 w 1736380"/>
                <a:gd name="connsiteY0" fmla="*/ 104183 h 1041828"/>
                <a:gd name="connsiteX1" fmla="*/ 104183 w 1736380"/>
                <a:gd name="connsiteY1" fmla="*/ 0 h 1041828"/>
                <a:gd name="connsiteX2" fmla="*/ 1632197 w 1736380"/>
                <a:gd name="connsiteY2" fmla="*/ 0 h 1041828"/>
                <a:gd name="connsiteX3" fmla="*/ 1736380 w 1736380"/>
                <a:gd name="connsiteY3" fmla="*/ 104183 h 1041828"/>
                <a:gd name="connsiteX4" fmla="*/ 1736380 w 1736380"/>
                <a:gd name="connsiteY4" fmla="*/ 937645 h 1041828"/>
                <a:gd name="connsiteX5" fmla="*/ 1632197 w 1736380"/>
                <a:gd name="connsiteY5" fmla="*/ 1041828 h 1041828"/>
                <a:gd name="connsiteX6" fmla="*/ 104183 w 1736380"/>
                <a:gd name="connsiteY6" fmla="*/ 1041828 h 1041828"/>
                <a:gd name="connsiteX7" fmla="*/ 0 w 1736380"/>
                <a:gd name="connsiteY7" fmla="*/ 937645 h 1041828"/>
                <a:gd name="connsiteX8" fmla="*/ 0 w 1736380"/>
                <a:gd name="connsiteY8" fmla="*/ 104183 h 1041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6380" h="1041828">
                  <a:moveTo>
                    <a:pt x="0" y="104183"/>
                  </a:moveTo>
                  <a:cubicBezTo>
                    <a:pt x="0" y="46644"/>
                    <a:pt x="46644" y="0"/>
                    <a:pt x="104183" y="0"/>
                  </a:cubicBezTo>
                  <a:lnTo>
                    <a:pt x="1632197" y="0"/>
                  </a:lnTo>
                  <a:cubicBezTo>
                    <a:pt x="1689736" y="0"/>
                    <a:pt x="1736380" y="46644"/>
                    <a:pt x="1736380" y="104183"/>
                  </a:cubicBezTo>
                  <a:lnTo>
                    <a:pt x="1736380" y="937645"/>
                  </a:lnTo>
                  <a:cubicBezTo>
                    <a:pt x="1736380" y="995184"/>
                    <a:pt x="1689736" y="1041828"/>
                    <a:pt x="1632197" y="1041828"/>
                  </a:cubicBezTo>
                  <a:lnTo>
                    <a:pt x="104183" y="1041828"/>
                  </a:lnTo>
                  <a:cubicBezTo>
                    <a:pt x="46644" y="1041828"/>
                    <a:pt x="0" y="995184"/>
                    <a:pt x="0" y="937645"/>
                  </a:cubicBezTo>
                  <a:lnTo>
                    <a:pt x="0" y="104183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37194" tIns="137194" rIns="137194" bIns="137194" spcCol="1270" anchor="ctr"/>
            <a:lstStyle/>
            <a:p>
              <a:pPr marL="0" marR="0" lvl="0" indent="0" algn="ctr" defTabSz="12446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 w="18415" cmpd="sng">
                    <a:prstDash val="solid"/>
                  </a:ln>
                  <a:solidFill>
                    <a:prstClr val="white"/>
                  </a:solidFill>
                  <a:effectLst>
                    <a:glow rad="101600">
                      <a:schemeClr val="accent1">
                        <a:lumMod val="75000"/>
                        <a:alpha val="80000"/>
                      </a:schemeClr>
                    </a:glo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学习字词</a:t>
              </a:r>
              <a:endParaRPr kumimoji="0" lang="en-US" altLang="zh-CN" sz="2400" b="1" i="0" u="none" strike="noStrike" kern="1200" cap="none" spc="0" normalizeH="0" baseline="0" noProof="0" dirty="0">
                <a:ln w="18415" cmpd="sng">
                  <a:prstDash val="solid"/>
                </a:ln>
                <a:solidFill>
                  <a:prstClr val="white"/>
                </a:solidFill>
                <a:effectLst>
                  <a:glow rad="101600">
                    <a:schemeClr val="accent1">
                      <a:lumMod val="75000"/>
                      <a:alpha val="80000"/>
                    </a:schemeClr>
                  </a:glo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0" name="任意多边形 29">
              <a:hlinkClick r:id="rId9" action="ppaction://hlinksldjump"/>
            </p:cNvPr>
            <p:cNvSpPr/>
            <p:nvPr/>
          </p:nvSpPr>
          <p:spPr bwMode="auto">
            <a:xfrm>
              <a:off x="6038296" y="5681023"/>
              <a:ext cx="1416455" cy="579712"/>
            </a:xfrm>
            <a:custGeom>
              <a:avLst/>
              <a:gdLst>
                <a:gd name="connsiteX0" fmla="*/ 0 w 1736380"/>
                <a:gd name="connsiteY0" fmla="*/ 104183 h 1041828"/>
                <a:gd name="connsiteX1" fmla="*/ 104183 w 1736380"/>
                <a:gd name="connsiteY1" fmla="*/ 0 h 1041828"/>
                <a:gd name="connsiteX2" fmla="*/ 1632197 w 1736380"/>
                <a:gd name="connsiteY2" fmla="*/ 0 h 1041828"/>
                <a:gd name="connsiteX3" fmla="*/ 1736380 w 1736380"/>
                <a:gd name="connsiteY3" fmla="*/ 104183 h 1041828"/>
                <a:gd name="connsiteX4" fmla="*/ 1736380 w 1736380"/>
                <a:gd name="connsiteY4" fmla="*/ 937645 h 1041828"/>
                <a:gd name="connsiteX5" fmla="*/ 1632197 w 1736380"/>
                <a:gd name="connsiteY5" fmla="*/ 1041828 h 1041828"/>
                <a:gd name="connsiteX6" fmla="*/ 104183 w 1736380"/>
                <a:gd name="connsiteY6" fmla="*/ 1041828 h 1041828"/>
                <a:gd name="connsiteX7" fmla="*/ 0 w 1736380"/>
                <a:gd name="connsiteY7" fmla="*/ 937645 h 1041828"/>
                <a:gd name="connsiteX8" fmla="*/ 0 w 1736380"/>
                <a:gd name="connsiteY8" fmla="*/ 104183 h 1041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6380" h="1041828">
                  <a:moveTo>
                    <a:pt x="0" y="104183"/>
                  </a:moveTo>
                  <a:cubicBezTo>
                    <a:pt x="0" y="46644"/>
                    <a:pt x="46644" y="0"/>
                    <a:pt x="104183" y="0"/>
                  </a:cubicBezTo>
                  <a:lnTo>
                    <a:pt x="1632197" y="0"/>
                  </a:lnTo>
                  <a:cubicBezTo>
                    <a:pt x="1689736" y="0"/>
                    <a:pt x="1736380" y="46644"/>
                    <a:pt x="1736380" y="104183"/>
                  </a:cubicBezTo>
                  <a:lnTo>
                    <a:pt x="1736380" y="937645"/>
                  </a:lnTo>
                  <a:cubicBezTo>
                    <a:pt x="1736380" y="995184"/>
                    <a:pt x="1689736" y="1041828"/>
                    <a:pt x="1632197" y="1041828"/>
                  </a:cubicBezTo>
                  <a:lnTo>
                    <a:pt x="104183" y="1041828"/>
                  </a:lnTo>
                  <a:cubicBezTo>
                    <a:pt x="46644" y="1041828"/>
                    <a:pt x="0" y="995184"/>
                    <a:pt x="0" y="937645"/>
                  </a:cubicBezTo>
                  <a:lnTo>
                    <a:pt x="0" y="104183"/>
                  </a:lnTo>
                  <a:close/>
                </a:path>
              </a:pathLst>
            </a:custGeom>
            <a:solidFill>
              <a:srgbClr val="FF9966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37194" tIns="137194" rIns="137194" bIns="137194" spcCol="1270" anchor="ctr"/>
            <a:lstStyle/>
            <a:p>
              <a:pPr marL="0" marR="0" lvl="0" indent="0" algn="ctr" defTabSz="12446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 w="18415" cmpd="sng">
                    <a:prstDash val="solid"/>
                  </a:ln>
                  <a:solidFill>
                    <a:prstClr val="white"/>
                  </a:solidFill>
                  <a:effectLst>
                    <a:glow rad="101600">
                      <a:schemeClr val="accent6">
                        <a:lumMod val="50000"/>
                        <a:alpha val="80000"/>
                      </a:schemeClr>
                    </a:glo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当堂检测</a:t>
              </a:r>
              <a:endParaRPr kumimoji="0" lang="en-US" altLang="zh-CN" sz="2400" b="1" i="0" u="none" strike="noStrike" kern="1200" cap="none" spc="0" normalizeH="0" baseline="0" noProof="0" dirty="0">
                <a:ln w="18415" cmpd="sng">
                  <a:prstDash val="solid"/>
                </a:ln>
                <a:solidFill>
                  <a:prstClr val="white"/>
                </a:solidFill>
                <a:effectLst>
                  <a:glow rad="101600">
                    <a:schemeClr val="accent6">
                      <a:lumMod val="50000"/>
                      <a:alpha val="80000"/>
                    </a:schemeClr>
                  </a:glo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1" name="流程图: 摘录 30"/>
            <p:cNvSpPr/>
            <p:nvPr/>
          </p:nvSpPr>
          <p:spPr bwMode="auto">
            <a:xfrm rot="5400000">
              <a:off x="1636722" y="5867840"/>
              <a:ext cx="143434" cy="166635"/>
            </a:xfrm>
            <a:prstGeom prst="flowChartExtract">
              <a:avLst/>
            </a:prstGeom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2" name="流程图: 摘录 31"/>
            <p:cNvSpPr/>
            <p:nvPr/>
          </p:nvSpPr>
          <p:spPr bwMode="auto">
            <a:xfrm rot="5400000">
              <a:off x="3057720" y="5867838"/>
              <a:ext cx="143434" cy="166636"/>
            </a:xfrm>
            <a:prstGeom prst="flowChartExtract">
              <a:avLst/>
            </a:prstGeom>
          </p:spPr>
          <p:style>
            <a:lnRef idx="2">
              <a:schemeClr val="accent3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3" name="流程图: 摘录 32"/>
            <p:cNvSpPr/>
            <p:nvPr/>
          </p:nvSpPr>
          <p:spPr bwMode="auto">
            <a:xfrm rot="5400000">
              <a:off x="4492376" y="5867326"/>
              <a:ext cx="141044" cy="191566"/>
            </a:xfrm>
            <a:prstGeom prst="flowChartExtract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4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流程图: 摘录 33"/>
            <p:cNvSpPr/>
            <p:nvPr/>
          </p:nvSpPr>
          <p:spPr bwMode="auto">
            <a:xfrm rot="5400000">
              <a:off x="5953990" y="5846858"/>
              <a:ext cx="139849" cy="221743"/>
            </a:xfrm>
            <a:prstGeom prst="flowChartExtract">
              <a:avLst/>
            </a:prstGeom>
          </p:spPr>
          <p:style>
            <a:lnRef idx="2">
              <a:schemeClr val="accent4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grpSp>
        <p:nvGrpSpPr>
          <p:cNvPr id="13321" name="组合 13338"/>
          <p:cNvGrpSpPr/>
          <p:nvPr/>
        </p:nvGrpSpPr>
        <p:grpSpPr>
          <a:xfrm>
            <a:off x="2304733" y="826770"/>
            <a:ext cx="7100887" cy="1181100"/>
            <a:chOff x="2771202" y="929038"/>
            <a:chExt cx="7101481" cy="1181268"/>
          </a:xfrm>
        </p:grpSpPr>
        <p:sp>
          <p:nvSpPr>
            <p:cNvPr id="13322" name="Text Box 2"/>
            <p:cNvSpPr txBox="1"/>
            <p:nvPr/>
          </p:nvSpPr>
          <p:spPr>
            <a:xfrm>
              <a:off x="4096955" y="1029402"/>
              <a:ext cx="5775728" cy="101487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50000"/>
                </a:spcBef>
                <a:buNone/>
              </a:pPr>
              <a:r>
                <a:rPr lang="zh-CN" altLang="en-US" sz="6000" b="1" dirty="0" smtClean="0">
                  <a:solidFill>
                    <a:srgbClr val="CC0000"/>
                  </a:solidFill>
                  <a:ea typeface="黑体" panose="02010609060101010101" pitchFamily="49" charset="-122"/>
                </a:rPr>
                <a:t> 小</a:t>
              </a:r>
              <a:r>
                <a:rPr lang="zh-CN" altLang="en-US" sz="6000" b="1" dirty="0">
                  <a:solidFill>
                    <a:srgbClr val="CC0000"/>
                  </a:solidFill>
                  <a:ea typeface="黑体" panose="02010609060101010101" pitchFamily="49" charset="-122"/>
                </a:rPr>
                <a:t>毛虫</a:t>
              </a:r>
              <a:endParaRPr lang="zh-CN" altLang="en-US" sz="6000" b="1" dirty="0">
                <a:solidFill>
                  <a:srgbClr val="CC0000"/>
                </a:solidFill>
                <a:ea typeface="黑体" panose="02010609060101010101" pitchFamily="49" charset="-122"/>
              </a:endParaRPr>
            </a:p>
          </p:txBody>
        </p:sp>
        <p:grpSp>
          <p:nvGrpSpPr>
            <p:cNvPr id="13323" name="组合 13337"/>
            <p:cNvGrpSpPr/>
            <p:nvPr/>
          </p:nvGrpSpPr>
          <p:grpSpPr>
            <a:xfrm>
              <a:off x="2771202" y="929038"/>
              <a:ext cx="1181199" cy="1181268"/>
              <a:chOff x="2925577" y="760413"/>
              <a:chExt cx="1181199" cy="1181268"/>
            </a:xfrm>
          </p:grpSpPr>
          <p:sp>
            <p:nvSpPr>
              <p:cNvPr id="13324" name="AutoShape 11"/>
              <p:cNvSpPr/>
              <p:nvPr/>
            </p:nvSpPr>
            <p:spPr>
              <a:xfrm>
                <a:off x="2925577" y="760413"/>
                <a:ext cx="1181199" cy="1181268"/>
              </a:xfrm>
              <a:prstGeom prst="diamond">
                <a:avLst/>
              </a:prstGeom>
              <a:solidFill>
                <a:srgbClr val="236B2A"/>
              </a:solidFill>
              <a:ln w="38100" cap="flat" cmpd="sng">
                <a:solidFill>
                  <a:schemeClr val="bg1"/>
                </a:solidFill>
                <a:prstDash val="solid"/>
                <a:miter/>
                <a:headEnd type="none" w="med" len="med"/>
                <a:tailEnd type="none" w="med" len="med"/>
              </a:ln>
              <a:effectLst>
                <a:outerShdw sy="50000" rotWithShape="0">
                  <a:srgbClr val="80808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algn="ctr" eaLnBrk="0" hangingPunct="0"/>
                <a:endParaRPr lang="en-US" altLang="ko-KR" sz="2800" b="1" dirty="0">
                  <a:solidFill>
                    <a:srgbClr val="FFFFFF"/>
                  </a:solidFill>
                  <a:latin typeface="Calibri" panose="020F0502020204030204" pitchFamily="34" charset="0"/>
                  <a:ea typeface="Gulim" panose="020B0600000101010101" pitchFamily="34" charset="-127"/>
                </a:endParaRPr>
              </a:p>
            </p:txBody>
          </p:sp>
          <p:sp>
            <p:nvSpPr>
              <p:cNvPr id="13325" name="文本框 13"/>
              <p:cNvSpPr txBox="1"/>
              <p:nvPr/>
            </p:nvSpPr>
            <p:spPr>
              <a:xfrm>
                <a:off x="3049133" y="900192"/>
                <a:ext cx="875103" cy="92215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>
                <a:lvl1pPr marL="342900" indent="-34290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None/>
                </a:pPr>
                <a:r>
                  <a:rPr lang="en-US" altLang="zh-CN" sz="5400" b="1" dirty="0">
                    <a:solidFill>
                      <a:schemeClr val="bg1"/>
                    </a:solidFill>
                    <a:latin typeface="方正大黑简体" pitchFamily="65" charset="-122"/>
                    <a:ea typeface="方正大黑简体" pitchFamily="65" charset="-122"/>
                  </a:rPr>
                  <a:t>22</a:t>
                </a:r>
                <a:endParaRPr lang="en-US" altLang="zh-CN" sz="5400" b="1" dirty="0">
                  <a:solidFill>
                    <a:schemeClr val="bg1"/>
                  </a:solidFill>
                  <a:latin typeface="方正大黑简体" pitchFamily="65" charset="-122"/>
                  <a:ea typeface="方正大黑简体" pitchFamily="65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矩形 1"/>
          <p:cNvSpPr/>
          <p:nvPr/>
        </p:nvSpPr>
        <p:spPr>
          <a:xfrm>
            <a:off x="769932" y="1765436"/>
            <a:ext cx="8583074" cy="4662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生机勃勃：</a:t>
            </a:r>
            <a:endParaRPr lang="zh-CN" altLang="en-US" sz="2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endParaRPr lang="en-US" altLang="zh-CN" sz="2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九牛二虎之力：</a:t>
            </a:r>
            <a:endParaRPr lang="en-US" altLang="zh-CN" sz="2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endParaRPr lang="en-US" altLang="zh-CN" sz="2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endParaRPr lang="en-US" altLang="zh-CN" sz="22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挪动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zh-CN" altLang="en-US" sz="2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endParaRPr lang="en-US" altLang="zh-CN" sz="2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笨拙：</a:t>
            </a:r>
            <a:endParaRPr lang="zh-CN" altLang="en-US" sz="2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endParaRPr lang="zh-CN" altLang="en-US" sz="2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2772" name="组合 1"/>
          <p:cNvGrpSpPr/>
          <p:nvPr/>
        </p:nvGrpSpPr>
        <p:grpSpPr>
          <a:xfrm>
            <a:off x="558800" y="1190625"/>
            <a:ext cx="2593975" cy="666750"/>
            <a:chOff x="3711597" y="1189830"/>
            <a:chExt cx="2593669" cy="666750"/>
          </a:xfrm>
        </p:grpSpPr>
        <p:sp>
          <p:nvSpPr>
            <p:cNvPr id="6" name="圆角矩形 5"/>
            <p:cNvSpPr/>
            <p:nvPr/>
          </p:nvSpPr>
          <p:spPr>
            <a:xfrm>
              <a:off x="4527476" y="1327943"/>
              <a:ext cx="1777790" cy="4492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32775" name="图片 9" descr="book.gif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711597" y="1189830"/>
              <a:ext cx="1087277" cy="6667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2776" name="文本框 16"/>
            <p:cNvSpPr txBox="1"/>
            <p:nvPr/>
          </p:nvSpPr>
          <p:spPr>
            <a:xfrm>
              <a:off x="4786874" y="1346993"/>
              <a:ext cx="1518392" cy="46196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zh-CN" altLang="en-US" sz="2400" b="1" dirty="0">
                  <a:latin typeface="Adobe 黑体 Std R" pitchFamily="34" charset="-122"/>
                  <a:ea typeface="Adobe 黑体 Std R" pitchFamily="34" charset="-122"/>
                </a:rPr>
                <a:t>理解词语</a:t>
              </a:r>
              <a:endParaRPr lang="zh-CN" altLang="en-US" sz="2400" b="1" dirty="0">
                <a:latin typeface="Adobe 黑体 Std R" pitchFamily="34" charset="-122"/>
                <a:ea typeface="Adobe 黑体 Std R" pitchFamily="34" charset="-122"/>
              </a:endParaRPr>
            </a:p>
          </p:txBody>
        </p:sp>
      </p:grpSp>
      <p:sp>
        <p:nvSpPr>
          <p:cNvPr id="9" name="矩形 1"/>
          <p:cNvSpPr/>
          <p:nvPr/>
        </p:nvSpPr>
        <p:spPr>
          <a:xfrm>
            <a:off x="1720303" y="1792786"/>
            <a:ext cx="6901183" cy="4662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200" b="1" dirty="0">
                <a:solidFill>
                  <a:srgbClr val="FF0000"/>
                </a:solidFill>
                <a:latin typeface="+mj-ea"/>
                <a:ea typeface="+mj-ea"/>
              </a:rPr>
              <a:t>   形容自然界充满生命力，或社会生活活跃。  </a:t>
            </a:r>
            <a:endParaRPr lang="zh-CN" altLang="en-US" sz="2200" b="1" dirty="0">
              <a:solidFill>
                <a:srgbClr val="FF0000"/>
              </a:solidFill>
              <a:latin typeface="+mj-ea"/>
              <a:ea typeface="+mj-ea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200" b="1" dirty="0">
                <a:solidFill>
                  <a:schemeClr val="tx1"/>
                </a:solidFill>
                <a:latin typeface="+mj-ea"/>
                <a:ea typeface="+mj-ea"/>
              </a:rPr>
              <a:t>   造句：春天到了，田野里一派</a:t>
            </a:r>
            <a:r>
              <a:rPr lang="zh-CN" altLang="en-US" sz="2200" b="1" u="sng" dirty="0">
                <a:solidFill>
                  <a:schemeClr val="tx1"/>
                </a:solidFill>
                <a:latin typeface="+mj-ea"/>
                <a:ea typeface="+mj-ea"/>
              </a:rPr>
              <a:t>生机勃勃</a:t>
            </a:r>
            <a:r>
              <a:rPr lang="zh-CN" altLang="en-US" sz="2200" b="1" dirty="0">
                <a:solidFill>
                  <a:schemeClr val="tx1"/>
                </a:solidFill>
                <a:latin typeface="+mj-ea"/>
                <a:ea typeface="+mj-ea"/>
              </a:rPr>
              <a:t>的景象。</a:t>
            </a:r>
            <a:endParaRPr lang="zh-CN" altLang="en-US" sz="2200" b="1" dirty="0">
              <a:solidFill>
                <a:schemeClr val="tx1"/>
              </a:solidFill>
              <a:latin typeface="+mj-ea"/>
              <a:ea typeface="+mj-ea"/>
            </a:endParaRPr>
          </a:p>
          <a:p>
            <a:pPr marL="979805" lvl="0" indent="-979805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200" b="1" dirty="0">
                <a:solidFill>
                  <a:srgbClr val="FF0000"/>
                </a:solidFill>
                <a:latin typeface="+mj-ea"/>
                <a:ea typeface="+mj-ea"/>
              </a:rPr>
              <a:t>       比喻很大的力气。常用于很费力才做成一件事的场合。</a:t>
            </a:r>
            <a:endParaRPr lang="zh-CN" altLang="en-US" sz="2200" b="1" dirty="0">
              <a:solidFill>
                <a:srgbClr val="FF0000"/>
              </a:solidFill>
              <a:latin typeface="+mj-ea"/>
              <a:ea typeface="+mj-ea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200" b="1" dirty="0">
                <a:solidFill>
                  <a:srgbClr val="FF0000"/>
                </a:solidFill>
                <a:latin typeface="+mj-ea"/>
                <a:ea typeface="+mj-ea"/>
              </a:rPr>
              <a:t>       </a:t>
            </a:r>
            <a:r>
              <a:rPr lang="zh-CN" altLang="en-US" sz="2200" b="1" dirty="0">
                <a:solidFill>
                  <a:schemeClr val="tx1"/>
                </a:solidFill>
                <a:latin typeface="+mj-ea"/>
                <a:ea typeface="+mj-ea"/>
              </a:rPr>
              <a:t>造句：我费了</a:t>
            </a:r>
            <a:r>
              <a:rPr lang="zh-CN" altLang="en-US" sz="2200" b="1" u="sng" dirty="0">
                <a:solidFill>
                  <a:schemeClr val="tx1"/>
                </a:solidFill>
                <a:latin typeface="+mj-ea"/>
                <a:ea typeface="+mj-ea"/>
              </a:rPr>
              <a:t>九牛二虎之力</a:t>
            </a:r>
            <a:r>
              <a:rPr lang="zh-CN" altLang="en-US" sz="2200" b="1" dirty="0">
                <a:solidFill>
                  <a:schemeClr val="tx1"/>
                </a:solidFill>
                <a:latin typeface="+mj-ea"/>
                <a:ea typeface="+mj-ea"/>
              </a:rPr>
              <a:t>才把他留住。</a:t>
            </a:r>
            <a:endParaRPr lang="zh-CN" altLang="en-US" sz="2200" b="1" dirty="0">
              <a:solidFill>
                <a:schemeClr val="tx1"/>
              </a:solidFill>
              <a:latin typeface="+mj-ea"/>
              <a:ea typeface="+mj-ea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200" b="1" dirty="0">
                <a:solidFill>
                  <a:srgbClr val="FF0000"/>
                </a:solidFill>
                <a:latin typeface="+mj-ea"/>
                <a:ea typeface="+mj-ea"/>
              </a:rPr>
              <a:t>移动。</a:t>
            </a:r>
            <a:endParaRPr lang="zh-CN" altLang="en-US" sz="2200" b="1" dirty="0">
              <a:solidFill>
                <a:srgbClr val="FF0000"/>
              </a:solidFill>
              <a:latin typeface="+mj-ea"/>
              <a:ea typeface="+mj-ea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200" b="1" dirty="0">
                <a:solidFill>
                  <a:schemeClr val="tx1"/>
                </a:solidFill>
                <a:latin typeface="+mj-ea"/>
                <a:ea typeface="+mj-ea"/>
              </a:rPr>
              <a:t>造句：排了好久了，队伍才勉强向前</a:t>
            </a:r>
            <a:r>
              <a:rPr lang="zh-CN" altLang="en-US" sz="2200" b="1" u="sng" dirty="0">
                <a:solidFill>
                  <a:schemeClr val="tx1"/>
                </a:solidFill>
                <a:latin typeface="+mj-ea"/>
                <a:ea typeface="+mj-ea"/>
              </a:rPr>
              <a:t>挪动</a:t>
            </a:r>
            <a:r>
              <a:rPr lang="zh-CN" altLang="en-US" sz="2200" b="1" dirty="0">
                <a:solidFill>
                  <a:schemeClr val="tx1"/>
                </a:solidFill>
                <a:latin typeface="+mj-ea"/>
                <a:ea typeface="+mj-ea"/>
              </a:rPr>
              <a:t>了一点点。</a:t>
            </a:r>
            <a:endParaRPr lang="zh-CN" altLang="en-US" sz="2200" b="1" dirty="0">
              <a:solidFill>
                <a:schemeClr val="tx1"/>
              </a:solidFill>
              <a:latin typeface="+mj-ea"/>
              <a:ea typeface="+mj-ea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200" b="1" dirty="0">
                <a:solidFill>
                  <a:srgbClr val="FF0000"/>
                </a:solidFill>
                <a:latin typeface="+mj-ea"/>
                <a:ea typeface="+mj-ea"/>
              </a:rPr>
              <a:t>笨；不聪明；不灵巧。 </a:t>
            </a:r>
            <a:endParaRPr lang="zh-CN" altLang="en-US" sz="2200" b="1" dirty="0">
              <a:solidFill>
                <a:srgbClr val="FF0000"/>
              </a:solidFill>
              <a:latin typeface="+mj-ea"/>
              <a:ea typeface="+mj-ea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200" b="1" dirty="0">
                <a:solidFill>
                  <a:schemeClr val="tx1"/>
                </a:solidFill>
                <a:latin typeface="+mj-ea"/>
                <a:ea typeface="+mj-ea"/>
              </a:rPr>
              <a:t>造句：看到</a:t>
            </a:r>
            <a:r>
              <a:rPr lang="zh-CN" altLang="en-US" sz="2200" b="1" u="sng" dirty="0">
                <a:solidFill>
                  <a:schemeClr val="tx1"/>
                </a:solidFill>
                <a:latin typeface="+mj-ea"/>
                <a:ea typeface="+mj-ea"/>
              </a:rPr>
              <a:t>笨拙</a:t>
            </a:r>
            <a:r>
              <a:rPr lang="zh-CN" altLang="en-US" sz="2200" b="1" dirty="0">
                <a:solidFill>
                  <a:schemeClr val="tx1"/>
                </a:solidFill>
                <a:latin typeface="+mj-ea"/>
                <a:ea typeface="+mj-ea"/>
              </a:rPr>
              <a:t>的狗熊在翻跟斗,小朋友们笑得乐</a:t>
            </a:r>
            <a:r>
              <a:rPr lang="zh-CN" altLang="en-US" sz="2200" b="1" dirty="0" smtClean="0">
                <a:solidFill>
                  <a:schemeClr val="tx1"/>
                </a:solidFill>
                <a:latin typeface="+mj-ea"/>
                <a:ea typeface="+mj-ea"/>
              </a:rPr>
              <a:t>不支。</a:t>
            </a:r>
            <a:endParaRPr lang="zh-CN" altLang="en-US" sz="22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450" y="6413500"/>
            <a:ext cx="3681680" cy="4205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"/>
          <p:cNvSpPr/>
          <p:nvPr/>
        </p:nvSpPr>
        <p:spPr>
          <a:xfrm>
            <a:off x="900156" y="1203841"/>
            <a:ext cx="7456488" cy="4583499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悲观：</a:t>
            </a:r>
            <a:endParaRPr lang="zh-CN" altLang="en-US" sz="2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endParaRPr lang="en-US" altLang="zh-CN" sz="22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尽心竭力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zh-CN" altLang="en-US" sz="2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endParaRPr lang="en-US" altLang="zh-CN" sz="22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与世隔绝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zh-CN" altLang="en-US" sz="2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endParaRPr lang="en-US" altLang="zh-CN" sz="2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endParaRPr lang="zh-CN" altLang="en-US" sz="2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挣脱：</a:t>
            </a:r>
            <a:endParaRPr lang="zh-CN" altLang="en-US" sz="2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endParaRPr lang="zh-CN" altLang="en-US" sz="2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 1"/>
          <p:cNvSpPr/>
          <p:nvPr/>
        </p:nvSpPr>
        <p:spPr>
          <a:xfrm>
            <a:off x="1682976" y="1203008"/>
            <a:ext cx="6835775" cy="46628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200" b="1" dirty="0">
                <a:solidFill>
                  <a:srgbClr val="FF0000"/>
                </a:solidFill>
                <a:latin typeface="+mj-ea"/>
                <a:ea typeface="+mj-ea"/>
              </a:rPr>
              <a:t>精神颓丧，对事物的发展缺乏信心。  </a:t>
            </a:r>
            <a:endParaRPr lang="zh-CN" altLang="en-US" sz="2200" b="1" dirty="0">
              <a:solidFill>
                <a:srgbClr val="FF0000"/>
              </a:solidFill>
              <a:latin typeface="+mj-ea"/>
              <a:ea typeface="+mj-ea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200" b="1" dirty="0">
                <a:latin typeface="+mj-ea"/>
                <a:ea typeface="+mj-ea"/>
              </a:rPr>
              <a:t>造句：你不要太</a:t>
            </a:r>
            <a:r>
              <a:rPr lang="zh-CN" altLang="en-US" sz="2200" b="1" u="sng" dirty="0">
                <a:latin typeface="+mj-ea"/>
                <a:ea typeface="+mj-ea"/>
              </a:rPr>
              <a:t>悲观</a:t>
            </a:r>
            <a:r>
              <a:rPr lang="zh-CN" altLang="en-US" sz="2200" b="1" dirty="0">
                <a:latin typeface="+mj-ea"/>
                <a:ea typeface="+mj-ea"/>
              </a:rPr>
              <a:t>了。</a:t>
            </a:r>
            <a:endParaRPr lang="zh-CN" altLang="en-US" sz="2200" b="1" dirty="0">
              <a:latin typeface="+mj-ea"/>
              <a:ea typeface="+mj-ea"/>
            </a:endParaRPr>
          </a:p>
          <a:p>
            <a:pPr marL="0" lvl="0" indent="62738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200" b="1" dirty="0" smtClean="0">
                <a:solidFill>
                  <a:srgbClr val="FF0000"/>
                </a:solidFill>
                <a:latin typeface="+mj-ea"/>
                <a:ea typeface="+mj-ea"/>
              </a:rPr>
              <a:t>用尽</a:t>
            </a:r>
            <a:r>
              <a:rPr lang="zh-CN" altLang="en-US" sz="2200" b="1" dirty="0">
                <a:solidFill>
                  <a:srgbClr val="FF0000"/>
                </a:solidFill>
                <a:latin typeface="+mj-ea"/>
                <a:ea typeface="+mj-ea"/>
              </a:rPr>
              <a:t>心思，使出全力。形容做事十分努力。</a:t>
            </a:r>
            <a:endParaRPr lang="zh-CN" altLang="en-US" sz="2200" b="1" dirty="0">
              <a:solidFill>
                <a:srgbClr val="FF0000"/>
              </a:solidFill>
              <a:latin typeface="+mj-ea"/>
              <a:ea typeface="+mj-ea"/>
            </a:endParaRPr>
          </a:p>
          <a:p>
            <a:pPr marL="0" lvl="0" indent="62738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200" b="1" dirty="0" smtClean="0">
                <a:solidFill>
                  <a:schemeClr val="tx1"/>
                </a:solidFill>
                <a:latin typeface="+mj-ea"/>
                <a:ea typeface="+mj-ea"/>
              </a:rPr>
              <a:t>造句</a:t>
            </a:r>
            <a:r>
              <a:rPr lang="zh-CN" altLang="en-US" sz="2200" b="1" dirty="0">
                <a:solidFill>
                  <a:schemeClr val="tx1"/>
                </a:solidFill>
                <a:latin typeface="+mj-ea"/>
                <a:ea typeface="+mj-ea"/>
              </a:rPr>
              <a:t>：妈妈总是</a:t>
            </a:r>
            <a:r>
              <a:rPr lang="zh-CN" altLang="en-US" sz="2200" b="1" u="sng" dirty="0">
                <a:solidFill>
                  <a:schemeClr val="tx1"/>
                </a:solidFill>
                <a:latin typeface="+mj-ea"/>
                <a:ea typeface="+mj-ea"/>
              </a:rPr>
              <a:t>尽心竭力</a:t>
            </a:r>
            <a:r>
              <a:rPr lang="zh-CN" altLang="en-US" sz="2200" b="1" dirty="0">
                <a:solidFill>
                  <a:schemeClr val="tx1"/>
                </a:solidFill>
                <a:latin typeface="+mj-ea"/>
                <a:ea typeface="+mj-ea"/>
              </a:rPr>
              <a:t>为我们付出。</a:t>
            </a:r>
            <a:endParaRPr lang="zh-CN" altLang="en-US" sz="2200" b="1" dirty="0">
              <a:solidFill>
                <a:schemeClr val="tx1"/>
              </a:solidFill>
              <a:latin typeface="+mj-ea"/>
              <a:ea typeface="+mj-ea"/>
            </a:endParaRPr>
          </a:p>
          <a:p>
            <a:pPr marL="62738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200" b="1" dirty="0" smtClean="0">
                <a:solidFill>
                  <a:srgbClr val="FF0000"/>
                </a:solidFill>
                <a:latin typeface="+mj-ea"/>
                <a:ea typeface="+mj-ea"/>
              </a:rPr>
              <a:t>与</a:t>
            </a:r>
            <a:r>
              <a:rPr lang="zh-CN" altLang="en-US" sz="2200" b="1" dirty="0">
                <a:solidFill>
                  <a:srgbClr val="FF0000"/>
                </a:solidFill>
                <a:latin typeface="+mj-ea"/>
                <a:ea typeface="+mj-ea"/>
              </a:rPr>
              <a:t>社会上的人们隔离，断绝来往。形容隐居或人迹不到的极</a:t>
            </a:r>
            <a:r>
              <a:rPr lang="zh-CN" altLang="en-US" sz="2200" b="1" dirty="0" smtClean="0">
                <a:solidFill>
                  <a:srgbClr val="FF0000"/>
                </a:solidFill>
                <a:latin typeface="+mj-ea"/>
                <a:ea typeface="+mj-ea"/>
              </a:rPr>
              <a:t>偏僻</a:t>
            </a:r>
            <a:r>
              <a:rPr lang="zh-CN" altLang="en-US" sz="2200" b="1" dirty="0">
                <a:solidFill>
                  <a:srgbClr val="FF0000"/>
                </a:solidFill>
                <a:latin typeface="+mj-ea"/>
                <a:ea typeface="+mj-ea"/>
              </a:rPr>
              <a:t>地方。 </a:t>
            </a:r>
            <a:endParaRPr lang="zh-CN" altLang="en-US" sz="2200" b="1" dirty="0">
              <a:solidFill>
                <a:srgbClr val="FF0000"/>
              </a:solidFill>
              <a:latin typeface="+mj-ea"/>
              <a:ea typeface="+mj-ea"/>
            </a:endParaRPr>
          </a:p>
          <a:p>
            <a:pPr marL="0" lvl="0" indent="62738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200" b="1" dirty="0" smtClean="0">
                <a:solidFill>
                  <a:schemeClr val="tx1"/>
                </a:solidFill>
                <a:latin typeface="+mj-ea"/>
                <a:ea typeface="+mj-ea"/>
              </a:rPr>
              <a:t>造句</a:t>
            </a:r>
            <a:r>
              <a:rPr lang="zh-CN" altLang="en-US" sz="2200" b="1" dirty="0">
                <a:solidFill>
                  <a:schemeClr val="tx1"/>
                </a:solidFill>
                <a:latin typeface="+mj-ea"/>
                <a:ea typeface="+mj-ea"/>
              </a:rPr>
              <a:t>：这个村子坐落在大山深处，几乎</a:t>
            </a:r>
            <a:r>
              <a:rPr lang="zh-CN" altLang="en-US" sz="2200" b="1" u="sng" dirty="0">
                <a:solidFill>
                  <a:schemeClr val="tx1"/>
                </a:solidFill>
                <a:latin typeface="+mj-ea"/>
                <a:ea typeface="+mj-ea"/>
              </a:rPr>
              <a:t>与世隔绝</a:t>
            </a:r>
            <a:r>
              <a:rPr lang="zh-CN" altLang="en-US" sz="2200" b="1" dirty="0">
                <a:solidFill>
                  <a:schemeClr val="tx1"/>
                </a:solidFill>
                <a:latin typeface="+mj-ea"/>
                <a:ea typeface="+mj-ea"/>
              </a:rPr>
              <a:t>。</a:t>
            </a:r>
            <a:endParaRPr lang="zh-CN" altLang="en-US" sz="2200" b="1" dirty="0">
              <a:solidFill>
                <a:schemeClr val="tx1"/>
              </a:solidFill>
              <a:latin typeface="+mj-ea"/>
              <a:ea typeface="+mj-ea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200" b="1" dirty="0">
                <a:solidFill>
                  <a:srgbClr val="FF0000"/>
                </a:solidFill>
                <a:latin typeface="+mj-ea"/>
                <a:ea typeface="+mj-ea"/>
              </a:rPr>
              <a:t>奋力摆脱。  </a:t>
            </a:r>
            <a:endParaRPr lang="zh-CN" altLang="en-US" sz="2200" b="1" dirty="0">
              <a:solidFill>
                <a:srgbClr val="FF0000"/>
              </a:solidFill>
              <a:latin typeface="+mj-ea"/>
              <a:ea typeface="+mj-ea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200" b="1" dirty="0">
                <a:solidFill>
                  <a:schemeClr val="tx1"/>
                </a:solidFill>
                <a:latin typeface="+mj-ea"/>
                <a:ea typeface="+mj-ea"/>
              </a:rPr>
              <a:t>造句：我</a:t>
            </a:r>
            <a:r>
              <a:rPr lang="zh-CN" altLang="en-US" sz="2200" b="1" u="sng" dirty="0">
                <a:solidFill>
                  <a:schemeClr val="tx1"/>
                </a:solidFill>
                <a:latin typeface="+mj-ea"/>
                <a:ea typeface="+mj-ea"/>
              </a:rPr>
              <a:t>挣脱</a:t>
            </a:r>
            <a:r>
              <a:rPr lang="zh-CN" altLang="en-US" sz="2200" b="1" dirty="0">
                <a:solidFill>
                  <a:schemeClr val="tx1"/>
                </a:solidFill>
                <a:latin typeface="+mj-ea"/>
                <a:ea typeface="+mj-ea"/>
              </a:rPr>
              <a:t>妈妈的手，高兴地跑到奶奶跟前</a:t>
            </a:r>
            <a:r>
              <a:rPr lang="zh-CN" altLang="en-US" sz="2200" b="1" dirty="0" smtClean="0">
                <a:solidFill>
                  <a:schemeClr val="tx1"/>
                </a:solidFill>
                <a:latin typeface="+mj-ea"/>
                <a:ea typeface="+mj-ea"/>
              </a:rPr>
              <a:t>。</a:t>
            </a:r>
            <a:endParaRPr lang="zh-CN" altLang="en-US" sz="22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400" y="6337300"/>
            <a:ext cx="2718591" cy="4449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"/>
          <p:cNvSpPr/>
          <p:nvPr/>
        </p:nvSpPr>
        <p:spPr>
          <a:xfrm>
            <a:off x="900156" y="1399786"/>
            <a:ext cx="7456488" cy="161582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色彩斑斓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zh-CN" altLang="en-US" sz="2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endParaRPr lang="zh-CN" altLang="en-US" sz="2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雾霭：</a:t>
            </a:r>
            <a:endParaRPr lang="zh-CN" altLang="en-US" sz="2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 1"/>
          <p:cNvSpPr/>
          <p:nvPr/>
        </p:nvSpPr>
        <p:spPr>
          <a:xfrm>
            <a:off x="1682976" y="1398953"/>
            <a:ext cx="6835775" cy="212365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719455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200" b="1" dirty="0" smtClean="0">
                <a:solidFill>
                  <a:srgbClr val="FF0000"/>
                </a:solidFill>
                <a:latin typeface="+mj-ea"/>
                <a:ea typeface="+mj-ea"/>
              </a:rPr>
              <a:t>形容</a:t>
            </a:r>
            <a:r>
              <a:rPr lang="zh-CN" altLang="en-US" sz="2200" b="1" dirty="0">
                <a:solidFill>
                  <a:srgbClr val="FF0000"/>
                </a:solidFill>
                <a:latin typeface="+mj-ea"/>
                <a:ea typeface="+mj-ea"/>
              </a:rPr>
              <a:t>色彩错杂灿烂的样子。 </a:t>
            </a:r>
            <a:endParaRPr lang="zh-CN" altLang="en-US" sz="2200" b="1" dirty="0">
              <a:solidFill>
                <a:srgbClr val="FF0000"/>
              </a:solidFill>
              <a:latin typeface="+mj-ea"/>
              <a:ea typeface="+mj-ea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200" b="1" dirty="0">
                <a:solidFill>
                  <a:srgbClr val="FF0000"/>
                </a:solidFill>
                <a:latin typeface="+mj-ea"/>
                <a:ea typeface="+mj-ea"/>
              </a:rPr>
              <a:t>   </a:t>
            </a:r>
            <a:r>
              <a:rPr lang="zh-CN" altLang="en-US" sz="2200" b="1" dirty="0" smtClean="0">
                <a:solidFill>
                  <a:srgbClr val="FF0000"/>
                </a:solidFill>
                <a:latin typeface="+mj-ea"/>
                <a:ea typeface="+mj-ea"/>
              </a:rPr>
              <a:t>  </a:t>
            </a:r>
            <a:r>
              <a:rPr lang="zh-CN" altLang="en-US" sz="2200" b="1" dirty="0" smtClean="0">
                <a:solidFill>
                  <a:schemeClr val="tx1"/>
                </a:solidFill>
                <a:latin typeface="+mj-ea"/>
                <a:ea typeface="+mj-ea"/>
              </a:rPr>
              <a:t>造句</a:t>
            </a:r>
            <a:r>
              <a:rPr lang="zh-CN" altLang="en-US" sz="2200" b="1" dirty="0">
                <a:solidFill>
                  <a:schemeClr val="tx1"/>
                </a:solidFill>
                <a:latin typeface="+mj-ea"/>
                <a:ea typeface="+mj-ea"/>
              </a:rPr>
              <a:t>：大海的深处，其实是一个</a:t>
            </a:r>
            <a:r>
              <a:rPr lang="zh-CN" altLang="en-US" sz="2200" b="1" u="sng" dirty="0">
                <a:solidFill>
                  <a:schemeClr val="tx1"/>
                </a:solidFill>
                <a:latin typeface="+mj-ea"/>
                <a:ea typeface="+mj-ea"/>
              </a:rPr>
              <a:t>色彩斑斓</a:t>
            </a:r>
            <a:r>
              <a:rPr lang="zh-CN" altLang="en-US" sz="2200" b="1" dirty="0">
                <a:solidFill>
                  <a:schemeClr val="tx1"/>
                </a:solidFill>
                <a:latin typeface="+mj-ea"/>
                <a:ea typeface="+mj-ea"/>
              </a:rPr>
              <a:t>的世界！</a:t>
            </a:r>
            <a:endParaRPr lang="zh-CN" altLang="en-US" sz="2200" b="1" dirty="0">
              <a:solidFill>
                <a:schemeClr val="tx1"/>
              </a:solidFill>
              <a:latin typeface="+mj-ea"/>
              <a:ea typeface="+mj-ea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200" b="1" dirty="0">
                <a:solidFill>
                  <a:srgbClr val="FF0000"/>
                </a:solidFill>
                <a:latin typeface="+mj-ea"/>
                <a:ea typeface="+mj-ea"/>
              </a:rPr>
              <a:t>雾气。 </a:t>
            </a:r>
            <a:endParaRPr lang="zh-CN" altLang="en-US" sz="2200" b="1" dirty="0">
              <a:solidFill>
                <a:srgbClr val="FF0000"/>
              </a:solidFill>
              <a:latin typeface="+mj-ea"/>
              <a:ea typeface="+mj-ea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200" b="1" dirty="0">
                <a:solidFill>
                  <a:schemeClr val="tx1"/>
                </a:solidFill>
                <a:latin typeface="+mj-ea"/>
                <a:ea typeface="+mj-ea"/>
              </a:rPr>
              <a:t>造句：和往常一样，一切都笼罩在清晨柔和的</a:t>
            </a:r>
            <a:r>
              <a:rPr lang="zh-CN" altLang="en-US" sz="2200" b="1" u="sng" dirty="0">
                <a:solidFill>
                  <a:schemeClr val="tx1"/>
                </a:solidFill>
                <a:latin typeface="+mj-ea"/>
                <a:ea typeface="+mj-ea"/>
              </a:rPr>
              <a:t>雾霭</a:t>
            </a:r>
            <a:r>
              <a:rPr lang="zh-CN" altLang="en-US" sz="2200" b="1" dirty="0">
                <a:solidFill>
                  <a:schemeClr val="tx1"/>
                </a:solidFill>
                <a:latin typeface="+mj-ea"/>
                <a:ea typeface="+mj-ea"/>
              </a:rPr>
              <a:t>中。</a:t>
            </a:r>
            <a:endParaRPr lang="zh-CN" altLang="en-US" sz="22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450" y="6413500"/>
            <a:ext cx="3681680" cy="4205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矩形 1"/>
          <p:cNvSpPr/>
          <p:nvPr/>
        </p:nvSpPr>
        <p:spPr>
          <a:xfrm>
            <a:off x="3879215" y="1919288"/>
            <a:ext cx="1733167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eaLnBrk="1" hangingPunct="1"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迟疑  犹豫</a:t>
            </a:r>
            <a:endParaRPr lang="zh-CN" altLang="en-US" sz="2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28794" y="2344738"/>
            <a:ext cx="6335937" cy="364715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None/>
            </a:pPr>
            <a:r>
              <a:rPr lang="zh-CN" altLang="en-US" sz="2400" b="1" dirty="0">
                <a:latin typeface="+mj-ea"/>
                <a:ea typeface="+mj-ea"/>
              </a:rPr>
              <a:t>两个词都有都有拿不定主意的意思。</a:t>
            </a:r>
            <a:endParaRPr lang="zh-CN" altLang="en-US" sz="2400" b="1" dirty="0">
              <a:latin typeface="+mj-ea"/>
              <a:ea typeface="+mj-ea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None/>
            </a:pPr>
            <a:r>
              <a:rPr lang="zh-CN" altLang="en-US" sz="2400" b="1" dirty="0">
                <a:latin typeface="+mj-ea"/>
                <a:ea typeface="+mj-ea"/>
              </a:rPr>
              <a:t>“迟疑”侧重从时间角度说，在应该拿主意的时候举棋不定。多用于口语。“犹豫”，多指内心活动，也指行动。书面和口头都常用。</a:t>
            </a:r>
            <a:endParaRPr lang="zh-CN" altLang="en-US" sz="2400" b="1" dirty="0">
              <a:latin typeface="+mj-ea"/>
              <a:ea typeface="+mj-ea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None/>
            </a:pPr>
            <a:r>
              <a:rPr lang="zh-CN" altLang="en-US" sz="2400" b="1" dirty="0">
                <a:latin typeface="+mj-ea"/>
                <a:ea typeface="+mj-ea"/>
              </a:rPr>
              <a:t>①谈到这件事，他明显地</a:t>
            </a:r>
            <a:r>
              <a:rPr lang="zh-CN" altLang="en-US" sz="2400" b="1" dirty="0">
                <a:solidFill>
                  <a:srgbClr val="FF33CC"/>
                </a:solidFill>
                <a:latin typeface="+mj-ea"/>
                <a:ea typeface="+mj-ea"/>
              </a:rPr>
              <a:t>迟疑</a:t>
            </a:r>
            <a:r>
              <a:rPr lang="zh-CN" altLang="en-US" sz="2400" b="1" dirty="0">
                <a:latin typeface="+mj-ea"/>
                <a:ea typeface="+mj-ea"/>
              </a:rPr>
              <a:t>了一下。</a:t>
            </a:r>
            <a:endParaRPr lang="zh-CN" altLang="en-US" sz="2400" b="1" dirty="0">
              <a:latin typeface="+mj-ea"/>
              <a:ea typeface="+mj-ea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None/>
            </a:pPr>
            <a:r>
              <a:rPr lang="zh-CN" altLang="en-US" sz="2400" b="1" dirty="0">
                <a:latin typeface="+mj-ea"/>
                <a:ea typeface="+mj-ea"/>
              </a:rPr>
              <a:t>②去不去参加夏令营小明还在</a:t>
            </a:r>
            <a:r>
              <a:rPr lang="zh-CN" altLang="en-US" sz="2400" b="1" dirty="0">
                <a:solidFill>
                  <a:srgbClr val="FF33CC"/>
                </a:solidFill>
                <a:latin typeface="+mj-ea"/>
                <a:ea typeface="+mj-ea"/>
              </a:rPr>
              <a:t>犹豫</a:t>
            </a:r>
            <a:r>
              <a:rPr lang="zh-CN" altLang="en-US" sz="2400" b="1" dirty="0">
                <a:latin typeface="+mj-ea"/>
                <a:ea typeface="+mj-ea"/>
              </a:rPr>
              <a:t>。</a:t>
            </a:r>
            <a:endParaRPr lang="zh-CN" altLang="en-US" sz="2400" b="1" dirty="0">
              <a:latin typeface="+mj-ea"/>
              <a:ea typeface="+mj-ea"/>
            </a:endParaRPr>
          </a:p>
        </p:txBody>
      </p:sp>
      <p:grpSp>
        <p:nvGrpSpPr>
          <p:cNvPr id="34821" name="组合 13"/>
          <p:cNvGrpSpPr/>
          <p:nvPr/>
        </p:nvGrpSpPr>
        <p:grpSpPr>
          <a:xfrm>
            <a:off x="517525" y="1252538"/>
            <a:ext cx="2593975" cy="666750"/>
            <a:chOff x="3711597" y="1189830"/>
            <a:chExt cx="2593669" cy="666750"/>
          </a:xfrm>
        </p:grpSpPr>
        <p:sp>
          <p:nvSpPr>
            <p:cNvPr id="15" name="圆角矩形 14"/>
            <p:cNvSpPr/>
            <p:nvPr/>
          </p:nvSpPr>
          <p:spPr>
            <a:xfrm>
              <a:off x="4527476" y="1327942"/>
              <a:ext cx="1777790" cy="44926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34833" name="图片 9" descr="book.gif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711597" y="1189830"/>
              <a:ext cx="1087277" cy="6667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4834" name="文本框 16"/>
            <p:cNvSpPr txBox="1"/>
            <p:nvPr/>
          </p:nvSpPr>
          <p:spPr>
            <a:xfrm>
              <a:off x="4786874" y="1346993"/>
              <a:ext cx="1518392" cy="46196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zh-CN" altLang="en-US" sz="2400" b="1" dirty="0">
                  <a:latin typeface="Adobe 黑体 Std R" pitchFamily="34" charset="-122"/>
                  <a:ea typeface="Adobe 黑体 Std R" pitchFamily="34" charset="-122"/>
                </a:rPr>
                <a:t>辨析词语</a:t>
              </a:r>
              <a:endParaRPr lang="zh-CN" altLang="en-US" sz="2400" b="1" dirty="0">
                <a:latin typeface="Adobe 黑体 Std R" pitchFamily="34" charset="-122"/>
                <a:ea typeface="Adobe 黑体 Std R" pitchFamily="34" charset="-122"/>
              </a:endParaRPr>
            </a:p>
          </p:txBody>
        </p:sp>
      </p:grpSp>
      <p:grpSp>
        <p:nvGrpSpPr>
          <p:cNvPr id="34822" name="组合 4"/>
          <p:cNvGrpSpPr/>
          <p:nvPr/>
        </p:nvGrpSpPr>
        <p:grpSpPr>
          <a:xfrm>
            <a:off x="668338" y="2430463"/>
            <a:ext cx="1670050" cy="461665"/>
            <a:chOff x="408235" y="2861286"/>
            <a:chExt cx="1669892" cy="461025"/>
          </a:xfrm>
        </p:grpSpPr>
        <p:pic>
          <p:nvPicPr>
            <p:cNvPr id="34830" name="Picture 9" descr="E:\各版本共用文件\0未分类文件\图片\课件制作所需图片\星星.jpg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8235" y="2915878"/>
              <a:ext cx="366215" cy="34807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4831" name="TextBox 3"/>
            <p:cNvSpPr txBox="1"/>
            <p:nvPr/>
          </p:nvSpPr>
          <p:spPr>
            <a:xfrm>
              <a:off x="751320" y="2861286"/>
              <a:ext cx="1326807" cy="46102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zh-CN" altLang="en-US" sz="24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相同点：</a:t>
              </a:r>
              <a:endParaRPr lang="en-US" altLang="zh-CN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4823" name="组合 20"/>
          <p:cNvGrpSpPr/>
          <p:nvPr/>
        </p:nvGrpSpPr>
        <p:grpSpPr>
          <a:xfrm>
            <a:off x="655638" y="2982913"/>
            <a:ext cx="1670050" cy="461665"/>
            <a:chOff x="408235" y="2861286"/>
            <a:chExt cx="1669892" cy="461025"/>
          </a:xfrm>
        </p:grpSpPr>
        <p:pic>
          <p:nvPicPr>
            <p:cNvPr id="34828" name="Picture 9" descr="E:\各版本共用文件\0未分类文件\图片\课件制作所需图片\星星.jpg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8235" y="2915878"/>
              <a:ext cx="366215" cy="34807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4829" name="TextBox 22"/>
            <p:cNvSpPr txBox="1"/>
            <p:nvPr/>
          </p:nvSpPr>
          <p:spPr>
            <a:xfrm>
              <a:off x="751320" y="2861286"/>
              <a:ext cx="1326807" cy="46102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zh-CN" altLang="en-US" sz="24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不同点：</a:t>
              </a:r>
              <a:endParaRPr lang="en-US" altLang="zh-CN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4824" name="组合 23"/>
          <p:cNvGrpSpPr/>
          <p:nvPr/>
        </p:nvGrpSpPr>
        <p:grpSpPr>
          <a:xfrm>
            <a:off x="691833" y="4767720"/>
            <a:ext cx="1670050" cy="461665"/>
            <a:chOff x="408235" y="2861286"/>
            <a:chExt cx="1669892" cy="461025"/>
          </a:xfrm>
        </p:grpSpPr>
        <p:pic>
          <p:nvPicPr>
            <p:cNvPr id="34826" name="Picture 9" descr="E:\各版本共用文件\0未分类文件\图片\课件制作所需图片\星星.jpg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8235" y="2915878"/>
              <a:ext cx="366215" cy="34807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4827" name="TextBox 25"/>
            <p:cNvSpPr txBox="1"/>
            <p:nvPr/>
          </p:nvSpPr>
          <p:spPr>
            <a:xfrm>
              <a:off x="751320" y="2861286"/>
              <a:ext cx="1326807" cy="46102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zh-CN" altLang="en-US" sz="24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造  句：</a:t>
              </a:r>
              <a:endParaRPr lang="en-US" altLang="zh-CN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400" y="6337300"/>
            <a:ext cx="2718591" cy="4449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新归类\2017秋原稿\张存霞老师课件\课件模板（老师修改）\小学语文课件模板（老师修改）4.20\可改图标\再读感悟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406775" y="284163"/>
            <a:ext cx="2516188" cy="66040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35844" name="组合 2"/>
          <p:cNvGrpSpPr/>
          <p:nvPr/>
        </p:nvGrpSpPr>
        <p:grpSpPr>
          <a:xfrm>
            <a:off x="1271588" y="2208213"/>
            <a:ext cx="7150100" cy="3255962"/>
            <a:chOff x="971201" y="1376690"/>
            <a:chExt cx="7150138" cy="4519594"/>
          </a:xfrm>
        </p:grpSpPr>
        <p:sp>
          <p:nvSpPr>
            <p:cNvPr id="4" name="任意多边形 3"/>
            <p:cNvSpPr/>
            <p:nvPr/>
          </p:nvSpPr>
          <p:spPr>
            <a:xfrm>
              <a:off x="971201" y="1376690"/>
              <a:ext cx="7150138" cy="4519594"/>
            </a:xfrm>
            <a:custGeom>
              <a:avLst/>
              <a:gdLst>
                <a:gd name="connsiteX0" fmla="*/ 0 w 7150138"/>
                <a:gd name="connsiteY0" fmla="*/ 451959 h 4519594"/>
                <a:gd name="connsiteX1" fmla="*/ 451959 w 7150138"/>
                <a:gd name="connsiteY1" fmla="*/ 0 h 4519594"/>
                <a:gd name="connsiteX2" fmla="*/ 6698179 w 7150138"/>
                <a:gd name="connsiteY2" fmla="*/ 0 h 4519594"/>
                <a:gd name="connsiteX3" fmla="*/ 7150138 w 7150138"/>
                <a:gd name="connsiteY3" fmla="*/ 451959 h 4519594"/>
                <a:gd name="connsiteX4" fmla="*/ 7150138 w 7150138"/>
                <a:gd name="connsiteY4" fmla="*/ 4067635 h 4519594"/>
                <a:gd name="connsiteX5" fmla="*/ 6698179 w 7150138"/>
                <a:gd name="connsiteY5" fmla="*/ 4519594 h 4519594"/>
                <a:gd name="connsiteX6" fmla="*/ 451959 w 7150138"/>
                <a:gd name="connsiteY6" fmla="*/ 4519594 h 4519594"/>
                <a:gd name="connsiteX7" fmla="*/ 0 w 7150138"/>
                <a:gd name="connsiteY7" fmla="*/ 4067635 h 4519594"/>
                <a:gd name="connsiteX8" fmla="*/ 0 w 7150138"/>
                <a:gd name="connsiteY8" fmla="*/ 451959 h 4519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50138" h="4519594">
                  <a:moveTo>
                    <a:pt x="0" y="451959"/>
                  </a:moveTo>
                  <a:cubicBezTo>
                    <a:pt x="0" y="202349"/>
                    <a:pt x="202349" y="0"/>
                    <a:pt x="451959" y="0"/>
                  </a:cubicBezTo>
                  <a:lnTo>
                    <a:pt x="6698179" y="0"/>
                  </a:lnTo>
                  <a:cubicBezTo>
                    <a:pt x="6947789" y="0"/>
                    <a:pt x="7150138" y="202349"/>
                    <a:pt x="7150138" y="451959"/>
                  </a:cubicBezTo>
                  <a:lnTo>
                    <a:pt x="7150138" y="4067635"/>
                  </a:lnTo>
                  <a:cubicBezTo>
                    <a:pt x="7150138" y="4317245"/>
                    <a:pt x="6947789" y="4519594"/>
                    <a:pt x="6698179" y="4519594"/>
                  </a:cubicBezTo>
                  <a:lnTo>
                    <a:pt x="451959" y="4519594"/>
                  </a:lnTo>
                  <a:cubicBezTo>
                    <a:pt x="202349" y="4519594"/>
                    <a:pt x="0" y="4317245"/>
                    <a:pt x="0" y="4067635"/>
                  </a:cubicBezTo>
                  <a:lnTo>
                    <a:pt x="0" y="451959"/>
                  </a:lnTo>
                  <a:close/>
                </a:path>
              </a:pathLst>
            </a:custGeom>
          </p:spPr>
          <p:style>
            <a:lnRef idx="0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tint val="4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256032" tIns="256032" rIns="256032" bIns="3419748" spcCol="1270" anchor="ctr">
              <a:scene3d>
                <a:camera prst="isometricOffAxis1Right"/>
                <a:lightRig rig="threePt" dir="t"/>
              </a:scene3d>
            </a:bodyPr>
            <a:lstStyle/>
            <a:p>
              <a:pPr marL="0" marR="0" lvl="0" indent="0" algn="l" defTabSz="16002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endPara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16002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再读课文：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1125189" y="3135167"/>
              <a:ext cx="6826286" cy="2307174"/>
            </a:xfrm>
            <a:custGeom>
              <a:avLst/>
              <a:gdLst>
                <a:gd name="connsiteX0" fmla="*/ 0 w 6826475"/>
                <a:gd name="connsiteY0" fmla="*/ 297922 h 2979224"/>
                <a:gd name="connsiteX1" fmla="*/ 297922 w 6826475"/>
                <a:gd name="connsiteY1" fmla="*/ 0 h 2979224"/>
                <a:gd name="connsiteX2" fmla="*/ 6528553 w 6826475"/>
                <a:gd name="connsiteY2" fmla="*/ 0 h 2979224"/>
                <a:gd name="connsiteX3" fmla="*/ 6826475 w 6826475"/>
                <a:gd name="connsiteY3" fmla="*/ 297922 h 2979224"/>
                <a:gd name="connsiteX4" fmla="*/ 6826475 w 6826475"/>
                <a:gd name="connsiteY4" fmla="*/ 2681302 h 2979224"/>
                <a:gd name="connsiteX5" fmla="*/ 6528553 w 6826475"/>
                <a:gd name="connsiteY5" fmla="*/ 2979224 h 2979224"/>
                <a:gd name="connsiteX6" fmla="*/ 297922 w 6826475"/>
                <a:gd name="connsiteY6" fmla="*/ 2979224 h 2979224"/>
                <a:gd name="connsiteX7" fmla="*/ 0 w 6826475"/>
                <a:gd name="connsiteY7" fmla="*/ 2681302 h 2979224"/>
                <a:gd name="connsiteX8" fmla="*/ 0 w 6826475"/>
                <a:gd name="connsiteY8" fmla="*/ 297922 h 2979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26475" h="2979224">
                  <a:moveTo>
                    <a:pt x="0" y="297922"/>
                  </a:moveTo>
                  <a:cubicBezTo>
                    <a:pt x="0" y="133384"/>
                    <a:pt x="133384" y="0"/>
                    <a:pt x="297922" y="0"/>
                  </a:cubicBezTo>
                  <a:lnTo>
                    <a:pt x="6528553" y="0"/>
                  </a:lnTo>
                  <a:cubicBezTo>
                    <a:pt x="6693091" y="0"/>
                    <a:pt x="6826475" y="133384"/>
                    <a:pt x="6826475" y="297922"/>
                  </a:cubicBezTo>
                  <a:lnTo>
                    <a:pt x="6826475" y="2681302"/>
                  </a:lnTo>
                  <a:cubicBezTo>
                    <a:pt x="6826475" y="2845840"/>
                    <a:pt x="6693091" y="2979224"/>
                    <a:pt x="6528553" y="2979224"/>
                  </a:cubicBezTo>
                  <a:lnTo>
                    <a:pt x="297922" y="2979224"/>
                  </a:lnTo>
                  <a:cubicBezTo>
                    <a:pt x="133384" y="2979224"/>
                    <a:pt x="0" y="2845840"/>
                    <a:pt x="0" y="2681302"/>
                  </a:cubicBezTo>
                  <a:lnTo>
                    <a:pt x="0" y="297922"/>
                  </a:lnTo>
                  <a:close/>
                </a:path>
              </a:pathLst>
            </a:custGeom>
          </p:spPr>
          <p:style>
            <a:lnRef idx="0">
              <a:schemeClr val="accent2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05038" tIns="105038" rIns="105038" bIns="105038" spcCol="1270" anchor="ctr"/>
            <a:lstStyle/>
            <a:p>
              <a:pPr marL="268605" marR="0" lvl="0" indent="-268605" algn="l" defTabSz="12446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Times New Roman" panose="02020603050405020304" pitchFamily="18" charset="0"/>
                </a:rPr>
                <a:t>   边读边想，每段写了什么？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450" y="6413500"/>
            <a:ext cx="3681680" cy="4205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68" name="组合 11"/>
          <p:cNvGrpSpPr/>
          <p:nvPr/>
        </p:nvGrpSpPr>
        <p:grpSpPr>
          <a:xfrm>
            <a:off x="946150" y="1168400"/>
            <a:ext cx="3792538" cy="717550"/>
            <a:chOff x="945747" y="1168481"/>
            <a:chExt cx="3792158" cy="718079"/>
          </a:xfrm>
        </p:grpSpPr>
        <p:sp>
          <p:nvSpPr>
            <p:cNvPr id="10" name="圆角矩形 9"/>
            <p:cNvSpPr/>
            <p:nvPr/>
          </p:nvSpPr>
          <p:spPr>
            <a:xfrm>
              <a:off x="945747" y="1168481"/>
              <a:ext cx="1042205" cy="718079"/>
            </a:xfrm>
            <a:prstGeom prst="roundRect">
              <a:avLst/>
            </a:prstGeom>
            <a:blipFill>
              <a:blip r:embed="rId1"/>
              <a:srcRect/>
              <a:stretch>
                <a:fillRect l="-7000" r="-7000"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shade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任意多边形 10"/>
            <p:cNvSpPr/>
            <p:nvPr/>
          </p:nvSpPr>
          <p:spPr>
            <a:xfrm>
              <a:off x="1886352" y="1194490"/>
              <a:ext cx="2851553" cy="679370"/>
            </a:xfrm>
            <a:custGeom>
              <a:avLst/>
              <a:gdLst>
                <a:gd name="connsiteX0" fmla="*/ 0 w 1042205"/>
                <a:gd name="connsiteY0" fmla="*/ 0 h 386658"/>
                <a:gd name="connsiteX1" fmla="*/ 1042205 w 1042205"/>
                <a:gd name="connsiteY1" fmla="*/ 0 h 386658"/>
                <a:gd name="connsiteX2" fmla="*/ 1042205 w 1042205"/>
                <a:gd name="connsiteY2" fmla="*/ 386658 h 386658"/>
                <a:gd name="connsiteX3" fmla="*/ 0 w 1042205"/>
                <a:gd name="connsiteY3" fmla="*/ 386658 h 386658"/>
                <a:gd name="connsiteX4" fmla="*/ 0 w 1042205"/>
                <a:gd name="connsiteY4" fmla="*/ 0 h 386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2205" h="386658">
                  <a:moveTo>
                    <a:pt x="0" y="0"/>
                  </a:moveTo>
                  <a:lnTo>
                    <a:pt x="1042205" y="0"/>
                  </a:lnTo>
                  <a:lnTo>
                    <a:pt x="1042205" y="386658"/>
                  </a:lnTo>
                  <a:lnTo>
                    <a:pt x="0" y="386658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199136" tIns="199136" rIns="199136" bIns="0" spcCol="1270">
              <a:scene3d>
                <a:camera prst="obliqueBottomRight"/>
                <a:lightRig rig="threePt" dir="t"/>
              </a:scene3d>
            </a:bodyPr>
            <a:lstStyle/>
            <a:p>
              <a:pPr marL="0" marR="0" lvl="0" indent="0" algn="ctr" defTabSz="12446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effectLst>
                    <a:glow rad="101600">
                      <a:schemeClr val="accent1">
                        <a:lumMod val="20000"/>
                        <a:lumOff val="80000"/>
                        <a:alpha val="60000"/>
                      </a:schemeClr>
                    </a:glo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交流分段情况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>
                  <a:glow rad="101600">
                    <a:schemeClr val="accent1">
                      <a:lumMod val="20000"/>
                      <a:lumOff val="80000"/>
                      <a:alpha val="60000"/>
                    </a:schemeClr>
                  </a:glo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8" name="矩形 3"/>
          <p:cNvSpPr/>
          <p:nvPr/>
        </p:nvSpPr>
        <p:spPr>
          <a:xfrm>
            <a:off x="972276" y="1919239"/>
            <a:ext cx="7675336" cy="45243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628650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70C0"/>
                </a:solidFill>
                <a:latin typeface="+mj-ea"/>
                <a:ea typeface="+mj-ea"/>
              </a:rPr>
              <a:t>第一部分（第1自然段）：</a:t>
            </a: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打量美好新世界。</a:t>
            </a:r>
            <a:r>
              <a:rPr lang="zh-CN" altLang="en-US" sz="2400" b="1" dirty="0">
                <a:latin typeface="+mj-ea"/>
                <a:ea typeface="+mj-ea"/>
              </a:rPr>
              <a:t>在小毛虫的眼里，昆虫的生活是美好的，它感觉世界把它“抛弃在一旁”了。</a:t>
            </a:r>
            <a:endParaRPr lang="zh-CN" altLang="en-US" sz="2400" b="1" dirty="0">
              <a:latin typeface="+mj-ea"/>
              <a:ea typeface="+mj-ea"/>
            </a:endParaRPr>
          </a:p>
          <a:p>
            <a:pPr indent="628650">
              <a:lnSpc>
                <a:spcPct val="150000"/>
              </a:lnSpc>
            </a:pPr>
            <a:r>
              <a:rPr sz="2400" b="1" dirty="0" err="1" smtClean="0">
                <a:solidFill>
                  <a:srgbClr val="0070C0"/>
                </a:solidFill>
                <a:latin typeface="+mj-ea"/>
                <a:ea typeface="+mj-ea"/>
              </a:rPr>
              <a:t>第二部分</a:t>
            </a:r>
            <a:r>
              <a:rPr sz="2400" b="1" dirty="0" smtClean="0">
                <a:solidFill>
                  <a:srgbClr val="0070C0"/>
                </a:solidFill>
                <a:latin typeface="+mj-ea"/>
                <a:ea typeface="+mj-ea"/>
              </a:rPr>
              <a:t>（</a:t>
            </a:r>
            <a:r>
              <a:rPr lang="zh-CN" altLang="en-US" sz="2400" b="1" dirty="0" smtClean="0">
                <a:solidFill>
                  <a:srgbClr val="0070C0"/>
                </a:solidFill>
                <a:latin typeface="+mj-ea"/>
              </a:rPr>
              <a:t>第</a:t>
            </a:r>
            <a:r>
              <a:rPr lang="en-US" altLang="zh-CN" sz="2400" b="1" dirty="0" smtClean="0">
                <a:solidFill>
                  <a:srgbClr val="0070C0"/>
                </a:solidFill>
                <a:latin typeface="+mj-ea"/>
              </a:rPr>
              <a:t>2-6</a:t>
            </a:r>
            <a:r>
              <a:rPr lang="zh-CN" altLang="en-US" sz="2400" b="1" dirty="0" smtClean="0">
                <a:solidFill>
                  <a:srgbClr val="0070C0"/>
                </a:solidFill>
                <a:latin typeface="+mj-ea"/>
              </a:rPr>
              <a:t>自然段</a:t>
            </a:r>
            <a:r>
              <a:rPr sz="2400" b="1" dirty="0" smtClean="0">
                <a:solidFill>
                  <a:srgbClr val="0070C0"/>
                </a:solidFill>
                <a:latin typeface="+mj-ea"/>
                <a:ea typeface="+mj-ea"/>
              </a:rPr>
              <a:t>）：</a:t>
            </a: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耐心等待。</a:t>
            </a:r>
            <a:r>
              <a:rPr lang="zh-CN" altLang="en-US" sz="2400" b="1" dirty="0">
                <a:latin typeface="+mj-ea"/>
                <a:ea typeface="+mj-ea"/>
              </a:rPr>
              <a:t>小毛虫按照自己的规律发展，尽心竭力地做好分内的事情，耐心等待美丽的到来。</a:t>
            </a:r>
            <a:endParaRPr sz="2400" b="1" dirty="0" smtClean="0">
              <a:latin typeface="+mj-ea"/>
              <a:ea typeface="+mj-ea"/>
            </a:endParaRPr>
          </a:p>
          <a:p>
            <a:pPr indent="628650">
              <a:lnSpc>
                <a:spcPct val="150000"/>
              </a:lnSpc>
            </a:pPr>
            <a:r>
              <a:rPr sz="2400" b="1" dirty="0" err="1" smtClean="0">
                <a:solidFill>
                  <a:srgbClr val="0070C0"/>
                </a:solidFill>
                <a:latin typeface="+mj-ea"/>
                <a:ea typeface="+mj-ea"/>
              </a:rPr>
              <a:t>第三部分</a:t>
            </a:r>
            <a:r>
              <a:rPr sz="2400" b="1" dirty="0" smtClean="0">
                <a:solidFill>
                  <a:srgbClr val="0070C0"/>
                </a:solidFill>
                <a:latin typeface="+mj-ea"/>
                <a:ea typeface="+mj-ea"/>
              </a:rPr>
              <a:t>（</a:t>
            </a:r>
            <a:r>
              <a:rPr lang="zh-CN" altLang="en-US" sz="2400" b="1" dirty="0" smtClean="0">
                <a:solidFill>
                  <a:srgbClr val="0070C0"/>
                </a:solidFill>
                <a:latin typeface="+mj-ea"/>
              </a:rPr>
              <a:t>第</a:t>
            </a:r>
            <a:r>
              <a:rPr lang="en-US" altLang="zh-CN" sz="2400" b="1" dirty="0" smtClean="0">
                <a:solidFill>
                  <a:srgbClr val="0070C0"/>
                </a:solidFill>
                <a:latin typeface="+mj-ea"/>
              </a:rPr>
              <a:t>7</a:t>
            </a:r>
            <a:r>
              <a:rPr lang="zh-CN" altLang="en-US" sz="2400" b="1" dirty="0" smtClean="0">
                <a:solidFill>
                  <a:srgbClr val="0070C0"/>
                </a:solidFill>
                <a:latin typeface="+mj-ea"/>
              </a:rPr>
              <a:t>自然段</a:t>
            </a:r>
            <a:r>
              <a:rPr sz="2400" b="1" dirty="0" smtClean="0">
                <a:solidFill>
                  <a:srgbClr val="0070C0"/>
                </a:solidFill>
                <a:latin typeface="+mj-ea"/>
                <a:ea typeface="+mj-ea"/>
              </a:rPr>
              <a:t>）</a:t>
            </a:r>
            <a:r>
              <a:rPr lang="zh-CN" altLang="en-US" sz="2400" b="1" dirty="0" smtClean="0">
                <a:solidFill>
                  <a:srgbClr val="0070C0"/>
                </a:solidFill>
                <a:latin typeface="+mj-ea"/>
                <a:ea typeface="+mj-ea"/>
              </a:rPr>
              <a:t>：</a:t>
            </a: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蜕变成蝶。</a:t>
            </a:r>
            <a:r>
              <a:rPr lang="zh-CN" altLang="en-US" sz="2400" b="1" dirty="0">
                <a:latin typeface="+mj-ea"/>
                <a:ea typeface="+mj-ea"/>
              </a:rPr>
              <a:t>小毛虫破茧而出，成为蝴蝶，飞向蓝色的天空。</a:t>
            </a:r>
            <a:endParaRPr sz="2400" b="1" dirty="0">
              <a:latin typeface="+mj-ea"/>
              <a:ea typeface="+mj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400" y="6337300"/>
            <a:ext cx="2718591" cy="4449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示 7"/>
          <p:cNvGraphicFramePr/>
          <p:nvPr/>
        </p:nvGraphicFramePr>
        <p:xfrm>
          <a:off x="687138" y="1366891"/>
          <a:ext cx="2952328" cy="7496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37892" name="矩形 11"/>
          <p:cNvSpPr/>
          <p:nvPr/>
        </p:nvSpPr>
        <p:spPr>
          <a:xfrm>
            <a:off x="631825" y="2309813"/>
            <a:ext cx="7754938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457200" lvl="0" indent="-457200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初读课文后，你感受到了什么？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11"/>
          <p:cNvSpPr/>
          <p:nvPr/>
        </p:nvSpPr>
        <p:spPr>
          <a:xfrm>
            <a:off x="1144588" y="2968625"/>
            <a:ext cx="7380287" cy="2676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72390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我们从读中感受到了小小的毛虫虽然既可怜又笨拙，但不悲观，也不羡慕任何人。它尽心竭力地做自己应该做的事情，最终变成了一只灵巧、轻盈的蝴蝶。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450" y="6413500"/>
            <a:ext cx="3681680" cy="4205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表格 18"/>
          <p:cNvGraphicFramePr>
            <a:graphicFrameLocks noGrp="1"/>
          </p:cNvGraphicFramePr>
          <p:nvPr/>
        </p:nvGraphicFramePr>
        <p:xfrm>
          <a:off x="3941763" y="3033713"/>
          <a:ext cx="1439864" cy="7318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9966"/>
                <a:gridCol w="359966"/>
                <a:gridCol w="359966"/>
                <a:gridCol w="359966"/>
              </a:tblGrid>
              <a:tr h="365919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668" marB="4566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668" marB="45668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668" marB="4566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668" marB="45668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5919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668" marB="4566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668" marB="45668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668" marB="4566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668" marB="45668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20" name="表格 19"/>
          <p:cNvGraphicFramePr>
            <a:graphicFrameLocks noGrp="1"/>
          </p:cNvGraphicFramePr>
          <p:nvPr/>
        </p:nvGraphicFramePr>
        <p:xfrm>
          <a:off x="3941763" y="4683125"/>
          <a:ext cx="1439864" cy="7318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9966"/>
                <a:gridCol w="359966"/>
                <a:gridCol w="359966"/>
                <a:gridCol w="359966"/>
              </a:tblGrid>
              <a:tr h="365919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5919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2198688" y="3033713"/>
          <a:ext cx="1439864" cy="7318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9966"/>
                <a:gridCol w="359966"/>
                <a:gridCol w="359966"/>
                <a:gridCol w="359966"/>
              </a:tblGrid>
              <a:tr h="365919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5919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17" name="表格 16"/>
          <p:cNvGraphicFramePr>
            <a:graphicFrameLocks noGrp="1"/>
          </p:cNvGraphicFramePr>
          <p:nvPr/>
        </p:nvGraphicFramePr>
        <p:xfrm>
          <a:off x="2198688" y="4683125"/>
          <a:ext cx="1439864" cy="7318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9966"/>
                <a:gridCol w="359966"/>
                <a:gridCol w="359966"/>
                <a:gridCol w="359966"/>
              </a:tblGrid>
              <a:tr h="365919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5919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1420813" y="1905000"/>
            <a:ext cx="6391275" cy="28622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400" b="1" dirty="0">
                <a:latin typeface="+mn-ea"/>
                <a:ea typeface="+mn-ea"/>
              </a:rPr>
              <a:t>1.</a:t>
            </a:r>
            <a:r>
              <a:rPr lang="zh-CN" altLang="en-US" sz="2400" b="1" dirty="0">
                <a:latin typeface="+mn-ea"/>
                <a:ea typeface="+mn-ea"/>
              </a:rPr>
              <a:t>看拼音，写词语。</a:t>
            </a:r>
            <a:endParaRPr lang="en-US" altLang="zh-CN" sz="2400" b="1" dirty="0">
              <a:latin typeface="+mn-ea"/>
              <a:ea typeface="+mn-ea"/>
            </a:endParaRPr>
          </a:p>
          <a:p>
            <a:pPr indent="630555">
              <a:lnSpc>
                <a:spcPct val="150000"/>
              </a:lnSpc>
              <a:defRPr/>
            </a:pPr>
            <a:r>
              <a:rPr lang="en-US" altLang="zh-CN" sz="2400" b="1">
                <a:latin typeface="方正姚体" panose="02010601030101010101" pitchFamily="2" charset="-122"/>
                <a:ea typeface="方正姚体" panose="02010601030101010101" pitchFamily="2" charset="-122"/>
              </a:rPr>
              <a:t> chōu    sī         fǎng   zhī        zěn   yàng</a:t>
            </a:r>
            <a:endParaRPr lang="en-US" altLang="zh-CN" sz="2400" b="1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indent="630555">
              <a:lnSpc>
                <a:spcPct val="150000"/>
              </a:lnSpc>
              <a:defRPr/>
            </a:pPr>
            <a:endParaRPr lang="en-US" altLang="zh-CN" sz="2400" b="1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indent="630555">
              <a:lnSpc>
                <a:spcPct val="150000"/>
              </a:lnSpc>
              <a:defRPr/>
            </a:pPr>
            <a:endParaRPr lang="en-US" altLang="zh-CN" sz="2400" b="1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indent="630555">
              <a:lnSpc>
                <a:spcPct val="150000"/>
              </a:lnSpc>
              <a:defRPr/>
            </a:pPr>
            <a:r>
              <a:rPr lang="en-US" altLang="zh-CN" sz="2400" b="1">
                <a:latin typeface="方正姚体" panose="02010601030101010101" pitchFamily="2" charset="-122"/>
                <a:ea typeface="方正姚体" panose="02010601030101010101" pitchFamily="2" charset="-122"/>
              </a:rPr>
              <a:t>   bù    mǎn      biān    zhī       xiāo    shī</a:t>
            </a:r>
            <a:endParaRPr lang="en-US" altLang="zh-CN" sz="2400" b="1" dirty="0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2246313" y="3076575"/>
            <a:ext cx="13430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抽 丝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2246313" y="4725988"/>
            <a:ext cx="13430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布 满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3987800" y="3082925"/>
            <a:ext cx="13430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纺 织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3997325" y="4710113"/>
            <a:ext cx="13430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编 织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5670550" y="3063875"/>
          <a:ext cx="1439864" cy="7318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9966"/>
                <a:gridCol w="359966"/>
                <a:gridCol w="359966"/>
                <a:gridCol w="359966"/>
              </a:tblGrid>
              <a:tr h="365919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668" marB="4566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668" marB="45668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668" marB="4566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668" marB="45668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5919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668" marB="4566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668" marB="45668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668" marB="4566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668" marB="45668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5716588" y="3113088"/>
            <a:ext cx="13430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怎 样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17"/>
          <p:cNvSpPr txBox="1">
            <a:spLocks noChangeArrowheads="1"/>
          </p:cNvSpPr>
          <p:nvPr/>
        </p:nvSpPr>
        <p:spPr bwMode="auto">
          <a:xfrm>
            <a:off x="2563813" y="1355725"/>
            <a:ext cx="4016375" cy="488950"/>
          </a:xfrm>
          <a:prstGeom prst="fram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spAutoFit/>
          </a:bodyPr>
          <a:lstStyle/>
          <a:p>
            <a:pPr algn="ctr">
              <a:defRPr/>
            </a:pPr>
            <a:r>
              <a:rPr lang="zh-CN" altLang="en-US" b="1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习题源于</a:t>
            </a:r>
            <a:r>
              <a:rPr lang="en-US" altLang="zh-CN" b="1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b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点拨</a:t>
            </a:r>
            <a:r>
              <a:rPr lang="en-US" altLang="zh-CN" b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b="1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的“基础知识练”</a:t>
            </a:r>
            <a:endParaRPr lang="zh-CN" altLang="en-US" b="1" dirty="0">
              <a:solidFill>
                <a:schemeClr val="tx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23" name="图片 1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278188" y="320675"/>
            <a:ext cx="2586037" cy="601663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24" name="表格 23"/>
          <p:cNvGraphicFramePr>
            <a:graphicFrameLocks noGrp="1"/>
          </p:cNvGraphicFramePr>
          <p:nvPr/>
        </p:nvGraphicFramePr>
        <p:xfrm>
          <a:off x="5737225" y="4683125"/>
          <a:ext cx="1439864" cy="7318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9966"/>
                <a:gridCol w="359966"/>
                <a:gridCol w="359966"/>
                <a:gridCol w="359966"/>
              </a:tblGrid>
              <a:tr h="365919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5919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5792788" y="4710113"/>
            <a:ext cx="13430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消 失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400" y="6337300"/>
            <a:ext cx="2718591" cy="4449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26" grpId="0"/>
      <p:bldP spid="27" grpId="0"/>
      <p:bldP spid="18" grpId="0"/>
      <p:bldP spid="2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42988" y="1412875"/>
            <a:ext cx="7056437" cy="5603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444500" indent="-444500">
              <a:lnSpc>
                <a:spcPct val="150000"/>
              </a:lnSpc>
              <a:defRPr/>
            </a:pPr>
            <a:r>
              <a:rPr lang="en-US" altLang="zh-CN" sz="2400" b="1">
                <a:latin typeface="+mn-ea"/>
                <a:ea typeface="+mn-ea"/>
              </a:rPr>
              <a:t>2</a:t>
            </a:r>
            <a:r>
              <a:rPr lang="zh-CN" altLang="en-US" sz="2400" b="1">
                <a:latin typeface="+mn-ea"/>
                <a:ea typeface="+mn-ea"/>
              </a:rPr>
              <a:t>．照样子，写一写。</a:t>
            </a:r>
            <a:r>
              <a:rPr lang="en-US" altLang="zh-CN" sz="2400" b="1">
                <a:latin typeface="+mn-ea"/>
                <a:ea typeface="+mn-ea"/>
              </a:rPr>
              <a:t>(</a:t>
            </a:r>
            <a:r>
              <a:rPr lang="zh-CN" altLang="en-US" sz="2400" b="1">
                <a:latin typeface="+mn-ea"/>
                <a:ea typeface="+mn-ea"/>
              </a:rPr>
              <a:t>组词</a:t>
            </a:r>
            <a:r>
              <a:rPr lang="en-US" altLang="zh-CN" sz="2400" b="1">
                <a:latin typeface="+mn-ea"/>
                <a:ea typeface="+mn-ea"/>
              </a:rPr>
              <a:t>)</a:t>
            </a:r>
            <a:endParaRPr lang="zh-CN" altLang="en-US" sz="2400" b="1">
              <a:latin typeface="+mn-ea"/>
              <a:ea typeface="+mn-ea"/>
            </a:endParaRPr>
          </a:p>
        </p:txBody>
      </p:sp>
      <p:sp>
        <p:nvSpPr>
          <p:cNvPr id="7171" name="矩形 2"/>
          <p:cNvSpPr>
            <a:spLocks noChangeArrowheads="1"/>
          </p:cNvSpPr>
          <p:nvPr/>
        </p:nvSpPr>
        <p:spPr bwMode="auto">
          <a:xfrm>
            <a:off x="-2484438" y="1916113"/>
            <a:ext cx="17319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　　　　　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pic>
        <p:nvPicPr>
          <p:cNvPr id="7172" name="Picture 13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1313" y="2400300"/>
            <a:ext cx="6561137" cy="2181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511425" y="2616200"/>
            <a:ext cx="4937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洁</a:t>
            </a:r>
            <a:endParaRPr lang="zh-CN" altLang="en-US"/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3213100" y="3284538"/>
            <a:ext cx="4953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齐</a:t>
            </a:r>
            <a:endParaRPr lang="zh-CN" altLang="en-US"/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520950" y="3965575"/>
            <a:ext cx="4937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理</a:t>
            </a:r>
            <a:endParaRPr lang="zh-CN" altLang="en-US"/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6165850" y="3213100"/>
            <a:ext cx="4937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主</a:t>
            </a:r>
            <a:endParaRPr lang="zh-CN" altLang="en-US"/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6804025" y="2535238"/>
            <a:ext cx="4937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务</a:t>
            </a:r>
            <a:endParaRPr lang="zh-CN" altLang="en-US"/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7486650" y="3201988"/>
            <a:ext cx="4953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责</a:t>
            </a:r>
            <a:endParaRPr lang="zh-CN" altLang="en-US"/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6788150" y="3849688"/>
            <a:ext cx="4937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命</a:t>
            </a:r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450" y="6413500"/>
            <a:ext cx="3681680" cy="4205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7" grpId="0"/>
      <p:bldP spid="8" grpId="0"/>
      <p:bldP spid="9" grpId="0"/>
      <p:bldP spid="1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3"/>
          <p:cNvSpPr>
            <a:spLocks noChangeArrowheads="1"/>
          </p:cNvSpPr>
          <p:nvPr/>
        </p:nvSpPr>
        <p:spPr bwMode="auto">
          <a:xfrm>
            <a:off x="900113" y="1700213"/>
            <a:ext cx="7775575" cy="333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82550">
              <a:lnSpc>
                <a:spcPct val="150000"/>
              </a:lnSpc>
            </a:pPr>
            <a:r>
              <a:rPr lang="en-US" altLang="zh-CN" sz="2400" b="1">
                <a:latin typeface="宋体" panose="02010600030101010101" pitchFamily="2" charset="-122"/>
              </a:rPr>
              <a:t>3</a:t>
            </a:r>
            <a:r>
              <a:rPr lang="zh-CN" altLang="en-US" sz="2400" b="1">
                <a:latin typeface="宋体" panose="02010600030101010101" pitchFamily="2" charset="-122"/>
              </a:rPr>
              <a:t>．根据意思选择下面的词语填空。</a:t>
            </a:r>
            <a:endParaRPr lang="zh-CN" altLang="en-US" sz="2400" b="1">
              <a:latin typeface="宋体" panose="02010600030101010101" pitchFamily="2" charset="-122"/>
            </a:endParaRPr>
          </a:p>
          <a:p>
            <a:pPr algn="ctr" defTabSz="82550">
              <a:lnSpc>
                <a:spcPct val="150000"/>
              </a:lnSpc>
            </a:pP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尽心竭力　与世隔绝　生机勃勃　 色彩斑斓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defTabSz="82550">
              <a:lnSpc>
                <a:spcPct val="150000"/>
              </a:lnSpc>
            </a:pPr>
            <a:r>
              <a:rPr lang="en-US" altLang="zh-CN" sz="2400" b="1">
                <a:latin typeface="宋体" panose="02010600030101010101" pitchFamily="2" charset="-122"/>
              </a:rPr>
              <a:t>(1)</a:t>
            </a:r>
            <a:r>
              <a:rPr lang="zh-CN" altLang="en-US" sz="2400" b="1">
                <a:latin typeface="宋体" panose="02010600030101010101" pitchFamily="2" charset="-122"/>
              </a:rPr>
              <a:t>跟外界断绝一切联系。</a:t>
            </a:r>
            <a:r>
              <a:rPr lang="en-US" altLang="zh-CN" sz="2400" b="1">
                <a:latin typeface="宋体" panose="02010600030101010101" pitchFamily="2" charset="-122"/>
              </a:rPr>
              <a:t>(</a:t>
            </a:r>
            <a:r>
              <a:rPr lang="zh-CN" altLang="en-US" sz="2400" b="1">
                <a:latin typeface="宋体" panose="02010600030101010101" pitchFamily="2" charset="-122"/>
              </a:rPr>
              <a:t>　　　　　　</a:t>
            </a:r>
            <a:r>
              <a:rPr lang="en-US" altLang="zh-CN" sz="2400" b="1">
                <a:latin typeface="宋体" panose="02010600030101010101" pitchFamily="2" charset="-122"/>
              </a:rPr>
              <a:t>)</a:t>
            </a:r>
            <a:endParaRPr lang="en-US" altLang="zh-CN" sz="2400" b="1">
              <a:latin typeface="宋体" panose="02010600030101010101" pitchFamily="2" charset="-122"/>
            </a:endParaRPr>
          </a:p>
          <a:p>
            <a:pPr defTabSz="82550">
              <a:lnSpc>
                <a:spcPct val="150000"/>
              </a:lnSpc>
            </a:pPr>
            <a:r>
              <a:rPr lang="en-US" altLang="zh-CN" sz="2400" b="1">
                <a:latin typeface="宋体" panose="02010600030101010101" pitchFamily="2" charset="-122"/>
              </a:rPr>
              <a:t>(2)</a:t>
            </a:r>
            <a:r>
              <a:rPr lang="zh-CN" altLang="en-US" sz="2400" b="1">
                <a:latin typeface="宋体" panose="02010600030101010101" pitchFamily="2" charset="-122"/>
              </a:rPr>
              <a:t>形容生命力旺盛的样子。</a:t>
            </a:r>
            <a:r>
              <a:rPr lang="en-US" altLang="zh-CN" sz="2400" b="1">
                <a:latin typeface="宋体" panose="02010600030101010101" pitchFamily="2" charset="-122"/>
              </a:rPr>
              <a:t>(</a:t>
            </a:r>
            <a:r>
              <a:rPr lang="zh-CN" altLang="en-US" sz="2400" b="1">
                <a:latin typeface="宋体" panose="02010600030101010101" pitchFamily="2" charset="-122"/>
              </a:rPr>
              <a:t>　　　　　　</a:t>
            </a:r>
            <a:r>
              <a:rPr lang="en-US" altLang="zh-CN" sz="2400" b="1">
                <a:latin typeface="宋体" panose="02010600030101010101" pitchFamily="2" charset="-122"/>
              </a:rPr>
              <a:t>)</a:t>
            </a:r>
            <a:endParaRPr lang="en-US" altLang="zh-CN" sz="2400" b="1">
              <a:latin typeface="宋体" panose="02010600030101010101" pitchFamily="2" charset="-122"/>
            </a:endParaRPr>
          </a:p>
          <a:p>
            <a:pPr defTabSz="82550">
              <a:lnSpc>
                <a:spcPct val="150000"/>
              </a:lnSpc>
            </a:pPr>
            <a:r>
              <a:rPr lang="en-US" altLang="zh-CN" sz="2400" b="1">
                <a:latin typeface="宋体" panose="02010600030101010101" pitchFamily="2" charset="-122"/>
              </a:rPr>
              <a:t>(3)</a:t>
            </a:r>
            <a:r>
              <a:rPr lang="zh-CN" altLang="en-US" sz="2400" b="1">
                <a:latin typeface="宋体" panose="02010600030101010101" pitchFamily="2" charset="-122"/>
              </a:rPr>
              <a:t>形容色彩错杂灿烂的样子。</a:t>
            </a:r>
            <a:r>
              <a:rPr lang="en-US" altLang="zh-CN" sz="2400" b="1">
                <a:latin typeface="宋体" panose="02010600030101010101" pitchFamily="2" charset="-122"/>
              </a:rPr>
              <a:t>(</a:t>
            </a:r>
            <a:r>
              <a:rPr lang="zh-CN" altLang="en-US" sz="2400" b="1">
                <a:latin typeface="宋体" panose="02010600030101010101" pitchFamily="2" charset="-122"/>
              </a:rPr>
              <a:t>　　　　　　</a:t>
            </a:r>
            <a:r>
              <a:rPr lang="en-US" altLang="zh-CN" sz="2400" b="1">
                <a:latin typeface="宋体" panose="02010600030101010101" pitchFamily="2" charset="-122"/>
              </a:rPr>
              <a:t>)</a:t>
            </a:r>
            <a:endParaRPr lang="en-US" altLang="zh-CN" sz="2400" b="1">
              <a:latin typeface="宋体" panose="02010600030101010101" pitchFamily="2" charset="-122"/>
            </a:endParaRPr>
          </a:p>
          <a:p>
            <a:pPr defTabSz="82550">
              <a:lnSpc>
                <a:spcPct val="150000"/>
              </a:lnSpc>
            </a:pPr>
            <a:r>
              <a:rPr lang="en-US" altLang="zh-CN" sz="2400" b="1">
                <a:latin typeface="宋体" panose="02010600030101010101" pitchFamily="2" charset="-122"/>
              </a:rPr>
              <a:t>(4)(</a:t>
            </a:r>
            <a:r>
              <a:rPr lang="zh-CN" altLang="en-US" sz="2400" b="1">
                <a:latin typeface="宋体" panose="02010600030101010101" pitchFamily="2" charset="-122"/>
              </a:rPr>
              <a:t>为别人</a:t>
            </a:r>
            <a:r>
              <a:rPr lang="en-US" altLang="zh-CN" sz="2400" b="1">
                <a:latin typeface="宋体" panose="02010600030101010101" pitchFamily="2" charset="-122"/>
              </a:rPr>
              <a:t>)</a:t>
            </a:r>
            <a:r>
              <a:rPr lang="zh-CN" altLang="en-US" sz="2400" b="1">
                <a:latin typeface="宋体" panose="02010600030101010101" pitchFamily="2" charset="-122"/>
              </a:rPr>
              <a:t>费尽心思和力气。</a:t>
            </a:r>
            <a:r>
              <a:rPr lang="en-US" altLang="zh-CN" sz="2400" b="1">
                <a:latin typeface="宋体" panose="02010600030101010101" pitchFamily="2" charset="-122"/>
              </a:rPr>
              <a:t>(</a:t>
            </a:r>
            <a:r>
              <a:rPr lang="zh-CN" altLang="en-US" sz="2400" b="1">
                <a:latin typeface="宋体" panose="02010600030101010101" pitchFamily="2" charset="-122"/>
              </a:rPr>
              <a:t>　　　　　　</a:t>
            </a:r>
            <a:r>
              <a:rPr lang="en-US" altLang="zh-CN" sz="2400" b="1">
                <a:latin typeface="宋体" panose="02010600030101010101" pitchFamily="2" charset="-122"/>
              </a:rPr>
              <a:t>)</a:t>
            </a:r>
            <a:endParaRPr lang="en-US" altLang="zh-CN" sz="2400" b="1">
              <a:latin typeface="宋体" panose="02010600030101010101" pitchFamily="2" charset="-122"/>
            </a:endParaRPr>
          </a:p>
        </p:txBody>
      </p:sp>
      <p:sp>
        <p:nvSpPr>
          <p:cNvPr id="8195" name="矩形 2"/>
          <p:cNvSpPr>
            <a:spLocks noChangeArrowheads="1"/>
          </p:cNvSpPr>
          <p:nvPr/>
        </p:nvSpPr>
        <p:spPr bwMode="auto">
          <a:xfrm>
            <a:off x="-1765300" y="1331913"/>
            <a:ext cx="11128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　　　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4932363" y="2903538"/>
            <a:ext cx="14224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与世隔绝</a:t>
            </a:r>
            <a:endParaRPr lang="zh-CN" altLang="en-US"/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5219700" y="3443288"/>
            <a:ext cx="14224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生机勃勃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5481638" y="4038600"/>
            <a:ext cx="1422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色彩斑斓</a:t>
            </a:r>
            <a:endParaRPr lang="zh-CN" altLang="en-US"/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5554663" y="4575175"/>
            <a:ext cx="1422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尽心竭力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400" y="6337300"/>
            <a:ext cx="2718591" cy="4449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矩形 6"/>
          <p:cNvSpPr/>
          <p:nvPr/>
        </p:nvSpPr>
        <p:spPr>
          <a:xfrm>
            <a:off x="1110887" y="2176869"/>
            <a:ext cx="7491413" cy="166776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55600" lvl="0" indent="-35560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b="1" dirty="0">
                <a:latin typeface="+mj-ea"/>
                <a:ea typeface="+mj-ea"/>
              </a:rPr>
              <a:t>1.</a:t>
            </a:r>
            <a:r>
              <a:rPr lang="zh-CN" altLang="en-US" sz="2400" b="1" dirty="0">
                <a:latin typeface="+mj-ea"/>
                <a:ea typeface="+mj-ea"/>
              </a:rPr>
              <a:t>会认、会写本课生字。</a:t>
            </a:r>
            <a:endParaRPr lang="zh-CN" altLang="en-US" sz="2400" b="1" dirty="0">
              <a:latin typeface="+mj-ea"/>
              <a:ea typeface="+mj-ea"/>
            </a:endParaRPr>
          </a:p>
          <a:p>
            <a:pPr marL="355600" lvl="0" indent="-35560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b="1" dirty="0">
                <a:latin typeface="+mj-ea"/>
                <a:ea typeface="+mj-ea"/>
              </a:rPr>
              <a:t>2.</a:t>
            </a:r>
            <a:r>
              <a:rPr lang="zh-CN" altLang="en-US" sz="2400" b="1" dirty="0">
                <a:latin typeface="+mj-ea"/>
                <a:ea typeface="+mj-ea"/>
              </a:rPr>
              <a:t>有感情地朗读课文。</a:t>
            </a:r>
            <a:endParaRPr lang="zh-CN" altLang="en-US" sz="2400" b="1" dirty="0">
              <a:latin typeface="+mj-ea"/>
              <a:ea typeface="+mj-ea"/>
            </a:endParaRPr>
          </a:p>
          <a:p>
            <a:pPr marL="355600" lvl="0" indent="-35560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b="1" dirty="0">
                <a:latin typeface="+mj-ea"/>
                <a:ea typeface="+mj-ea"/>
              </a:rPr>
              <a:t>3.</a:t>
            </a:r>
            <a:r>
              <a:rPr lang="zh-CN" altLang="en-US" sz="2400" b="1" dirty="0">
                <a:latin typeface="+mj-ea"/>
                <a:ea typeface="+mj-ea"/>
              </a:rPr>
              <a:t>初步感知文意，了解课文内容。</a:t>
            </a:r>
            <a:endParaRPr lang="en-US" altLang="zh-CN" sz="2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graphicFrame>
        <p:nvGraphicFramePr>
          <p:cNvPr id="5" name="图示 4"/>
          <p:cNvGraphicFramePr/>
          <p:nvPr/>
        </p:nvGraphicFramePr>
        <p:xfrm>
          <a:off x="890338" y="1366891"/>
          <a:ext cx="2952328" cy="7496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pic>
        <p:nvPicPr>
          <p:cNvPr id="2" name="图片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400" y="6337300"/>
            <a:ext cx="2718591" cy="4449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900113" y="1412875"/>
            <a:ext cx="7559675" cy="39703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625475" indent="-625475">
              <a:lnSpc>
                <a:spcPct val="150000"/>
              </a:lnSpc>
              <a:defRPr/>
            </a:pPr>
            <a:r>
              <a:rPr lang="en-US" altLang="zh-CN" sz="2400" b="1">
                <a:latin typeface="+mn-ea"/>
                <a:ea typeface="+mn-ea"/>
              </a:rPr>
              <a:t>4</a:t>
            </a:r>
            <a:r>
              <a:rPr lang="zh-CN" altLang="en-US" sz="2400" b="1">
                <a:latin typeface="+mn-ea"/>
                <a:ea typeface="+mn-ea"/>
              </a:rPr>
              <a:t>．照样子写句子。</a:t>
            </a:r>
            <a:endParaRPr lang="zh-CN" altLang="en-US" sz="2400" b="1">
              <a:latin typeface="+mn-ea"/>
              <a:ea typeface="+mn-ea"/>
            </a:endParaRPr>
          </a:p>
          <a:p>
            <a:pPr marL="625475" indent="-625475">
              <a:lnSpc>
                <a:spcPct val="150000"/>
              </a:lnSpc>
              <a:defRPr/>
            </a:pPr>
            <a:r>
              <a:rPr lang="en-US" altLang="zh-CN" sz="2400" b="1">
                <a:latin typeface="+mn-ea"/>
                <a:ea typeface="+mn-ea"/>
              </a:rPr>
              <a:t>(1)</a:t>
            </a:r>
            <a:r>
              <a:rPr lang="zh-CN" altLang="en-US" sz="2400" b="1">
                <a:latin typeface="+mn-ea"/>
                <a:ea typeface="+mn-ea"/>
              </a:rPr>
              <a:t>小毛虫既不会唱，也不会跑，更不会飞。</a:t>
            </a:r>
            <a:endParaRPr lang="zh-CN" altLang="en-US" sz="2400" b="1">
              <a:latin typeface="+mn-ea"/>
              <a:ea typeface="+mn-ea"/>
            </a:endParaRPr>
          </a:p>
          <a:p>
            <a:pPr marL="536575">
              <a:lnSpc>
                <a:spcPct val="150000"/>
              </a:lnSpc>
              <a:defRPr/>
            </a:pPr>
            <a:r>
              <a:rPr lang="zh-CN" altLang="en-US" sz="2400" b="1">
                <a:latin typeface="+mn-ea"/>
                <a:ea typeface="+mn-ea"/>
              </a:rPr>
              <a:t>弟弟既不会</a:t>
            </a:r>
            <a:r>
              <a:rPr lang="en-US" altLang="zh-CN" sz="2400" b="1">
                <a:latin typeface="+mn-ea"/>
                <a:ea typeface="+mn-ea"/>
              </a:rPr>
              <a:t>_____</a:t>
            </a:r>
            <a:r>
              <a:rPr lang="zh-CN" altLang="en-US" sz="2400" b="1">
                <a:latin typeface="+mn-ea"/>
                <a:ea typeface="+mn-ea"/>
              </a:rPr>
              <a:t>，也不会</a:t>
            </a:r>
            <a:r>
              <a:rPr lang="en-US" altLang="zh-CN" sz="2400" b="1">
                <a:latin typeface="+mn-ea"/>
                <a:ea typeface="+mn-ea"/>
              </a:rPr>
              <a:t>_____</a:t>
            </a:r>
            <a:r>
              <a:rPr lang="zh-CN" altLang="en-US" sz="2400" b="1">
                <a:latin typeface="+mn-ea"/>
                <a:ea typeface="+mn-ea"/>
              </a:rPr>
              <a:t>，更不会</a:t>
            </a:r>
            <a:r>
              <a:rPr lang="en-US" altLang="zh-CN" sz="2400" b="1">
                <a:latin typeface="+mn-ea"/>
                <a:ea typeface="+mn-ea"/>
              </a:rPr>
              <a:t>_______</a:t>
            </a:r>
            <a:r>
              <a:rPr lang="zh-CN" altLang="en-US" sz="2400" b="1">
                <a:latin typeface="+mn-ea"/>
                <a:ea typeface="+mn-ea"/>
              </a:rPr>
              <a:t>。</a:t>
            </a:r>
            <a:endParaRPr lang="zh-CN" altLang="en-US" sz="2400" b="1">
              <a:latin typeface="+mn-ea"/>
              <a:ea typeface="+mn-ea"/>
            </a:endParaRPr>
          </a:p>
          <a:p>
            <a:pPr marL="625475" indent="-625475">
              <a:lnSpc>
                <a:spcPct val="150000"/>
              </a:lnSpc>
              <a:defRPr/>
            </a:pPr>
            <a:r>
              <a:rPr lang="en-US" altLang="zh-CN" sz="2400" b="1">
                <a:latin typeface="+mn-ea"/>
                <a:ea typeface="+mn-ea"/>
              </a:rPr>
              <a:t>(2)</a:t>
            </a:r>
            <a:r>
              <a:rPr lang="zh-CN" altLang="en-US" sz="2400" b="1">
                <a:latin typeface="+mn-ea"/>
                <a:ea typeface="+mn-ea"/>
              </a:rPr>
              <a:t>尽管如此，小毛虫并不悲观失望，也不羡慕任何人。 </a:t>
            </a:r>
            <a:endParaRPr lang="zh-CN" altLang="en-US" sz="2400" b="1">
              <a:latin typeface="+mn-ea"/>
              <a:ea typeface="+mn-ea"/>
            </a:endParaRPr>
          </a:p>
          <a:p>
            <a:pPr marL="625475" indent="-88900">
              <a:lnSpc>
                <a:spcPct val="150000"/>
              </a:lnSpc>
              <a:defRPr/>
            </a:pPr>
            <a:r>
              <a:rPr lang="zh-CN" altLang="en-US" sz="2400" b="1">
                <a:latin typeface="+mn-ea"/>
                <a:ea typeface="+mn-ea"/>
              </a:rPr>
              <a:t>尽管</a:t>
            </a:r>
            <a:r>
              <a:rPr lang="en-US" altLang="zh-CN" sz="2400" b="1">
                <a:latin typeface="+mn-ea"/>
                <a:ea typeface="+mn-ea"/>
              </a:rPr>
              <a:t>__________</a:t>
            </a:r>
            <a:r>
              <a:rPr lang="zh-CN" altLang="en-US" sz="2400" b="1">
                <a:latin typeface="+mn-ea"/>
                <a:ea typeface="+mn-ea"/>
              </a:rPr>
              <a:t>，小明</a:t>
            </a:r>
            <a:r>
              <a:rPr lang="en-US" altLang="zh-CN" sz="2400" b="1">
                <a:latin typeface="+mn-ea"/>
                <a:ea typeface="+mn-ea"/>
              </a:rPr>
              <a:t>_____________________</a:t>
            </a:r>
            <a:r>
              <a:rPr lang="zh-CN" altLang="en-US" sz="2400" b="1">
                <a:latin typeface="+mn-ea"/>
                <a:ea typeface="+mn-ea"/>
              </a:rPr>
              <a:t>。</a:t>
            </a:r>
            <a:endParaRPr lang="en-US" altLang="zh-CN" sz="2400" b="1">
              <a:latin typeface="+mn-ea"/>
              <a:ea typeface="+mn-ea"/>
            </a:endParaRPr>
          </a:p>
          <a:p>
            <a:pPr marL="625475" indent="-625475">
              <a:lnSpc>
                <a:spcPct val="150000"/>
              </a:lnSpc>
              <a:defRPr/>
            </a:pPr>
            <a:r>
              <a:rPr lang="en-US" altLang="zh-CN" sz="2400" b="1">
                <a:latin typeface="+mn-ea"/>
                <a:ea typeface="+mn-ea"/>
              </a:rPr>
              <a:t>(3)</a:t>
            </a:r>
            <a:r>
              <a:rPr lang="zh-CN" altLang="en-US" sz="2400" b="1">
                <a:latin typeface="+mn-ea"/>
                <a:ea typeface="+mn-ea"/>
              </a:rPr>
              <a:t>你要耐心等待，以后会明白的。</a:t>
            </a:r>
            <a:endParaRPr lang="zh-CN" altLang="en-US" sz="2400" b="1">
              <a:latin typeface="+mn-ea"/>
              <a:ea typeface="+mn-ea"/>
            </a:endParaRPr>
          </a:p>
          <a:p>
            <a:pPr marL="625475" indent="-88900">
              <a:lnSpc>
                <a:spcPct val="150000"/>
              </a:lnSpc>
              <a:defRPr/>
            </a:pPr>
            <a:r>
              <a:rPr lang="zh-CN" altLang="en-US" sz="2400" b="1">
                <a:latin typeface="+mn-ea"/>
                <a:ea typeface="+mn-ea"/>
              </a:rPr>
              <a:t>你要耐心等待，</a:t>
            </a:r>
            <a:r>
              <a:rPr lang="en-US" altLang="zh-CN" sz="2400" b="1">
                <a:latin typeface="+mn-ea"/>
                <a:ea typeface="+mn-ea"/>
              </a:rPr>
              <a:t>_________________</a:t>
            </a:r>
            <a:r>
              <a:rPr lang="zh-CN" altLang="en-US" sz="2400" b="1">
                <a:latin typeface="+mn-ea"/>
                <a:ea typeface="+mn-ea"/>
              </a:rPr>
              <a:t>。</a:t>
            </a:r>
            <a:endParaRPr lang="en-US" altLang="zh-CN" sz="2400" b="1">
              <a:latin typeface="+mn-ea"/>
              <a:ea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-1981200" y="1238250"/>
            <a:ext cx="1731962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</a:rPr>
              <a:t>　　　　　</a:t>
            </a:r>
            <a:endParaRPr lang="zh-CN" altLang="en-US" sz="24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3059113" y="2606675"/>
            <a:ext cx="8048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唱歌</a:t>
            </a:r>
            <a:endParaRPr lang="zh-CN" altLang="en-US"/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5076825" y="2616200"/>
            <a:ext cx="8032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跳舞</a:t>
            </a:r>
            <a:endParaRPr lang="zh-CN" altLang="en-US"/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7092950" y="2565400"/>
            <a:ext cx="8032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写字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2144713" y="3705225"/>
            <a:ext cx="1422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天下大雨</a:t>
            </a:r>
            <a:endParaRPr lang="zh-CN" altLang="en-US"/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4643438" y="3665538"/>
            <a:ext cx="25923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仍然按时到校了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3654425" y="4767263"/>
            <a:ext cx="27209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成绩很快就出来了</a:t>
            </a:r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450" y="6413500"/>
            <a:ext cx="3681680" cy="4205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8" grpId="0"/>
      <p:bldP spid="9" grpId="0"/>
      <p:bldP spid="1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84213" y="2020888"/>
            <a:ext cx="7848600" cy="23082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625475" indent="-625475">
              <a:lnSpc>
                <a:spcPct val="150000"/>
              </a:lnSpc>
              <a:defRPr/>
            </a:pPr>
            <a:r>
              <a:rPr lang="en-US" altLang="zh-CN" sz="2400" b="1">
                <a:latin typeface="+mn-ea"/>
                <a:ea typeface="+mn-ea"/>
              </a:rPr>
              <a:t>5</a:t>
            </a:r>
            <a:r>
              <a:rPr lang="zh-CN" altLang="en-US" sz="2400" b="1">
                <a:latin typeface="+mn-ea"/>
                <a:ea typeface="+mn-ea"/>
              </a:rPr>
              <a:t>．课文学得怎么样，把空填上才算棒！</a:t>
            </a:r>
            <a:endParaRPr lang="zh-CN" altLang="en-US" sz="2400" b="1">
              <a:latin typeface="+mn-ea"/>
              <a:ea typeface="+mn-ea"/>
            </a:endParaRPr>
          </a:p>
          <a:p>
            <a:pPr marL="538480" indent="622300">
              <a:lnSpc>
                <a:spcPct val="150000"/>
              </a:lnSpc>
              <a:defRPr/>
            </a:pPr>
            <a:r>
              <a:rPr lang="zh-CN" altLang="en-US" sz="2400" b="1">
                <a:latin typeface="+mn-ea"/>
                <a:ea typeface="+mn-ea"/>
              </a:rPr>
              <a:t>当它还是小毛虫的时候，它既不悲观失望，也不羡慕任何人。因为它懂得</a:t>
            </a:r>
            <a:r>
              <a:rPr lang="en-US" altLang="zh-CN" sz="2400" b="1">
                <a:latin typeface="+mn-ea"/>
                <a:ea typeface="+mn-ea"/>
              </a:rPr>
              <a:t>________________________</a:t>
            </a:r>
            <a:r>
              <a:rPr lang="zh-CN" altLang="en-US" sz="2400" b="1">
                <a:latin typeface="+mn-ea"/>
                <a:ea typeface="+mn-ea"/>
              </a:rPr>
              <a:t>当它在茧屋的时候，它知道</a:t>
            </a:r>
            <a:r>
              <a:rPr lang="en-US" altLang="zh-CN" sz="2400" b="1">
                <a:latin typeface="+mn-ea"/>
                <a:ea typeface="+mn-ea"/>
              </a:rPr>
              <a:t>______________________</a:t>
            </a:r>
            <a:r>
              <a:rPr lang="zh-CN" altLang="en-US" sz="2400" b="1">
                <a:latin typeface="+mn-ea"/>
                <a:ea typeface="+mn-ea"/>
              </a:rPr>
              <a:t>。</a:t>
            </a:r>
            <a:endParaRPr lang="zh-CN" altLang="en-US" sz="2400" b="1">
              <a:latin typeface="+mn-ea"/>
              <a:ea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-1981200" y="1238250"/>
            <a:ext cx="142240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</a:rPr>
              <a:t>　　　　</a:t>
            </a:r>
            <a:endParaRPr lang="zh-CN" altLang="en-US" sz="24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4625975" y="3182938"/>
            <a:ext cx="39068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每个人都有自己该做的事情</a:t>
            </a:r>
            <a:endParaRPr lang="zh-CN" altLang="en-US"/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4859338" y="3759200"/>
            <a:ext cx="35623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万事万物都有自己的规律</a:t>
            </a:r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400" y="6337300"/>
            <a:ext cx="2718591" cy="4449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4"/>
          <p:cNvSpPr/>
          <p:nvPr/>
        </p:nvSpPr>
        <p:spPr>
          <a:xfrm>
            <a:off x="895350" y="1380300"/>
            <a:ext cx="7761288" cy="50783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627380" algn="ctr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蝴蝶</a:t>
            </a:r>
            <a:endParaRPr lang="zh-CN" altLang="en-US" sz="2400" b="1" dirty="0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62738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 smtClean="0">
                <a:latin typeface="+mj-ea"/>
                <a:ea typeface="+mj-ea"/>
              </a:rPr>
              <a:t>  蝶，通称为“蝴蝶，节肢动物门、昆虫纲、鳞翅目、锤角亚目动物的统称。全世界大约有 </a:t>
            </a:r>
            <a:r>
              <a:rPr lang="en-US" altLang="zh-CN" sz="2400" b="1" dirty="0" smtClean="0">
                <a:latin typeface="+mj-ea"/>
                <a:ea typeface="+mj-ea"/>
              </a:rPr>
              <a:t>14000 </a:t>
            </a:r>
            <a:r>
              <a:rPr lang="zh-CN" altLang="en-US" sz="2400" b="1" dirty="0" smtClean="0">
                <a:latin typeface="+mj-ea"/>
                <a:ea typeface="+mj-ea"/>
              </a:rPr>
              <a:t>多种，大部分分布在美洲，尤其在亚马逊河流域品种最多。中国有 </a:t>
            </a:r>
            <a:r>
              <a:rPr lang="en-US" altLang="zh-CN" sz="2400" b="1" dirty="0" smtClean="0">
                <a:latin typeface="+mj-ea"/>
                <a:ea typeface="+mj-ea"/>
              </a:rPr>
              <a:t>1200 </a:t>
            </a:r>
            <a:r>
              <a:rPr lang="zh-CN" altLang="en-US" sz="2400" b="1" dirty="0" smtClean="0">
                <a:latin typeface="+mj-ea"/>
                <a:ea typeface="+mj-ea"/>
              </a:rPr>
              <a:t>种。蝴蝶一般色彩鲜艳，身上有好多条纹，色彩较丰富，翅膀和身体有各种花斑，最大的蝴蝶展翅可达</a:t>
            </a:r>
            <a:r>
              <a:rPr lang="en-US" altLang="zh-CN" sz="2400" b="1" dirty="0" smtClean="0">
                <a:latin typeface="+mj-ea"/>
                <a:ea typeface="+mj-ea"/>
              </a:rPr>
              <a:t>28</a:t>
            </a:r>
            <a:r>
              <a:rPr lang="zh-CN" altLang="en-US" sz="2400" b="1" dirty="0" smtClean="0">
                <a:latin typeface="+mj-ea"/>
                <a:ea typeface="+mj-ea"/>
              </a:rPr>
              <a:t>～</a:t>
            </a:r>
            <a:r>
              <a:rPr lang="en-US" altLang="zh-CN" sz="2400" b="1" dirty="0" smtClean="0">
                <a:latin typeface="+mj-ea"/>
                <a:ea typeface="+mj-ea"/>
              </a:rPr>
              <a:t>30</a:t>
            </a:r>
            <a:r>
              <a:rPr lang="zh-CN" altLang="en-US" sz="2400" b="1" dirty="0" smtClean="0">
                <a:latin typeface="+mj-ea"/>
                <a:ea typeface="+mj-ea"/>
              </a:rPr>
              <a:t>厘米左右，最小的只有 </a:t>
            </a:r>
            <a:r>
              <a:rPr lang="en-US" altLang="zh-CN" sz="2400" b="1" dirty="0" smtClean="0">
                <a:latin typeface="+mj-ea"/>
                <a:ea typeface="+mj-ea"/>
              </a:rPr>
              <a:t>0.7 </a:t>
            </a:r>
            <a:r>
              <a:rPr lang="zh-CN" altLang="en-US" sz="2400" b="1" dirty="0" smtClean="0">
                <a:latin typeface="+mj-ea"/>
                <a:ea typeface="+mj-ea"/>
              </a:rPr>
              <a:t>厘米左右。蝴蝶和蛾类的主要区别是蝴蝶头部有一对棒状或锤状触角，蛾的触角形状多样。</a:t>
            </a:r>
            <a:endParaRPr lang="zh-CN" altLang="en-US" sz="2400" b="1" dirty="0" smtClean="0">
              <a:latin typeface="+mj-ea"/>
              <a:ea typeface="+mj-ea"/>
            </a:endParaRPr>
          </a:p>
        </p:txBody>
      </p:sp>
      <p:pic>
        <p:nvPicPr>
          <p:cNvPr id="6" name="Picture 2" descr="C:\Users\Administrator\Desktop\3333\助读资料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200400" y="241300"/>
            <a:ext cx="2713038" cy="712788"/>
          </a:xfrm>
          <a:prstGeom prst="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28673" name="图片 29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9656" y="954088"/>
            <a:ext cx="1829844" cy="14823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450" y="6413500"/>
            <a:ext cx="3681680" cy="4205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图片 1" descr="听英语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11750" y="1409700"/>
            <a:ext cx="2489200" cy="41656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412" name="组合 19"/>
          <p:cNvGrpSpPr/>
          <p:nvPr/>
        </p:nvGrpSpPr>
        <p:grpSpPr>
          <a:xfrm>
            <a:off x="1711325" y="1731963"/>
            <a:ext cx="2838450" cy="3919537"/>
            <a:chOff x="1864976" y="1731963"/>
            <a:chExt cx="2839124" cy="3918950"/>
          </a:xfrm>
        </p:grpSpPr>
        <p:sp>
          <p:nvSpPr>
            <p:cNvPr id="21" name="Oval 677"/>
            <p:cNvSpPr>
              <a:spLocks noChangeArrowheads="1"/>
            </p:cNvSpPr>
            <p:nvPr/>
          </p:nvSpPr>
          <p:spPr bwMode="auto">
            <a:xfrm rot="21275257">
              <a:off x="2095219" y="1731963"/>
              <a:ext cx="2310360" cy="2311054"/>
            </a:xfrm>
            <a:prstGeom prst="ellipse">
              <a:avLst/>
            </a:prstGeom>
            <a:gradFill rotWithShape="1">
              <a:gsLst>
                <a:gs pos="0">
                  <a:srgbClr val="EEA420"/>
                </a:gs>
                <a:gs pos="100000">
                  <a:srgbClr val="DF6421"/>
                </a:gs>
              </a:gsLst>
              <a:lin ang="5400000" scaled="1"/>
            </a:gradFill>
            <a:ln>
              <a:noFill/>
            </a:ln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416" name="Oval 510"/>
            <p:cNvSpPr/>
            <p:nvPr/>
          </p:nvSpPr>
          <p:spPr>
            <a:xfrm>
              <a:off x="2209800" y="3206750"/>
              <a:ext cx="2087563" cy="744538"/>
            </a:xfrm>
            <a:prstGeom prst="ellipse">
              <a:avLst/>
            </a:prstGeom>
            <a:gradFill rotWithShape="1">
              <a:gsLst>
                <a:gs pos="0">
                  <a:schemeClr val="tx1"/>
                </a:gs>
                <a:gs pos="100000">
                  <a:srgbClr val="6C6C6C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 wrap="none" anchor="ctr"/>
            <a:lstStyle>
              <a:lvl1pPr marL="342900" indent="-3429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ko-KR" altLang="en-US" sz="1800" dirty="0">
                <a:ea typeface="Malgun Gothic" panose="020B0503020000020004" pitchFamily="34" charset="-127"/>
              </a:endParaRPr>
            </a:p>
          </p:txBody>
        </p:sp>
        <p:sp>
          <p:nvSpPr>
            <p:cNvPr id="17417" name="Oval 512"/>
            <p:cNvSpPr/>
            <p:nvPr/>
          </p:nvSpPr>
          <p:spPr>
            <a:xfrm>
              <a:off x="2514600" y="1973263"/>
              <a:ext cx="615950" cy="620712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 wrap="none" anchor="ctr"/>
            <a:lstStyle>
              <a:lvl1pPr marL="342900" indent="-3429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None/>
              </a:pPr>
              <a:endParaRPr lang="ko-KR" altLang="en-US" sz="1800" dirty="0">
                <a:ea typeface="Malgun Gothic" panose="020B0503020000020004" pitchFamily="34" charset="-127"/>
              </a:endParaRPr>
            </a:p>
          </p:txBody>
        </p:sp>
        <p:sp>
          <p:nvSpPr>
            <p:cNvPr id="17418" name="AutoShape 513"/>
            <p:cNvSpPr/>
            <p:nvPr/>
          </p:nvSpPr>
          <p:spPr>
            <a:xfrm>
              <a:off x="1864976" y="3832145"/>
              <a:ext cx="2839124" cy="1815492"/>
            </a:xfrm>
            <a:prstGeom prst="roundRect">
              <a:avLst>
                <a:gd name="adj" fmla="val 5801"/>
              </a:avLst>
            </a:prstGeom>
            <a:solidFill>
              <a:schemeClr val="bg1"/>
            </a:solidFill>
            <a:ln w="57150" cap="flat" cmpd="sng">
              <a:solidFill>
                <a:srgbClr val="F69D26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>
              <a:lvl1pPr marL="342900" indent="-3429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ko-KR" altLang="en-US" sz="1800" dirty="0">
                <a:ea typeface="Malgun Gothic" panose="020B0503020000020004" pitchFamily="34" charset="-127"/>
              </a:endParaRPr>
            </a:p>
          </p:txBody>
        </p:sp>
        <p:sp>
          <p:nvSpPr>
            <p:cNvPr id="25" name="TextBox 6"/>
            <p:cNvSpPr txBox="1"/>
            <p:nvPr/>
          </p:nvSpPr>
          <p:spPr>
            <a:xfrm>
              <a:off x="2415970" y="2119255"/>
              <a:ext cx="1881634" cy="1077751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300" normalizeH="0" baseline="0" noProof="0" dirty="0" smtClean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Adobe 黑体 Std R"/>
                  <a:ea typeface="Adobe 黑体 Std R"/>
                  <a:cs typeface="Adobe 黑体 Std R"/>
                  <a:hlinkClick r:id="rId2" action="ppaction://hlinkfile"/>
                </a:rPr>
                <a:t>   </a:t>
              </a:r>
              <a:r>
                <a:rPr kumimoji="0" lang="zh-CN" altLang="en-US" sz="3200" b="1" i="0" u="none" strike="noStrike" kern="1200" cap="none" spc="300" normalizeH="0" baseline="0" noProof="0" dirty="0" smtClean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Adobe 黑体 Std R"/>
                  <a:hlinkClick r:id="rId2" action="ppaction://hlinkfile"/>
                </a:rPr>
                <a:t>点击</a:t>
              </a:r>
              <a:endParaRPr kumimoji="0" lang="en-US" altLang="zh-CN" sz="3200" b="1" i="0" u="none" strike="noStrike" kern="1200" cap="none" spc="30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Adobe 黑体 Std R"/>
                <a:hlinkClick r:id="rId2" action="ppaction://hlinkfile"/>
              </a:endParaRP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300" normalizeH="0" baseline="0" noProof="0" dirty="0" smtClean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Adobe 黑体 Std R"/>
                  <a:hlinkClick r:id="rId2" action="ppaction://hlinkfile"/>
                </a:rPr>
                <a:t>听朗读</a:t>
              </a:r>
              <a:endParaRPr kumimoji="0" lang="zh-CN" altLang="en-US" sz="3200" b="1" i="0" u="none" strike="noStrike" kern="1200" cap="none" spc="30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Adobe 黑体 Std R"/>
              </a:endParaRPr>
            </a:p>
          </p:txBody>
        </p:sp>
        <p:grpSp>
          <p:nvGrpSpPr>
            <p:cNvPr id="17420" name="组 53"/>
            <p:cNvGrpSpPr/>
            <p:nvPr/>
          </p:nvGrpSpPr>
          <p:grpSpPr>
            <a:xfrm>
              <a:off x="2505075" y="2160588"/>
              <a:ext cx="533400" cy="393700"/>
              <a:chOff x="2505685" y="2160436"/>
              <a:chExt cx="533248" cy="394562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2719803" y="2181051"/>
                <a:ext cx="207953" cy="208387"/>
              </a:xfrm>
              <a:prstGeom prst="ellipse">
                <a:avLst/>
              </a:prstGeom>
              <a:noFill/>
              <a:ln w="28575" cmpd="sng"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pic>
            <p:nvPicPr>
              <p:cNvPr id="17423" name="图片 10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2700000">
                <a:off x="2575028" y="2091093"/>
                <a:ext cx="394562" cy="53324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17421" name="矩形 11"/>
            <p:cNvSpPr/>
            <p:nvPr/>
          </p:nvSpPr>
          <p:spPr>
            <a:xfrm>
              <a:off x="2117200" y="3832145"/>
              <a:ext cx="2422525" cy="181876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lnSpc>
                  <a:spcPts val="3500"/>
                </a:lnSpc>
                <a:spcBef>
                  <a:spcPct val="0"/>
                </a:spcBef>
                <a:buNone/>
              </a:pPr>
              <a:r>
                <a:rPr lang="zh-CN" altLang="en-US" sz="2000" b="1" dirty="0">
                  <a:latin typeface="宋体" panose="02010600030101010101" pitchFamily="2" charset="-122"/>
                </a:rPr>
                <a:t>听范读，边听边画出课文中的生字词。同时认准字音</a:t>
              </a:r>
              <a:r>
                <a:rPr lang="en-US" altLang="zh-CN" sz="2000" b="1" dirty="0">
                  <a:latin typeface="宋体" panose="02010600030101010101" pitchFamily="2" charset="-122"/>
                </a:rPr>
                <a:t>,</a:t>
              </a:r>
              <a:r>
                <a:rPr lang="zh-CN" altLang="en-US" sz="2000" b="1" dirty="0">
                  <a:latin typeface="宋体" panose="02010600030101010101" pitchFamily="2" charset="-122"/>
                </a:rPr>
                <a:t>理解词语意思。</a:t>
              </a:r>
              <a:endParaRPr lang="zh-CN" altLang="en-US" sz="2000" b="1" dirty="0">
                <a:latin typeface="宋体" panose="02010600030101010101" pitchFamily="2" charset="-122"/>
              </a:endParaRPr>
            </a:p>
          </p:txBody>
        </p:sp>
      </p:grpSp>
      <p:pic>
        <p:nvPicPr>
          <p:cNvPr id="18" name="Picture 2" descr="C:\Users\Administrator\Desktop\3333\初读感知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67100" y="306388"/>
            <a:ext cx="2473325" cy="647700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400" y="6337300"/>
            <a:ext cx="2718591" cy="4449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5" name="组合 5"/>
          <p:cNvGrpSpPr/>
          <p:nvPr/>
        </p:nvGrpSpPr>
        <p:grpSpPr>
          <a:xfrm>
            <a:off x="971550" y="1376363"/>
            <a:ext cx="7150100" cy="4519612"/>
            <a:chOff x="971201" y="1376690"/>
            <a:chExt cx="7150138" cy="4519594"/>
          </a:xfrm>
        </p:grpSpPr>
        <p:sp>
          <p:nvSpPr>
            <p:cNvPr id="7" name="任意多边形 6"/>
            <p:cNvSpPr/>
            <p:nvPr/>
          </p:nvSpPr>
          <p:spPr>
            <a:xfrm>
              <a:off x="971201" y="1376690"/>
              <a:ext cx="7150138" cy="4519594"/>
            </a:xfrm>
            <a:custGeom>
              <a:avLst/>
              <a:gdLst>
                <a:gd name="connsiteX0" fmla="*/ 0 w 7150138"/>
                <a:gd name="connsiteY0" fmla="*/ 451959 h 4519594"/>
                <a:gd name="connsiteX1" fmla="*/ 451959 w 7150138"/>
                <a:gd name="connsiteY1" fmla="*/ 0 h 4519594"/>
                <a:gd name="connsiteX2" fmla="*/ 6698179 w 7150138"/>
                <a:gd name="connsiteY2" fmla="*/ 0 h 4519594"/>
                <a:gd name="connsiteX3" fmla="*/ 7150138 w 7150138"/>
                <a:gd name="connsiteY3" fmla="*/ 451959 h 4519594"/>
                <a:gd name="connsiteX4" fmla="*/ 7150138 w 7150138"/>
                <a:gd name="connsiteY4" fmla="*/ 4067635 h 4519594"/>
                <a:gd name="connsiteX5" fmla="*/ 6698179 w 7150138"/>
                <a:gd name="connsiteY5" fmla="*/ 4519594 h 4519594"/>
                <a:gd name="connsiteX6" fmla="*/ 451959 w 7150138"/>
                <a:gd name="connsiteY6" fmla="*/ 4519594 h 4519594"/>
                <a:gd name="connsiteX7" fmla="*/ 0 w 7150138"/>
                <a:gd name="connsiteY7" fmla="*/ 4067635 h 4519594"/>
                <a:gd name="connsiteX8" fmla="*/ 0 w 7150138"/>
                <a:gd name="connsiteY8" fmla="*/ 451959 h 4519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50138" h="4519594">
                  <a:moveTo>
                    <a:pt x="0" y="451959"/>
                  </a:moveTo>
                  <a:cubicBezTo>
                    <a:pt x="0" y="202349"/>
                    <a:pt x="202349" y="0"/>
                    <a:pt x="451959" y="0"/>
                  </a:cubicBezTo>
                  <a:lnTo>
                    <a:pt x="6698179" y="0"/>
                  </a:lnTo>
                  <a:cubicBezTo>
                    <a:pt x="6947789" y="0"/>
                    <a:pt x="7150138" y="202349"/>
                    <a:pt x="7150138" y="451959"/>
                  </a:cubicBezTo>
                  <a:lnTo>
                    <a:pt x="7150138" y="4067635"/>
                  </a:lnTo>
                  <a:cubicBezTo>
                    <a:pt x="7150138" y="4317245"/>
                    <a:pt x="6947789" y="4519594"/>
                    <a:pt x="6698179" y="4519594"/>
                  </a:cubicBezTo>
                  <a:lnTo>
                    <a:pt x="451959" y="4519594"/>
                  </a:lnTo>
                  <a:cubicBezTo>
                    <a:pt x="202349" y="4519594"/>
                    <a:pt x="0" y="4317245"/>
                    <a:pt x="0" y="4067635"/>
                  </a:cubicBezTo>
                  <a:lnTo>
                    <a:pt x="0" y="451959"/>
                  </a:lnTo>
                  <a:close/>
                </a:path>
              </a:pathLst>
            </a:custGeom>
          </p:spPr>
          <p:style>
            <a:lnRef idx="0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tint val="4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256032" tIns="256032" rIns="256032" bIns="3419748" spcCol="1270" anchor="ctr">
              <a:scene3d>
                <a:camera prst="isometricOffAxis1Right"/>
                <a:lightRig rig="threePt" dir="t"/>
              </a:scene3d>
            </a:bodyPr>
            <a:lstStyle/>
            <a:p>
              <a:pPr marL="0" marR="0" lvl="0" indent="0" algn="l" defTabSz="16002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自读提示：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1125190" y="2606997"/>
              <a:ext cx="6826286" cy="2979726"/>
            </a:xfrm>
            <a:custGeom>
              <a:avLst/>
              <a:gdLst>
                <a:gd name="connsiteX0" fmla="*/ 0 w 6826475"/>
                <a:gd name="connsiteY0" fmla="*/ 297922 h 2979224"/>
                <a:gd name="connsiteX1" fmla="*/ 297922 w 6826475"/>
                <a:gd name="connsiteY1" fmla="*/ 0 h 2979224"/>
                <a:gd name="connsiteX2" fmla="*/ 6528553 w 6826475"/>
                <a:gd name="connsiteY2" fmla="*/ 0 h 2979224"/>
                <a:gd name="connsiteX3" fmla="*/ 6826475 w 6826475"/>
                <a:gd name="connsiteY3" fmla="*/ 297922 h 2979224"/>
                <a:gd name="connsiteX4" fmla="*/ 6826475 w 6826475"/>
                <a:gd name="connsiteY4" fmla="*/ 2681302 h 2979224"/>
                <a:gd name="connsiteX5" fmla="*/ 6528553 w 6826475"/>
                <a:gd name="connsiteY5" fmla="*/ 2979224 h 2979224"/>
                <a:gd name="connsiteX6" fmla="*/ 297922 w 6826475"/>
                <a:gd name="connsiteY6" fmla="*/ 2979224 h 2979224"/>
                <a:gd name="connsiteX7" fmla="*/ 0 w 6826475"/>
                <a:gd name="connsiteY7" fmla="*/ 2681302 h 2979224"/>
                <a:gd name="connsiteX8" fmla="*/ 0 w 6826475"/>
                <a:gd name="connsiteY8" fmla="*/ 297922 h 2979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26475" h="2979224">
                  <a:moveTo>
                    <a:pt x="0" y="297922"/>
                  </a:moveTo>
                  <a:cubicBezTo>
                    <a:pt x="0" y="133384"/>
                    <a:pt x="133384" y="0"/>
                    <a:pt x="297922" y="0"/>
                  </a:cubicBezTo>
                  <a:lnTo>
                    <a:pt x="6528553" y="0"/>
                  </a:lnTo>
                  <a:cubicBezTo>
                    <a:pt x="6693091" y="0"/>
                    <a:pt x="6826475" y="133384"/>
                    <a:pt x="6826475" y="297922"/>
                  </a:cubicBezTo>
                  <a:lnTo>
                    <a:pt x="6826475" y="2681302"/>
                  </a:lnTo>
                  <a:cubicBezTo>
                    <a:pt x="6826475" y="2845840"/>
                    <a:pt x="6693091" y="2979224"/>
                    <a:pt x="6528553" y="2979224"/>
                  </a:cubicBezTo>
                  <a:lnTo>
                    <a:pt x="297922" y="2979224"/>
                  </a:lnTo>
                  <a:cubicBezTo>
                    <a:pt x="133384" y="2979224"/>
                    <a:pt x="0" y="2845840"/>
                    <a:pt x="0" y="2681302"/>
                  </a:cubicBezTo>
                  <a:lnTo>
                    <a:pt x="0" y="297922"/>
                  </a:lnTo>
                  <a:close/>
                </a:path>
              </a:pathLst>
            </a:custGeom>
          </p:spPr>
          <p:style>
            <a:lnRef idx="0">
              <a:schemeClr val="accent2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05038" tIns="105038" rIns="105038" bIns="105038" spcCol="1270" anchor="ctr"/>
            <a:lstStyle/>
            <a:p>
              <a:pPr marL="268605" marR="0" lvl="0" indent="-268605" algn="l" defTabSz="12446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</a:endParaRPr>
            </a:p>
            <a:p>
              <a:pPr marL="268605" marR="0" lvl="0" indent="-268605" algn="l" defTabSz="12446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</a:endParaRPr>
            </a:p>
            <a:p>
              <a:pPr marL="268605" marR="0" lvl="0" indent="-268605" algn="l" defTabSz="12446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Times New Roman" panose="02020603050405020304" pitchFamily="18" charset="0"/>
                </a:rPr>
                <a:t>1.</a:t>
              </a:r>
              <a:r>
                <a:rPr kumimoji="0" 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Times New Roman" panose="02020603050405020304" pitchFamily="18" charset="0"/>
                </a:rPr>
                <a:t>请同学们自由朗读课文，努力读准字音、读通句子。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</a:endParaRPr>
            </a:p>
            <a:p>
              <a:pPr marL="361950" marR="0" lvl="0" indent="-361950" algn="l" defTabSz="12446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Times New Roman" panose="02020603050405020304" pitchFamily="18" charset="0"/>
                </a:rPr>
                <a:t>2.</a:t>
              </a:r>
              <a:r>
                <a:rPr kumimoji="0" 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Times New Roman" panose="02020603050405020304" pitchFamily="18" charset="0"/>
                </a:rPr>
                <a:t>想一想：</a:t>
              </a: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Times New Roman" panose="02020603050405020304" pitchFamily="18" charset="0"/>
                </a:rPr>
                <a:t>课文主要写了什么？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</a:endParaRPr>
            </a:p>
            <a:p>
              <a:pPr marL="361950" marR="0" lvl="0" indent="-361950" algn="l" defTabSz="12446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</a:endParaRPr>
            </a:p>
            <a:p>
              <a:pPr marL="361950" marR="0" lvl="0" indent="-361950" algn="l" defTabSz="12446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endParaRPr kumimoji="0" 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450" y="6413500"/>
            <a:ext cx="3681680" cy="4205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0" name="图片 7" descr="花盆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1525" y="1782221"/>
            <a:ext cx="508000" cy="595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1" name="TextBox 7"/>
          <p:cNvSpPr txBox="1"/>
          <p:nvPr/>
        </p:nvSpPr>
        <p:spPr>
          <a:xfrm>
            <a:off x="1377950" y="1793333"/>
            <a:ext cx="1420813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00BC5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读一读</a:t>
            </a:r>
            <a:endParaRPr lang="zh-CN" altLang="en-US" b="1" dirty="0">
              <a:solidFill>
                <a:srgbClr val="00BC5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463" name="矩形 1"/>
          <p:cNvSpPr/>
          <p:nvPr/>
        </p:nvSpPr>
        <p:spPr>
          <a:xfrm>
            <a:off x="947738" y="2691858"/>
            <a:ext cx="8051800" cy="193899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eaLnBrk="1" hangingPunct="1">
              <a:spcBef>
                <a:spcPct val="0"/>
              </a:spcBef>
              <a:buNone/>
            </a:pPr>
            <a:r>
              <a:rPr lang="en-US" altLang="zh-CN" sz="2000" b="1" dirty="0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    </a:t>
            </a:r>
            <a:r>
              <a:rPr lang="en-US" altLang="zh-CN" sz="2000" b="1" dirty="0" err="1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kūn</a:t>
            </a:r>
            <a:r>
              <a:rPr lang="en-US" altLang="zh-CN" sz="2000" b="1" dirty="0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            </a:t>
            </a:r>
            <a:r>
              <a:rPr lang="en-US" altLang="zh-CN" sz="2000" b="1" dirty="0" err="1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lián</a:t>
            </a:r>
            <a:r>
              <a:rPr lang="en-US" altLang="zh-CN" sz="2000" b="1" dirty="0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</a:t>
            </a:r>
            <a:r>
              <a:rPr lang="en-US" altLang="zh-CN" sz="2000" b="1" dirty="0" err="1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nuó</a:t>
            </a:r>
            <a:r>
              <a:rPr lang="en-US" altLang="zh-CN" sz="2000" b="1" dirty="0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     </a:t>
            </a:r>
            <a:r>
              <a:rPr lang="en-US" altLang="zh-CN" sz="2000" b="1" dirty="0" err="1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fǎng</a:t>
            </a:r>
            <a:r>
              <a:rPr lang="en-US" altLang="zh-CN" sz="2000" b="1" dirty="0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</a:t>
            </a:r>
            <a:r>
              <a:rPr lang="en-US" altLang="zh-CN" sz="2000" b="1" dirty="0" err="1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fú</a:t>
            </a:r>
            <a:r>
              <a:rPr lang="en-US" altLang="zh-CN" sz="2000" b="1" dirty="0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  </a:t>
            </a:r>
            <a:r>
              <a:rPr lang="en-US" altLang="zh-CN" sz="2000" b="1" dirty="0" err="1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jǐn</a:t>
            </a:r>
            <a:r>
              <a:rPr lang="en-US" altLang="zh-CN" sz="2000" b="1" dirty="0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        </a:t>
            </a:r>
            <a:r>
              <a:rPr lang="en-US" altLang="zh-CN" sz="2000" b="1" dirty="0" err="1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rèn</a:t>
            </a:r>
            <a:r>
              <a:rPr lang="en-US" altLang="zh-CN" sz="2000" b="1" dirty="0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2000" b="1" dirty="0" err="1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hé</a:t>
            </a:r>
            <a:endParaRPr lang="en-US" altLang="zh-CN" sz="20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昆虫  可怜  挪动  仿佛  尽管  任何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000" b="1" dirty="0" smtClean="0">
                <a:latin typeface="方正姚体" panose="02010601030101010101" pitchFamily="2" charset="-122"/>
                <a:ea typeface="方正姚体" panose="02010601030101010101" pitchFamily="2" charset="-122"/>
              </a:rPr>
              <a:t>  </a:t>
            </a:r>
            <a:r>
              <a:rPr lang="en-US" altLang="zh-CN" sz="2000" b="1" dirty="0" err="1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fǎng</a:t>
            </a:r>
            <a:r>
              <a:rPr lang="en-US" altLang="zh-CN" sz="2000" b="1" dirty="0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       </a:t>
            </a:r>
            <a:r>
              <a:rPr lang="en-US" altLang="zh-CN" sz="2000" b="1" dirty="0" err="1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jié</a:t>
            </a:r>
            <a:r>
              <a:rPr lang="en-US" altLang="zh-CN" sz="2000" b="1" dirty="0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        </a:t>
            </a:r>
            <a:r>
              <a:rPr lang="en-US" altLang="zh-CN" sz="2000" b="1" dirty="0" err="1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guī</a:t>
            </a:r>
            <a:r>
              <a:rPr lang="en-US" altLang="zh-CN" sz="2000" b="1" dirty="0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</a:t>
            </a:r>
            <a:r>
              <a:rPr lang="en-US" altLang="zh-CN" sz="2000" b="1" dirty="0" err="1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lǜ</a:t>
            </a:r>
            <a:r>
              <a:rPr lang="en-US" altLang="zh-CN" sz="2000" b="1" dirty="0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       </a:t>
            </a:r>
            <a:r>
              <a:rPr lang="en-US" altLang="zh-CN" sz="2000" b="1" dirty="0" err="1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dài</a:t>
            </a:r>
            <a:r>
              <a:rPr lang="en-US" altLang="zh-CN" sz="2000" b="1" dirty="0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</a:t>
            </a:r>
            <a:r>
              <a:rPr lang="en-US" altLang="zh-CN" sz="2000" b="1" dirty="0" err="1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zhèng</a:t>
            </a:r>
            <a:r>
              <a:rPr lang="en-US" altLang="zh-CN" sz="2000" b="1" dirty="0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     </a:t>
            </a:r>
            <a:r>
              <a:rPr lang="en-US" altLang="zh-CN" sz="2000" b="1" dirty="0" err="1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yú</a:t>
            </a:r>
            <a:r>
              <a:rPr lang="en-US" altLang="zh-CN" sz="2000" b="1" dirty="0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      </a:t>
            </a:r>
            <a:r>
              <a:rPr lang="en-US" altLang="zh-CN" sz="2000" b="1" dirty="0" err="1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róng</a:t>
            </a:r>
            <a:endParaRPr lang="en-US" altLang="zh-CN" sz="20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纺织  竭力  规律  等待  挣脱  愉快  绒毛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1" name="图示 10"/>
          <p:cNvGraphicFramePr/>
          <p:nvPr/>
        </p:nvGraphicFramePr>
        <p:xfrm>
          <a:off x="2802794" y="1049329"/>
          <a:ext cx="3648986" cy="10026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" name="图片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400" y="6337300"/>
            <a:ext cx="2718591" cy="4449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94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" dur="500"/>
                                        <p:tgtEl>
                                          <p:spTgt spid="194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940598" y="2330256"/>
            <a:ext cx="1016000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eaLnBrk="1" hangingPunct="1">
              <a:spcBef>
                <a:spcPct val="0"/>
              </a:spcBef>
              <a:buNone/>
            </a:pPr>
            <a:r>
              <a:rPr lang="en-US" altLang="zh-CN" sz="2800" b="1" dirty="0" err="1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lián</a:t>
            </a:r>
            <a:r>
              <a:rPr lang="en-US" altLang="zh-CN" sz="2800" b="1" dirty="0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endParaRPr lang="zh-CN" altLang="en-US" sz="2800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772811" y="2325131"/>
            <a:ext cx="1120775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  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nuó</a:t>
            </a:r>
            <a:endParaRPr lang="en-US" altLang="zh-CN" sz="28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848024" y="2812493"/>
            <a:ext cx="1120775" cy="9233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5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怜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896771" y="2816031"/>
            <a:ext cx="1120775" cy="9233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5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挪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865949" y="2848507"/>
            <a:ext cx="1120775" cy="9233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5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佛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491" name="图片 7" descr="花盆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1538" y="1642051"/>
            <a:ext cx="508000" cy="595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92" name="TextBox 30"/>
          <p:cNvSpPr txBox="1"/>
          <p:nvPr/>
        </p:nvSpPr>
        <p:spPr>
          <a:xfrm>
            <a:off x="1487488" y="1719838"/>
            <a:ext cx="141922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00C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我会认</a:t>
            </a:r>
            <a:endParaRPr lang="zh-CN" altLang="en-US" b="1" dirty="0">
              <a:solidFill>
                <a:srgbClr val="00C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914267" y="2838256"/>
            <a:ext cx="1120775" cy="9233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5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仿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028869" y="3890769"/>
            <a:ext cx="1222375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800" b="1" dirty="0" err="1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jié</a:t>
            </a:r>
            <a:endParaRPr lang="en-US" altLang="zh-CN" sz="28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141105" y="3921294"/>
            <a:ext cx="1397000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eaLnBrk="1" hangingPunct="1">
              <a:spcBef>
                <a:spcPct val="0"/>
              </a:spcBef>
              <a:buNone/>
            </a:pPr>
            <a:r>
              <a:rPr lang="en-US" altLang="zh-CN" sz="2800" b="1" dirty="0" err="1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lǜ</a:t>
            </a:r>
            <a:r>
              <a:rPr lang="en-US" altLang="zh-CN" sz="2800" b="1" dirty="0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endParaRPr lang="zh-CN" altLang="en-US" sz="28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003366" y="3903469"/>
            <a:ext cx="1443038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800" b="1" dirty="0" err="1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guī</a:t>
            </a:r>
            <a:endParaRPr lang="zh-CN" altLang="en-US" sz="28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854148" y="3909456"/>
            <a:ext cx="1466850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800" b="1" dirty="0" err="1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zhèng</a:t>
            </a:r>
            <a:endParaRPr lang="en-US" altLang="zh-CN" sz="28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843267" y="4370194"/>
            <a:ext cx="1120775" cy="9233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5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竭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924127" y="4369831"/>
            <a:ext cx="1120775" cy="9233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5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规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916849" y="4349919"/>
            <a:ext cx="1120775" cy="9233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5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纺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928922" y="4351144"/>
            <a:ext cx="1120775" cy="9233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5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律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892443" y="4369831"/>
            <a:ext cx="1120775" cy="9233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5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待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3945562" y="2344544"/>
            <a:ext cx="1017587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800" b="1" dirty="0" err="1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fǎng</a:t>
            </a:r>
            <a:endParaRPr lang="zh-CN" altLang="en-US" sz="2800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5064977" y="2350894"/>
            <a:ext cx="1120775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800" b="1" dirty="0" err="1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fú</a:t>
            </a:r>
            <a:endParaRPr lang="en-US" altLang="zh-CN" sz="28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941025" y="3892719"/>
            <a:ext cx="1441450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800" b="1" dirty="0" err="1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fǎng</a:t>
            </a:r>
            <a:endParaRPr lang="zh-CN" altLang="en-US" sz="28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983021" y="2325494"/>
            <a:ext cx="1217612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800" b="1" dirty="0" err="1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kūn</a:t>
            </a:r>
            <a:endParaRPr lang="zh-CN" altLang="en-US" sz="2800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902692" y="2820068"/>
            <a:ext cx="1120775" cy="9233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5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昆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7063417" y="3904330"/>
            <a:ext cx="1284287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800" b="1" dirty="0" err="1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yú</a:t>
            </a:r>
            <a:endParaRPr lang="en-US" altLang="zh-CN" sz="28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926030" y="4392419"/>
            <a:ext cx="1120775" cy="9233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5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愉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889659" y="2825556"/>
            <a:ext cx="1120775" cy="9233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5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尽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5945584" y="2342230"/>
            <a:ext cx="1120775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eaLnBrk="1" hangingPunct="1">
              <a:spcBef>
                <a:spcPct val="0"/>
              </a:spcBef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jǐn</a:t>
            </a:r>
            <a:endParaRPr lang="en-US" altLang="zh-CN" sz="28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5934704" y="4382894"/>
            <a:ext cx="1120775" cy="9233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5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挣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5014951" y="3904693"/>
            <a:ext cx="1466850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800" b="1" dirty="0" err="1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dài</a:t>
            </a:r>
            <a:endParaRPr lang="en-US" altLang="zh-CN" sz="28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6973210" y="2337540"/>
            <a:ext cx="1466850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800" b="1" dirty="0" err="1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rèn</a:t>
            </a:r>
            <a:endParaRPr lang="en-US" altLang="zh-CN" sz="28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7947345" y="2332414"/>
            <a:ext cx="1284287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800" b="1" dirty="0" err="1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hé</a:t>
            </a:r>
            <a:endParaRPr lang="en-US" altLang="zh-CN" sz="28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7757706" y="2820503"/>
            <a:ext cx="1120775" cy="9233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5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何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870884" y="2824041"/>
            <a:ext cx="1120775" cy="9233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5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任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7790589" y="3913037"/>
            <a:ext cx="1284287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800" b="1" dirty="0" err="1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róng</a:t>
            </a:r>
            <a:endParaRPr lang="en-US" altLang="zh-CN" sz="28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7849147" y="4401126"/>
            <a:ext cx="1120775" cy="9233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5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绒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450" y="6413500"/>
            <a:ext cx="3681680" cy="4205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29" grpId="0"/>
      <p:bldP spid="33" grpId="0"/>
      <p:bldP spid="34" grpId="0"/>
      <p:bldP spid="35" grpId="0"/>
      <p:bldP spid="47" grpId="0"/>
      <p:bldP spid="48" grpId="0"/>
      <p:bldP spid="53" grpId="0"/>
      <p:bldP spid="30" grpId="0"/>
      <p:bldP spid="37" grpId="0"/>
      <p:bldP spid="43" grpId="0"/>
      <p:bldP spid="49" grpId="0"/>
      <p:bldP spid="50" grpId="0"/>
      <p:bldP spid="51" grpId="0"/>
      <p:bldP spid="5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"/>
          <p:cNvGrpSpPr/>
          <p:nvPr/>
        </p:nvGrpSpPr>
        <p:grpSpPr>
          <a:xfrm>
            <a:off x="2824163" y="2406649"/>
            <a:ext cx="3432175" cy="1283044"/>
            <a:chOff x="2240504" y="4761543"/>
            <a:chExt cx="3432498" cy="1284220"/>
          </a:xfrm>
        </p:grpSpPr>
        <p:sp>
          <p:nvSpPr>
            <p:cNvPr id="15" name="左大括号 14"/>
            <p:cNvSpPr/>
            <p:nvPr/>
          </p:nvSpPr>
          <p:spPr>
            <a:xfrm>
              <a:off x="2240504" y="5033255"/>
              <a:ext cx="150826" cy="950195"/>
            </a:xfrm>
            <a:prstGeom prst="leftBrac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518" name="TextBox 15"/>
            <p:cNvSpPr txBox="1"/>
            <p:nvPr/>
          </p:nvSpPr>
          <p:spPr>
            <a:xfrm>
              <a:off x="2506012" y="4761543"/>
              <a:ext cx="3166990" cy="128422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zh-CN" altLang="en-US" sz="2800" b="1" dirty="0">
                  <a:solidFill>
                    <a:srgbClr val="FF0000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 </a:t>
              </a:r>
              <a:r>
                <a:rPr sz="2800" b="1" dirty="0">
                  <a:solidFill>
                    <a:srgbClr val="FF0000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jìn</a:t>
              </a:r>
              <a:r>
                <a:rPr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en-US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尽力</a:t>
              </a:r>
              <a:r>
                <a:rPr lang="en-US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） </a:t>
              </a:r>
              <a:r>
                <a:rPr lang="zh-CN" altLang="en-US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                            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marL="0" lvl="0" indent="0" eaLnBrk="1" hangingPunct="1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en-US" altLang="zh-CN" sz="2800" b="1" dirty="0">
                  <a:solidFill>
                    <a:srgbClr val="FF0000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 </a:t>
              </a:r>
              <a:r>
                <a:rPr sz="2800" b="1" dirty="0">
                  <a:solidFill>
                    <a:srgbClr val="FF0000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jín </a:t>
              </a:r>
              <a:r>
                <a:rPr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en-US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尽管</a:t>
              </a:r>
              <a:r>
                <a:rPr lang="en-US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endParaRPr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1509" name="TextBox 1"/>
          <p:cNvSpPr txBox="1"/>
          <p:nvPr/>
        </p:nvSpPr>
        <p:spPr>
          <a:xfrm>
            <a:off x="2249488" y="2908300"/>
            <a:ext cx="56991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尽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5"/>
          <p:cNvGrpSpPr/>
          <p:nvPr/>
        </p:nvGrpSpPr>
        <p:grpSpPr>
          <a:xfrm>
            <a:off x="2832100" y="3838575"/>
            <a:ext cx="3433763" cy="1384995"/>
            <a:chOff x="2240504" y="4761545"/>
            <a:chExt cx="3432498" cy="1385817"/>
          </a:xfrm>
        </p:grpSpPr>
        <p:sp>
          <p:nvSpPr>
            <p:cNvPr id="12" name="左大括号 11"/>
            <p:cNvSpPr/>
            <p:nvPr/>
          </p:nvSpPr>
          <p:spPr>
            <a:xfrm>
              <a:off x="2240504" y="5033168"/>
              <a:ext cx="150757" cy="951476"/>
            </a:xfrm>
            <a:prstGeom prst="leftBrac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513" name="TextBox 15"/>
            <p:cNvSpPr txBox="1"/>
            <p:nvPr/>
          </p:nvSpPr>
          <p:spPr>
            <a:xfrm>
              <a:off x="2506012" y="4761545"/>
              <a:ext cx="3166990" cy="138581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zh-CN" altLang="en-US" sz="2800" b="1" dirty="0">
                  <a:solidFill>
                    <a:srgbClr val="FF0000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 </a:t>
              </a:r>
              <a:r>
                <a:rPr lang="zh-CN" altLang="en-US" sz="2800" b="1" dirty="0" smtClean="0">
                  <a:solidFill>
                    <a:srgbClr val="FF0000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 </a:t>
              </a:r>
              <a:r>
                <a:rPr sz="2800" b="1" dirty="0" smtClean="0">
                  <a:solidFill>
                    <a:srgbClr val="FF0000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huì</a:t>
              </a:r>
              <a:r>
                <a:rPr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en-US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开会</a:t>
              </a:r>
              <a:r>
                <a:rPr lang="en-US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）  </a:t>
              </a:r>
              <a:r>
                <a:rPr lang="zh-CN" altLang="en-US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                           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marL="0" lvl="0" indent="0" eaLnBrk="1" hangingPunct="1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en-US" altLang="zh-CN" sz="2800" b="1" dirty="0">
                  <a:solidFill>
                    <a:srgbClr val="FF0000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 </a:t>
              </a:r>
              <a:r>
                <a:rPr sz="2800" b="1" dirty="0">
                  <a:solidFill>
                    <a:srgbClr val="FF0000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kuài</a:t>
              </a:r>
              <a:r>
                <a:rPr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en-US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会计</a:t>
              </a:r>
              <a:r>
                <a:rPr lang="en-US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endParaRPr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1511" name="TextBox 1"/>
          <p:cNvSpPr txBox="1"/>
          <p:nvPr/>
        </p:nvSpPr>
        <p:spPr>
          <a:xfrm>
            <a:off x="2257425" y="4340225"/>
            <a:ext cx="56991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图片 7" descr="花盆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900" y="1446213"/>
            <a:ext cx="508000" cy="595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extBox 30"/>
          <p:cNvSpPr txBox="1">
            <a:spLocks noChangeArrowheads="1"/>
          </p:cNvSpPr>
          <p:nvPr/>
        </p:nvSpPr>
        <p:spPr bwMode="auto">
          <a:xfrm>
            <a:off x="1057275" y="1458913"/>
            <a:ext cx="14192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00C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多音字</a:t>
            </a:r>
            <a:endParaRPr lang="zh-CN" altLang="en-US" sz="3200" b="1">
              <a:solidFill>
                <a:srgbClr val="00C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400" y="6337300"/>
            <a:ext cx="2718591" cy="4449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自定义 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974806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3004</Words>
  <Application>WPS 演示</Application>
  <PresentationFormat>全屏显示(4:3)</PresentationFormat>
  <Paragraphs>487</Paragraphs>
  <Slides>32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54" baseType="lpstr">
      <vt:lpstr>Arial</vt:lpstr>
      <vt:lpstr>宋体</vt:lpstr>
      <vt:lpstr>Wingdings</vt:lpstr>
      <vt:lpstr>Calibri</vt:lpstr>
      <vt:lpstr>Arial</vt:lpstr>
      <vt:lpstr>方正黑体简体</vt:lpstr>
      <vt:lpstr>仿宋</vt:lpstr>
      <vt:lpstr>微软雅黑</vt:lpstr>
      <vt:lpstr>黑体</vt:lpstr>
      <vt:lpstr>Gulim</vt:lpstr>
      <vt:lpstr>方正大黑简体</vt:lpstr>
      <vt:lpstr>Malgun Gothic</vt:lpstr>
      <vt:lpstr>Adobe 黑体 Std R</vt:lpstr>
      <vt:lpstr>Times New Roman</vt:lpstr>
      <vt:lpstr>方正姚体</vt:lpstr>
      <vt:lpstr>楷体</vt:lpstr>
      <vt:lpstr>方正卡通简体</vt:lpstr>
      <vt:lpstr>Arial Unicode MS</vt:lpstr>
      <vt:lpstr>楷体_GB2312</vt:lpstr>
      <vt:lpstr>Adobe 黑体 Std R</vt:lpstr>
      <vt:lpstr>新宋体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荣德基</dc:creator>
  <cp:lastModifiedBy>一生为梦1425472255</cp:lastModifiedBy>
  <cp:revision>547</cp:revision>
  <dcterms:created xsi:type="dcterms:W3CDTF">2015-12-30T08:03:00Z</dcterms:created>
  <dcterms:modified xsi:type="dcterms:W3CDTF">2018-02-05T17:09:17Z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