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9"/>
  </p:notesMasterIdLst>
  <p:sldIdLst>
    <p:sldId id="309" r:id="rId3"/>
    <p:sldId id="310" r:id="rId4"/>
    <p:sldId id="311" r:id="rId5"/>
    <p:sldId id="312" r:id="rId6"/>
    <p:sldId id="313" r:id="rId7"/>
    <p:sldId id="314" r:id="rId8"/>
    <p:sldId id="315" r:id="rId10"/>
    <p:sldId id="316" r:id="rId11"/>
    <p:sldId id="317" r:id="rId12"/>
    <p:sldId id="318" r:id="rId13"/>
    <p:sldId id="319" r:id="rId14"/>
    <p:sldId id="320" r:id="rId15"/>
    <p:sldId id="321" r:id="rId16"/>
    <p:sldId id="322" r:id="rId17"/>
    <p:sldId id="323" r:id="rId18"/>
    <p:sldId id="324" r:id="rId19"/>
    <p:sldId id="325" r:id="rId20"/>
    <p:sldId id="326" r:id="rId21"/>
    <p:sldId id="327" r:id="rId22"/>
    <p:sldId id="328" r:id="rId23"/>
    <p:sldId id="329" r:id="rId24"/>
    <p:sldId id="330" r:id="rId25"/>
    <p:sldId id="331" r:id="rId26"/>
    <p:sldId id="332" r:id="rId27"/>
    <p:sldId id="333" r:id="rId28"/>
    <p:sldId id="334" r:id="rId29"/>
    <p:sldId id="335" r:id="rId30"/>
    <p:sldId id="336" r:id="rId31"/>
    <p:sldId id="337" r:id="rId32"/>
    <p:sldId id="338" r:id="rId33"/>
    <p:sldId id="339" r:id="rId34"/>
    <p:sldId id="340" r:id="rId35"/>
    <p:sldId id="341" r:id="rId36"/>
    <p:sldId id="342" r:id="rId37"/>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A5A3DE"/>
    <a:srgbClr val="8AF2FF"/>
    <a:srgbClr val="CE30C1"/>
    <a:srgbClr val="E80EF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autoAdjust="0"/>
    <p:restoredTop sz="94660" autoAdjust="0"/>
  </p:normalViewPr>
  <p:slideViewPr>
    <p:cSldViewPr>
      <p:cViewPr>
        <p:scale>
          <a:sx n="100" d="100"/>
          <a:sy n="100" d="100"/>
        </p:scale>
        <p:origin x="-294" y="-264"/>
      </p:cViewPr>
      <p:guideLst>
        <p:guide orient="horz" pos="2149"/>
        <p:guide pos="2882"/>
      </p:guideLst>
    </p:cSldViewPr>
  </p:slideViewPr>
  <p:notesTextViewPr>
    <p:cViewPr>
      <p:scale>
        <a:sx n="1" d="1"/>
        <a:sy n="1" d="1"/>
      </p:scale>
      <p:origin x="0" y="0"/>
    </p:cViewPr>
  </p:notesTextViewPr>
  <p:sorterViewPr>
    <p:cViewPr>
      <p:scale>
        <a:sx n="124" d="100"/>
        <a:sy n="124"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notesMaster" Target="notesMasters/notesMaster1.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0" Type="http://schemas.openxmlformats.org/officeDocument/2006/relationships/tableStyles" Target="tableStyles.xml"/><Relationship Id="rId4" Type="http://schemas.openxmlformats.org/officeDocument/2006/relationships/slide" Target="slides/slide2.xml"/><Relationship Id="rId39" Type="http://schemas.openxmlformats.org/officeDocument/2006/relationships/viewProps" Target="viewProps.xml"/><Relationship Id="rId38" Type="http://schemas.openxmlformats.org/officeDocument/2006/relationships/presProps" Target="presProps.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smtClean="0"/>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smtClean="0"/>
            </a:lvl1pPr>
          </a:lstStyle>
          <a:p>
            <a:pPr>
              <a:defRPr/>
            </a:pPr>
            <a:fld id="{E0FC509A-71A4-455E-BE1D-A87932AB0A1E}" type="datetimeFigureOut">
              <a:rPr lang="zh-CN" altLang="en-US"/>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zh-CN" altLang="en-US" noProof="0" smtClean="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noProof="0" smtClean="0"/>
              <a:t>单击此处编辑母版文本样式</a:t>
            </a:r>
            <a:endParaRPr lang="zh-CN" altLang="en-US" noProof="0" smtClean="0"/>
          </a:p>
          <a:p>
            <a:pPr lvl="1"/>
            <a:r>
              <a:rPr lang="zh-CN" altLang="en-US" noProof="0" smtClean="0"/>
              <a:t>第二级</a:t>
            </a:r>
            <a:endParaRPr lang="zh-CN" altLang="en-US" noProof="0" smtClean="0"/>
          </a:p>
          <a:p>
            <a:pPr lvl="2"/>
            <a:r>
              <a:rPr lang="zh-CN" altLang="en-US" noProof="0" smtClean="0"/>
              <a:t>第三级</a:t>
            </a:r>
            <a:endParaRPr lang="zh-CN" altLang="en-US" noProof="0" smtClean="0"/>
          </a:p>
          <a:p>
            <a:pPr lvl="3"/>
            <a:r>
              <a:rPr lang="zh-CN" altLang="en-US" noProof="0" smtClean="0"/>
              <a:t>第四级</a:t>
            </a:r>
            <a:endParaRPr lang="zh-CN" altLang="en-US" noProof="0" smtClean="0"/>
          </a:p>
          <a:p>
            <a:pPr lvl="4"/>
            <a:r>
              <a:rPr lang="zh-CN" altLang="en-US" noProof="0" smtClean="0"/>
              <a:t>第五级</a:t>
            </a:r>
            <a:endParaRPr lang="zh-CN" altLang="en-US" noProof="0" smtClean="0"/>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smtClean="0"/>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smtClean="0"/>
            </a:lvl1pPr>
          </a:lstStyle>
          <a:p>
            <a:pPr>
              <a:defRPr/>
            </a:pPr>
            <a:fld id="{7B2C3B82-C0E2-464B-9F09-DAD04CE1DE1F}" type="slidenum">
              <a:rPr lang="zh-CN" altLang="en-US"/>
            </a:fld>
            <a:endParaRPr lang="zh-CN" altLang="en-US"/>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9" Type="http://schemas.openxmlformats.org/officeDocument/2006/relationships/hyperlink" Target="http://www.1ppt.com/word/" TargetMode="External"/><Relationship Id="rId8" Type="http://schemas.openxmlformats.org/officeDocument/2006/relationships/hyperlink" Target="http://www.1ppt.com/powerpoint/" TargetMode="External"/><Relationship Id="rId7" Type="http://schemas.openxmlformats.org/officeDocument/2006/relationships/hyperlink" Target="http://www.1ppt.com/xiazai/" TargetMode="External"/><Relationship Id="rId6" Type="http://schemas.openxmlformats.org/officeDocument/2006/relationships/hyperlink" Target="http://www.1ppt.com/tubiao/" TargetMode="External"/><Relationship Id="rId5" Type="http://schemas.openxmlformats.org/officeDocument/2006/relationships/hyperlink" Target="http://www.1ppt.com/beijing/" TargetMode="External"/><Relationship Id="rId4" Type="http://schemas.openxmlformats.org/officeDocument/2006/relationships/hyperlink" Target="http://www.1ppt.com/sucai/" TargetMode="External"/><Relationship Id="rId3" Type="http://schemas.openxmlformats.org/officeDocument/2006/relationships/hyperlink" Target="http://www.1ppt.com/moban/" TargetMode="External"/><Relationship Id="rId24" Type="http://schemas.openxmlformats.org/officeDocument/2006/relationships/hyperlink" Target="http://www.1ppt.com/kejian/lishi/" TargetMode="External"/><Relationship Id="rId23" Type="http://schemas.openxmlformats.org/officeDocument/2006/relationships/hyperlink" Target="http://www.1ppt.com/kejian/dili/" TargetMode="External"/><Relationship Id="rId22" Type="http://schemas.openxmlformats.org/officeDocument/2006/relationships/hyperlink" Target="http://www.1ppt.com/kejian/shengwu/" TargetMode="External"/><Relationship Id="rId21" Type="http://schemas.openxmlformats.org/officeDocument/2006/relationships/hyperlink" Target="http://www.1ppt.com/kejian/huaxue/" TargetMode="External"/><Relationship Id="rId20" Type="http://schemas.openxmlformats.org/officeDocument/2006/relationships/hyperlink" Target="http://www.1ppt.com/kejian/wuli/" TargetMode="External"/><Relationship Id="rId2" Type="http://schemas.openxmlformats.org/officeDocument/2006/relationships/notesMaster" Target="../notesMasters/notesMaster1.xml"/><Relationship Id="rId19" Type="http://schemas.openxmlformats.org/officeDocument/2006/relationships/hyperlink" Target="http://www.1ppt.com/kejian/kexue/" TargetMode="External"/><Relationship Id="rId18" Type="http://schemas.openxmlformats.org/officeDocument/2006/relationships/hyperlink" Target="http://www.1ppt.com/kejian/meishu/" TargetMode="External"/><Relationship Id="rId17" Type="http://schemas.openxmlformats.org/officeDocument/2006/relationships/hyperlink" Target="http://www.1ppt.com/kejian/yingyu/" TargetMode="External"/><Relationship Id="rId16" Type="http://schemas.openxmlformats.org/officeDocument/2006/relationships/hyperlink" Target="http://www.1ppt.com/kejian/shuxue/" TargetMode="External"/><Relationship Id="rId15" Type="http://schemas.openxmlformats.org/officeDocument/2006/relationships/hyperlink" Target="http://www.1ppt.com/kejian/yuwen/" TargetMode="External"/><Relationship Id="rId14" Type="http://schemas.openxmlformats.org/officeDocument/2006/relationships/hyperlink" Target="http://www.1ppt.com/kejian/" TargetMode="External"/><Relationship Id="rId13" Type="http://schemas.openxmlformats.org/officeDocument/2006/relationships/hyperlink" Target="http://www.1ppt.com/jianli/" TargetMode="External"/><Relationship Id="rId12" Type="http://schemas.openxmlformats.org/officeDocument/2006/relationships/hyperlink" Target="http://www.1ppt.com/jiaoan/" TargetMode="External"/><Relationship Id="rId11" Type="http://schemas.openxmlformats.org/officeDocument/2006/relationships/hyperlink" Target="http://www.1ppt.com/shiti/" TargetMode="External"/><Relationship Id="rId10" Type="http://schemas.openxmlformats.org/officeDocument/2006/relationships/hyperlink" Target="http://www.1ppt.com/excel/" TargetMode="External"/><Relationship Id="rId1" Type="http://schemas.openxmlformats.org/officeDocument/2006/relationships/slide" Target="../slides/slide6.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sz="1200" dirty="0" smtClean="0">
                <a:solidFill>
                  <a:srgbClr val="EEECE1">
                    <a:lumMod val="25000"/>
                  </a:srgbClr>
                </a:solidFill>
              </a:rPr>
              <a:t>PPT</a:t>
            </a:r>
            <a:r>
              <a:rPr lang="zh-CN" altLang="en-US" sz="1200" dirty="0" smtClean="0">
                <a:solidFill>
                  <a:srgbClr val="EEECE1">
                    <a:lumMod val="25000"/>
                  </a:srgbClr>
                </a:solidFill>
              </a:rPr>
              <a:t>模板：</a:t>
            </a:r>
            <a:r>
              <a:rPr lang="en-US" altLang="zh-CN" sz="1200" dirty="0" smtClean="0">
                <a:solidFill>
                  <a:srgbClr val="EEECE1">
                    <a:lumMod val="25000"/>
                  </a:srgbClr>
                </a:solidFill>
                <a:hlinkClick r:id="rId3"/>
              </a:rPr>
              <a:t>www.1ppt.com/moban/</a:t>
            </a:r>
            <a:r>
              <a:rPr lang="en-US" altLang="zh-CN" sz="1200" dirty="0" smtClean="0">
                <a:solidFill>
                  <a:srgbClr val="EEECE1">
                    <a:lumMod val="25000"/>
                  </a:srgbClr>
                </a:solidFill>
              </a:rPr>
              <a:t>                  PPT</a:t>
            </a:r>
            <a:r>
              <a:rPr lang="zh-CN" altLang="en-US" sz="1200" dirty="0" smtClean="0">
                <a:solidFill>
                  <a:srgbClr val="EEECE1">
                    <a:lumMod val="25000"/>
                  </a:srgbClr>
                </a:solidFill>
              </a:rPr>
              <a:t>素材：</a:t>
            </a:r>
            <a:r>
              <a:rPr lang="en-US" altLang="zh-CN" sz="1200" dirty="0" smtClean="0">
                <a:solidFill>
                  <a:srgbClr val="EEECE1">
                    <a:lumMod val="25000"/>
                  </a:srgbClr>
                </a:solidFill>
                <a:hlinkClick r:id="rId4"/>
              </a:rPr>
              <a:t>www.1ppt.com/sucai/</a:t>
            </a:r>
            <a:endParaRPr lang="en-US" altLang="zh-CN" sz="1200" dirty="0" smtClean="0">
              <a:solidFill>
                <a:srgbClr val="EEECE1">
                  <a:lumMod val="25000"/>
                </a:srgbClr>
              </a:solidFill>
            </a:endParaRPr>
          </a:p>
          <a:p>
            <a:r>
              <a:rPr lang="en-US" altLang="zh-CN" sz="1200" dirty="0" smtClean="0">
                <a:solidFill>
                  <a:srgbClr val="EEECE1">
                    <a:lumMod val="25000"/>
                  </a:srgbClr>
                </a:solidFill>
              </a:rPr>
              <a:t>PPT</a:t>
            </a:r>
            <a:r>
              <a:rPr lang="zh-CN" altLang="en-US" sz="1200" dirty="0" smtClean="0">
                <a:solidFill>
                  <a:srgbClr val="EEECE1">
                    <a:lumMod val="25000"/>
                  </a:srgbClr>
                </a:solidFill>
              </a:rPr>
              <a:t>背景：</a:t>
            </a:r>
            <a:r>
              <a:rPr lang="en-US" altLang="zh-CN" sz="1200" dirty="0" smtClean="0">
                <a:solidFill>
                  <a:srgbClr val="EEECE1">
                    <a:lumMod val="25000"/>
                  </a:srgbClr>
                </a:solidFill>
                <a:hlinkClick r:id="rId5"/>
              </a:rPr>
              <a:t>www.1ppt.com/beijing/</a:t>
            </a:r>
            <a:r>
              <a:rPr lang="en-US" altLang="zh-CN" sz="1200" dirty="0" smtClean="0">
                <a:solidFill>
                  <a:srgbClr val="EEECE1">
                    <a:lumMod val="25000"/>
                  </a:srgbClr>
                </a:solidFill>
              </a:rPr>
              <a:t>                   PPT</a:t>
            </a:r>
            <a:r>
              <a:rPr lang="zh-CN" altLang="en-US" sz="1200" dirty="0" smtClean="0">
                <a:solidFill>
                  <a:srgbClr val="EEECE1">
                    <a:lumMod val="25000"/>
                  </a:srgbClr>
                </a:solidFill>
              </a:rPr>
              <a:t>图表：</a:t>
            </a:r>
            <a:r>
              <a:rPr lang="en-US" altLang="zh-CN" sz="1200" dirty="0" smtClean="0">
                <a:solidFill>
                  <a:srgbClr val="EEECE1">
                    <a:lumMod val="25000"/>
                  </a:srgbClr>
                </a:solidFill>
                <a:hlinkClick r:id="rId6"/>
              </a:rPr>
              <a:t>www.1ppt.com/tubiao/</a:t>
            </a:r>
            <a:r>
              <a:rPr lang="en-US" altLang="zh-CN" sz="1200" dirty="0" smtClean="0">
                <a:solidFill>
                  <a:srgbClr val="EEECE1">
                    <a:lumMod val="25000"/>
                  </a:srgbClr>
                </a:solidFill>
              </a:rPr>
              <a:t>      </a:t>
            </a:r>
            <a:endParaRPr lang="en-US" altLang="zh-CN" sz="1200" dirty="0" smtClean="0">
              <a:solidFill>
                <a:srgbClr val="EEECE1">
                  <a:lumMod val="25000"/>
                </a:srgbClr>
              </a:solidFill>
            </a:endParaRPr>
          </a:p>
          <a:p>
            <a:r>
              <a:rPr lang="en-US" altLang="zh-CN" sz="1200" dirty="0" smtClean="0">
                <a:solidFill>
                  <a:srgbClr val="EEECE1">
                    <a:lumMod val="25000"/>
                  </a:srgbClr>
                </a:solidFill>
              </a:rPr>
              <a:t>PPT</a:t>
            </a:r>
            <a:r>
              <a:rPr lang="zh-CN" altLang="en-US" sz="1200" dirty="0" smtClean="0">
                <a:solidFill>
                  <a:srgbClr val="EEECE1">
                    <a:lumMod val="25000"/>
                  </a:srgbClr>
                </a:solidFill>
              </a:rPr>
              <a:t>下载：</a:t>
            </a:r>
            <a:r>
              <a:rPr lang="en-US" altLang="zh-CN" sz="1200" dirty="0" smtClean="0">
                <a:solidFill>
                  <a:srgbClr val="EEECE1">
                    <a:lumMod val="25000"/>
                  </a:srgbClr>
                </a:solidFill>
                <a:hlinkClick r:id="rId7"/>
              </a:rPr>
              <a:t>www.1ppt.com/xiazai/</a:t>
            </a:r>
            <a:r>
              <a:rPr lang="en-US" altLang="zh-CN" sz="1200" dirty="0" smtClean="0">
                <a:solidFill>
                  <a:srgbClr val="EEECE1">
                    <a:lumMod val="25000"/>
                  </a:srgbClr>
                </a:solidFill>
              </a:rPr>
              <a:t>                     PPT</a:t>
            </a:r>
            <a:r>
              <a:rPr lang="zh-CN" altLang="en-US" sz="1200" dirty="0" smtClean="0">
                <a:solidFill>
                  <a:srgbClr val="EEECE1">
                    <a:lumMod val="25000"/>
                  </a:srgbClr>
                </a:solidFill>
              </a:rPr>
              <a:t>教程： </a:t>
            </a:r>
            <a:r>
              <a:rPr lang="en-US" altLang="zh-CN" sz="1200" dirty="0" smtClean="0">
                <a:solidFill>
                  <a:srgbClr val="EEECE1">
                    <a:lumMod val="25000"/>
                  </a:srgbClr>
                </a:solidFill>
                <a:hlinkClick r:id="rId8"/>
              </a:rPr>
              <a:t>www.1ppt.com/powerpoint/</a:t>
            </a:r>
            <a:r>
              <a:rPr lang="en-US" altLang="zh-CN" sz="1200" dirty="0" smtClean="0">
                <a:solidFill>
                  <a:srgbClr val="EEECE1">
                    <a:lumMod val="25000"/>
                  </a:srgbClr>
                </a:solidFill>
              </a:rPr>
              <a:t>      </a:t>
            </a:r>
            <a:endParaRPr lang="en-US" altLang="zh-CN" sz="1200" dirty="0" smtClean="0">
              <a:solidFill>
                <a:srgbClr val="EEECE1">
                  <a:lumMod val="25000"/>
                </a:srgbClr>
              </a:solidFill>
            </a:endParaRPr>
          </a:p>
          <a:p>
            <a:r>
              <a:rPr lang="en-US" altLang="zh-CN" sz="1200" dirty="0" smtClean="0">
                <a:solidFill>
                  <a:srgbClr val="EEECE1">
                    <a:lumMod val="25000"/>
                  </a:srgbClr>
                </a:solidFill>
              </a:rPr>
              <a:t>Word</a:t>
            </a:r>
            <a:r>
              <a:rPr lang="zh-CN" altLang="en-US" sz="1200" dirty="0" smtClean="0">
                <a:solidFill>
                  <a:srgbClr val="EEECE1">
                    <a:lumMod val="25000"/>
                  </a:srgbClr>
                </a:solidFill>
              </a:rPr>
              <a:t>模板：</a:t>
            </a:r>
            <a:r>
              <a:rPr lang="en-US" altLang="zh-CN" sz="1200" dirty="0" smtClean="0">
                <a:solidFill>
                  <a:srgbClr val="EEECE1">
                    <a:lumMod val="25000"/>
                  </a:srgbClr>
                </a:solidFill>
                <a:hlinkClick r:id="rId9"/>
              </a:rPr>
              <a:t>www.1ppt.com/word/</a:t>
            </a:r>
            <a:r>
              <a:rPr lang="en-US" altLang="zh-CN" sz="1200" dirty="0" smtClean="0">
                <a:solidFill>
                  <a:srgbClr val="EEECE1">
                    <a:lumMod val="25000"/>
                  </a:srgbClr>
                </a:solidFill>
              </a:rPr>
              <a:t>                    Excel</a:t>
            </a:r>
            <a:r>
              <a:rPr lang="zh-CN" altLang="en-US" sz="1200" dirty="0" smtClean="0">
                <a:solidFill>
                  <a:srgbClr val="EEECE1">
                    <a:lumMod val="25000"/>
                  </a:srgbClr>
                </a:solidFill>
              </a:rPr>
              <a:t>模板：</a:t>
            </a:r>
            <a:r>
              <a:rPr lang="en-US" altLang="zh-CN" sz="1200" dirty="0" smtClean="0">
                <a:solidFill>
                  <a:srgbClr val="EEECE1">
                    <a:lumMod val="25000"/>
                  </a:srgbClr>
                </a:solidFill>
                <a:hlinkClick r:id="rId10"/>
              </a:rPr>
              <a:t>www.1ppt.com/excel/</a:t>
            </a:r>
            <a:r>
              <a:rPr lang="en-US" altLang="zh-CN" sz="1200" dirty="0" smtClean="0">
                <a:solidFill>
                  <a:srgbClr val="EEECE1">
                    <a:lumMod val="25000"/>
                  </a:srgbClr>
                </a:solidFill>
              </a:rPr>
              <a:t>              </a:t>
            </a:r>
            <a:endParaRPr lang="en-US" altLang="zh-CN" sz="1200" dirty="0" smtClean="0">
              <a:solidFill>
                <a:srgbClr val="EEECE1">
                  <a:lumMod val="25000"/>
                </a:srgbClr>
              </a:solidFill>
            </a:endParaRPr>
          </a:p>
          <a:p>
            <a:r>
              <a:rPr lang="zh-CN" altLang="en-US" sz="1200" dirty="0" smtClean="0">
                <a:solidFill>
                  <a:srgbClr val="EEECE1">
                    <a:lumMod val="25000"/>
                  </a:srgbClr>
                </a:solidFill>
              </a:rPr>
              <a:t>试卷下载：</a:t>
            </a:r>
            <a:r>
              <a:rPr lang="en-US" altLang="zh-CN" sz="1200" dirty="0" smtClean="0">
                <a:solidFill>
                  <a:srgbClr val="EEECE1">
                    <a:lumMod val="25000"/>
                  </a:srgbClr>
                </a:solidFill>
                <a:hlinkClick r:id="rId11"/>
              </a:rPr>
              <a:t>www.1ppt.com/shiti/</a:t>
            </a:r>
            <a:r>
              <a:rPr lang="en-US" altLang="zh-CN" sz="1200" dirty="0" smtClean="0">
                <a:solidFill>
                  <a:srgbClr val="EEECE1">
                    <a:lumMod val="25000"/>
                  </a:srgbClr>
                </a:solidFill>
              </a:rPr>
              <a:t>                    </a:t>
            </a:r>
            <a:r>
              <a:rPr lang="zh-CN" altLang="en-US" sz="1200" dirty="0" smtClean="0">
                <a:solidFill>
                  <a:srgbClr val="EEECE1">
                    <a:lumMod val="25000"/>
                  </a:srgbClr>
                </a:solidFill>
              </a:rPr>
              <a:t>教案下载：</a:t>
            </a:r>
            <a:r>
              <a:rPr lang="en-US" altLang="zh-CN" sz="1200" dirty="0" smtClean="0">
                <a:solidFill>
                  <a:srgbClr val="EEECE1">
                    <a:lumMod val="25000"/>
                  </a:srgbClr>
                </a:solidFill>
                <a:hlinkClick r:id="rId12"/>
              </a:rPr>
              <a:t>www.1ppt.com/jiaoan/</a:t>
            </a:r>
            <a:r>
              <a:rPr lang="en-US" altLang="zh-CN" sz="1200" dirty="0" smtClean="0">
                <a:solidFill>
                  <a:srgbClr val="EEECE1">
                    <a:lumMod val="25000"/>
                  </a:srgbClr>
                </a:solidFill>
              </a:rPr>
              <a:t>               </a:t>
            </a:r>
            <a:endParaRPr lang="en-US" altLang="zh-CN" sz="1200" dirty="0" smtClean="0">
              <a:solidFill>
                <a:srgbClr val="EEECE1">
                  <a:lumMod val="25000"/>
                </a:srgbClr>
              </a:solidFill>
            </a:endParaRPr>
          </a:p>
          <a:p>
            <a:r>
              <a:rPr lang="zh-CN" altLang="en-US" sz="1200" dirty="0" smtClean="0">
                <a:solidFill>
                  <a:srgbClr val="EEECE1">
                    <a:lumMod val="25000"/>
                  </a:srgbClr>
                </a:solidFill>
              </a:rPr>
              <a:t>个人简历：</a:t>
            </a:r>
            <a:r>
              <a:rPr lang="en-US" altLang="zh-CN" sz="1200" dirty="0" smtClean="0">
                <a:solidFill>
                  <a:srgbClr val="EEECE1">
                    <a:lumMod val="25000"/>
                  </a:srgbClr>
                </a:solidFill>
                <a:hlinkClick r:id="rId13"/>
              </a:rPr>
              <a:t>www.1ppt.com/jianli/</a:t>
            </a:r>
            <a:r>
              <a:rPr lang="en-US" altLang="zh-CN" sz="1200" dirty="0" smtClean="0">
                <a:solidFill>
                  <a:srgbClr val="EEECE1">
                    <a:lumMod val="25000"/>
                  </a:srgbClr>
                </a:solidFill>
              </a:rPr>
              <a:t>                    PPT</a:t>
            </a:r>
            <a:r>
              <a:rPr lang="zh-CN" altLang="en-US" sz="1200" dirty="0" smtClean="0">
                <a:solidFill>
                  <a:srgbClr val="EEECE1">
                    <a:lumMod val="25000"/>
                  </a:srgbClr>
                </a:solidFill>
              </a:rPr>
              <a:t>课件：</a:t>
            </a:r>
            <a:r>
              <a:rPr lang="en-US" altLang="zh-CN" sz="1200" dirty="0" smtClean="0">
                <a:solidFill>
                  <a:srgbClr val="EEECE1">
                    <a:lumMod val="25000"/>
                  </a:srgbClr>
                </a:solidFill>
                <a:hlinkClick r:id="rId14"/>
              </a:rPr>
              <a:t>www.1ppt.com/kejian/</a:t>
            </a:r>
            <a:r>
              <a:rPr lang="en-US" altLang="zh-CN" sz="1200" dirty="0" smtClean="0">
                <a:solidFill>
                  <a:srgbClr val="EEECE1">
                    <a:lumMod val="25000"/>
                  </a:srgbClr>
                </a:solidFill>
              </a:rPr>
              <a:t> </a:t>
            </a:r>
            <a:endParaRPr lang="en-US" altLang="zh-CN" sz="1200" dirty="0" smtClean="0">
              <a:solidFill>
                <a:srgbClr val="EEECE1">
                  <a:lumMod val="25000"/>
                </a:srgbClr>
              </a:solidFill>
            </a:endParaRPr>
          </a:p>
          <a:p>
            <a:r>
              <a:rPr lang="zh-CN" altLang="en-US" sz="1200" dirty="0" smtClean="0">
                <a:solidFill>
                  <a:srgbClr val="EEECE1">
                    <a:lumMod val="25000"/>
                  </a:srgbClr>
                </a:solidFill>
              </a:rPr>
              <a:t>语文课件：</a:t>
            </a:r>
            <a:r>
              <a:rPr lang="en-US" altLang="zh-CN" sz="1200" dirty="0" smtClean="0">
                <a:solidFill>
                  <a:srgbClr val="EEECE1">
                    <a:lumMod val="25000"/>
                  </a:srgbClr>
                </a:solidFill>
                <a:hlinkClick r:id="rId15"/>
              </a:rPr>
              <a:t>www.1ppt.com/kejian/yuwen/</a:t>
            </a:r>
            <a:r>
              <a:rPr lang="en-US" altLang="zh-CN" sz="1200" dirty="0" smtClean="0">
                <a:solidFill>
                  <a:srgbClr val="EEECE1">
                    <a:lumMod val="25000"/>
                  </a:srgbClr>
                </a:solidFill>
              </a:rPr>
              <a:t>    </a:t>
            </a:r>
            <a:r>
              <a:rPr lang="zh-CN" altLang="en-US" sz="1200" dirty="0" smtClean="0">
                <a:solidFill>
                  <a:srgbClr val="EEECE1">
                    <a:lumMod val="25000"/>
                  </a:srgbClr>
                </a:solidFill>
              </a:rPr>
              <a:t>数学课件：</a:t>
            </a:r>
            <a:r>
              <a:rPr lang="en-US" altLang="zh-CN" sz="1200" dirty="0" smtClean="0">
                <a:solidFill>
                  <a:srgbClr val="EEECE1">
                    <a:lumMod val="25000"/>
                  </a:srgbClr>
                </a:solidFill>
                <a:hlinkClick r:id="rId16"/>
              </a:rPr>
              <a:t>www.1ppt.com/kejian/shuxue/</a:t>
            </a:r>
            <a:r>
              <a:rPr lang="en-US" altLang="zh-CN" sz="1200" dirty="0" smtClean="0">
                <a:solidFill>
                  <a:srgbClr val="EEECE1">
                    <a:lumMod val="25000"/>
                  </a:srgbClr>
                </a:solidFill>
              </a:rPr>
              <a:t> </a:t>
            </a:r>
            <a:endParaRPr lang="en-US" altLang="zh-CN" sz="1200" dirty="0" smtClean="0">
              <a:solidFill>
                <a:srgbClr val="EEECE1">
                  <a:lumMod val="25000"/>
                </a:srgbClr>
              </a:solidFill>
            </a:endParaRPr>
          </a:p>
          <a:p>
            <a:r>
              <a:rPr lang="zh-CN" altLang="en-US" sz="1200" dirty="0" smtClean="0">
                <a:solidFill>
                  <a:srgbClr val="EEECE1">
                    <a:lumMod val="25000"/>
                  </a:srgbClr>
                </a:solidFill>
              </a:rPr>
              <a:t>英语课件：</a:t>
            </a:r>
            <a:r>
              <a:rPr lang="en-US" altLang="zh-CN" sz="1200" dirty="0" smtClean="0">
                <a:solidFill>
                  <a:srgbClr val="EEECE1">
                    <a:lumMod val="25000"/>
                  </a:srgbClr>
                </a:solidFill>
                <a:hlinkClick r:id="rId17"/>
              </a:rPr>
              <a:t>www.1ppt.com/kejian/yingyu/</a:t>
            </a:r>
            <a:r>
              <a:rPr lang="en-US" altLang="zh-CN" sz="1200" dirty="0" smtClean="0">
                <a:solidFill>
                  <a:srgbClr val="EEECE1">
                    <a:lumMod val="25000"/>
                  </a:srgbClr>
                </a:solidFill>
              </a:rPr>
              <a:t>    </a:t>
            </a:r>
            <a:r>
              <a:rPr lang="zh-CN" altLang="en-US" sz="1200" dirty="0" smtClean="0">
                <a:solidFill>
                  <a:srgbClr val="EEECE1">
                    <a:lumMod val="25000"/>
                  </a:srgbClr>
                </a:solidFill>
              </a:rPr>
              <a:t>美术课件：</a:t>
            </a:r>
            <a:r>
              <a:rPr lang="en-US" altLang="zh-CN" sz="1200" dirty="0" smtClean="0">
                <a:solidFill>
                  <a:srgbClr val="EEECE1">
                    <a:lumMod val="25000"/>
                  </a:srgbClr>
                </a:solidFill>
                <a:hlinkClick r:id="rId18"/>
              </a:rPr>
              <a:t>www.1ppt.com/kejian/meishu/</a:t>
            </a:r>
            <a:r>
              <a:rPr lang="en-US" altLang="zh-CN" sz="1200" dirty="0" smtClean="0">
                <a:solidFill>
                  <a:srgbClr val="EEECE1">
                    <a:lumMod val="25000"/>
                  </a:srgbClr>
                </a:solidFill>
              </a:rPr>
              <a:t> </a:t>
            </a:r>
            <a:endParaRPr lang="en-US" altLang="zh-CN" sz="1200" dirty="0" smtClean="0">
              <a:solidFill>
                <a:srgbClr val="EEECE1">
                  <a:lumMod val="25000"/>
                </a:srgbClr>
              </a:solidFill>
            </a:endParaRPr>
          </a:p>
          <a:p>
            <a:r>
              <a:rPr lang="zh-CN" altLang="en-US" sz="1200" dirty="0" smtClean="0">
                <a:solidFill>
                  <a:srgbClr val="EEECE1">
                    <a:lumMod val="25000"/>
                  </a:srgbClr>
                </a:solidFill>
              </a:rPr>
              <a:t>科学课件：</a:t>
            </a:r>
            <a:r>
              <a:rPr lang="en-US" altLang="zh-CN" sz="1200" dirty="0" smtClean="0">
                <a:solidFill>
                  <a:srgbClr val="EEECE1">
                    <a:lumMod val="25000"/>
                  </a:srgbClr>
                </a:solidFill>
                <a:hlinkClick r:id="rId19"/>
              </a:rPr>
              <a:t>www.1ppt.com/kejian/kexue/</a:t>
            </a:r>
            <a:r>
              <a:rPr lang="en-US" altLang="zh-CN" sz="1200" dirty="0" smtClean="0">
                <a:solidFill>
                  <a:srgbClr val="EEECE1">
                    <a:lumMod val="25000"/>
                  </a:srgbClr>
                </a:solidFill>
              </a:rPr>
              <a:t>     </a:t>
            </a:r>
            <a:r>
              <a:rPr lang="zh-CN" altLang="en-US" sz="1200" dirty="0" smtClean="0">
                <a:solidFill>
                  <a:srgbClr val="EEECE1">
                    <a:lumMod val="25000"/>
                  </a:srgbClr>
                </a:solidFill>
              </a:rPr>
              <a:t>物理课件：</a:t>
            </a:r>
            <a:r>
              <a:rPr lang="en-US" altLang="zh-CN" sz="1200" dirty="0" smtClean="0">
                <a:solidFill>
                  <a:srgbClr val="EEECE1">
                    <a:lumMod val="25000"/>
                  </a:srgbClr>
                </a:solidFill>
                <a:hlinkClick r:id="rId20"/>
              </a:rPr>
              <a:t>www.1ppt.com/kejian/wuli/</a:t>
            </a:r>
            <a:r>
              <a:rPr lang="en-US" altLang="zh-CN" sz="1200" dirty="0" smtClean="0">
                <a:solidFill>
                  <a:srgbClr val="EEECE1">
                    <a:lumMod val="25000"/>
                  </a:srgbClr>
                </a:solidFill>
              </a:rPr>
              <a:t> </a:t>
            </a:r>
            <a:endParaRPr lang="en-US" altLang="zh-CN" sz="1200" dirty="0" smtClean="0">
              <a:solidFill>
                <a:srgbClr val="EEECE1">
                  <a:lumMod val="25000"/>
                </a:srgbClr>
              </a:solidFill>
            </a:endParaRPr>
          </a:p>
          <a:p>
            <a:r>
              <a:rPr lang="zh-CN" altLang="en-US" sz="1200" dirty="0" smtClean="0">
                <a:solidFill>
                  <a:srgbClr val="EEECE1">
                    <a:lumMod val="25000"/>
                  </a:srgbClr>
                </a:solidFill>
              </a:rPr>
              <a:t>化学课件：</a:t>
            </a:r>
            <a:r>
              <a:rPr lang="en-US" altLang="zh-CN" sz="1200" dirty="0" smtClean="0">
                <a:solidFill>
                  <a:srgbClr val="EEECE1">
                    <a:lumMod val="25000"/>
                  </a:srgbClr>
                </a:solidFill>
                <a:hlinkClick r:id="rId21"/>
              </a:rPr>
              <a:t>www.1ppt.com/kejian/huaxue/</a:t>
            </a:r>
            <a:r>
              <a:rPr lang="en-US" altLang="zh-CN" sz="1200" dirty="0" smtClean="0">
                <a:solidFill>
                  <a:srgbClr val="EEECE1">
                    <a:lumMod val="25000"/>
                  </a:srgbClr>
                </a:solidFill>
              </a:rPr>
              <a:t>  </a:t>
            </a:r>
            <a:r>
              <a:rPr lang="zh-CN" altLang="en-US" sz="1200" dirty="0" smtClean="0">
                <a:solidFill>
                  <a:srgbClr val="EEECE1">
                    <a:lumMod val="25000"/>
                  </a:srgbClr>
                </a:solidFill>
              </a:rPr>
              <a:t>生物课件：</a:t>
            </a:r>
            <a:r>
              <a:rPr lang="en-US" altLang="zh-CN" sz="1200" dirty="0" smtClean="0">
                <a:solidFill>
                  <a:srgbClr val="EEECE1">
                    <a:lumMod val="25000"/>
                  </a:srgbClr>
                </a:solidFill>
                <a:hlinkClick r:id="rId22"/>
              </a:rPr>
              <a:t>www.1ppt.com/kejian/shengwu/</a:t>
            </a:r>
            <a:r>
              <a:rPr lang="en-US" altLang="zh-CN" sz="1200" dirty="0" smtClean="0">
                <a:solidFill>
                  <a:srgbClr val="EEECE1">
                    <a:lumMod val="25000"/>
                  </a:srgbClr>
                </a:solidFill>
              </a:rPr>
              <a:t> </a:t>
            </a:r>
            <a:endParaRPr lang="en-US" altLang="zh-CN" sz="1200" dirty="0" smtClean="0">
              <a:solidFill>
                <a:srgbClr val="EEECE1">
                  <a:lumMod val="25000"/>
                </a:srgbClr>
              </a:solidFill>
            </a:endParaRPr>
          </a:p>
          <a:p>
            <a:r>
              <a:rPr lang="zh-CN" altLang="en-US" sz="1200" dirty="0" smtClean="0">
                <a:solidFill>
                  <a:srgbClr val="EEECE1">
                    <a:lumMod val="25000"/>
                  </a:srgbClr>
                </a:solidFill>
              </a:rPr>
              <a:t>地理课件：</a:t>
            </a:r>
            <a:r>
              <a:rPr lang="en-US" altLang="zh-CN" sz="1200" dirty="0" smtClean="0">
                <a:solidFill>
                  <a:srgbClr val="EEECE1">
                    <a:lumMod val="25000"/>
                  </a:srgbClr>
                </a:solidFill>
                <a:hlinkClick r:id="rId23"/>
              </a:rPr>
              <a:t>www.1ppt.com/kejian/dili/</a:t>
            </a:r>
            <a:r>
              <a:rPr lang="en-US" altLang="zh-CN" sz="1200" dirty="0" smtClean="0">
                <a:solidFill>
                  <a:srgbClr val="EEECE1">
                    <a:lumMod val="25000"/>
                  </a:srgbClr>
                </a:solidFill>
              </a:rPr>
              <a:t>          </a:t>
            </a:r>
            <a:r>
              <a:rPr lang="zh-CN" altLang="en-US" sz="1200" dirty="0" smtClean="0">
                <a:solidFill>
                  <a:srgbClr val="EEECE1">
                    <a:lumMod val="25000"/>
                  </a:srgbClr>
                </a:solidFill>
              </a:rPr>
              <a:t>历史课件：</a:t>
            </a:r>
            <a:r>
              <a:rPr lang="en-US" altLang="zh-CN" sz="1200" dirty="0" smtClean="0">
                <a:solidFill>
                  <a:srgbClr val="EEECE1">
                    <a:lumMod val="25000"/>
                  </a:srgbClr>
                </a:solidFill>
                <a:hlinkClick r:id="rId24"/>
              </a:rPr>
              <a:t>www.1ppt.com/kejian/lishi/</a:t>
            </a:r>
            <a:r>
              <a:rPr lang="en-US" altLang="zh-CN" sz="1200" dirty="0" smtClean="0">
                <a:solidFill>
                  <a:srgbClr val="EEECE1">
                    <a:lumMod val="25000"/>
                  </a:srgbClr>
                </a:solidFill>
              </a:rPr>
              <a:t>  </a:t>
            </a:r>
            <a:endParaRPr lang="en-US" altLang="zh-CN" sz="1200" dirty="0" smtClean="0">
              <a:solidFill>
                <a:srgbClr val="EEECE1">
                  <a:lumMod val="25000"/>
                </a:srgbClr>
              </a:solidFill>
            </a:endParaRPr>
          </a:p>
          <a:p>
            <a:endParaRPr lang="zh-CN" altLang="en-US" dirty="0"/>
          </a:p>
        </p:txBody>
      </p:sp>
      <p:sp>
        <p:nvSpPr>
          <p:cNvPr id="4" name="灯片编号占位符 3"/>
          <p:cNvSpPr>
            <a:spLocks noGrp="1"/>
          </p:cNvSpPr>
          <p:nvPr>
            <p:ph type="sldNum" sz="quarter" idx="10"/>
          </p:nvPr>
        </p:nvSpPr>
        <p:spPr/>
        <p:txBody>
          <a:bodyPr/>
          <a:lstStyle/>
          <a:p>
            <a:pPr>
              <a:defRPr/>
            </a:pPr>
            <a:fld id="{7B2C3B82-C0E2-464B-9F09-DAD04CE1DE1F}"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7B2C3B82-C0E2-464B-9F09-DAD04CE1DE1F}"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幻灯片图像占位符 1"/>
          <p:cNvSpPr>
            <a:spLocks noGrp="1" noRot="1" noChangeArrowheads="1" noTextEdit="1"/>
          </p:cNvSpPr>
          <p:nvPr>
            <p:ph type="sldImg" idx="4294967295"/>
          </p:nvPr>
        </p:nvSpPr>
        <p:spPr bwMode="auto">
          <a:xfrm>
            <a:off x="1143000" y="685800"/>
            <a:ext cx="4572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51203" name="文本占位符 2"/>
          <p:cNvSpPr>
            <a:spLocks noGrp="1" noChangeArrowheads="1"/>
          </p:cNvSpPr>
          <p:nvPr>
            <p:ph type="body" idx="429496729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endParaRPr lang="zh-CN" altLang="en-US" smtClean="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a:xfrm>
            <a:off x="684213" y="4221163"/>
            <a:ext cx="7772400" cy="963612"/>
          </a:xfrm>
        </p:spPr>
        <p:txBody>
          <a:bodyPr/>
          <a:lstStyle>
            <a:lvl1pPr>
              <a:defRPr>
                <a:solidFill>
                  <a:schemeClr val="bg1"/>
                </a:solidFill>
              </a:defRPr>
            </a:lvl1pPr>
          </a:lstStyle>
          <a:p>
            <a:r>
              <a:rPr lang="zh-CN" altLang="en-US" smtClean="0"/>
              <a:t>单击此处编辑母版标题样式</a:t>
            </a:r>
            <a:endParaRPr lang="zh-CN" altLang="en-US"/>
          </a:p>
        </p:txBody>
      </p:sp>
      <p:sp>
        <p:nvSpPr>
          <p:cNvPr id="2051" name="Rectangle 3"/>
          <p:cNvSpPr>
            <a:spLocks noGrp="1" noChangeArrowheads="1"/>
          </p:cNvSpPr>
          <p:nvPr>
            <p:ph type="subTitle" idx="1"/>
          </p:nvPr>
        </p:nvSpPr>
        <p:spPr>
          <a:xfrm>
            <a:off x="1403350" y="5302250"/>
            <a:ext cx="6400800" cy="719138"/>
          </a:xfrm>
        </p:spPr>
        <p:txBody>
          <a:bodyPr/>
          <a:lstStyle>
            <a:lvl1pPr marL="0" indent="0" algn="ctr">
              <a:buFont typeface="Wingdings" panose="05000000000000000000" pitchFamily="2" charset="2"/>
              <a:buNone/>
              <a:defRPr>
                <a:solidFill>
                  <a:schemeClr val="bg1"/>
                </a:solidFill>
                <a:ea typeface="微软雅黑" panose="020B0503020204020204" pitchFamily="34" charset="-122"/>
              </a:defRPr>
            </a:lvl1pPr>
          </a:lstStyle>
          <a:p>
            <a:r>
              <a:rPr lang="zh-CN" altLang="en-US" smtClean="0"/>
              <a:t>单击此处编辑母版副标题样式</a:t>
            </a:r>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noChangeArrowheads="1"/>
          </p:cNvSpPr>
          <p:nvPr>
            <p:ph type="dt" sz="half" idx="10"/>
          </p:nvPr>
        </p:nvSpPr>
        <p:spPr/>
        <p:txBody>
          <a:bodyPr/>
          <a:lstStyle>
            <a:lvl1pPr>
              <a:defRPr/>
            </a:lvl1pPr>
          </a:lstStyle>
          <a:p>
            <a:pPr>
              <a:defRPr/>
            </a:pPr>
            <a:endParaRPr lang="zh-CN" altLang="en-US"/>
          </a:p>
        </p:txBody>
      </p:sp>
      <p:sp>
        <p:nvSpPr>
          <p:cNvPr id="5" name="页脚占位符 4"/>
          <p:cNvSpPr>
            <a:spLocks noGrp="1" noChangeArrowheads="1"/>
          </p:cNvSpPr>
          <p:nvPr>
            <p:ph type="ftr" sz="quarter" idx="11"/>
          </p:nvPr>
        </p:nvSpPr>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p:txBody>
          <a:bodyPr/>
          <a:lstStyle>
            <a:lvl1pPr>
              <a:defRPr/>
            </a:lvl1pPr>
          </a:lstStyle>
          <a:p>
            <a:pPr>
              <a:defRPr/>
            </a:pPr>
            <a:fld id="{B7FC7A43-12D2-4A13-853E-56AA1FE400A2}"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noChangeArrowheads="1"/>
          </p:cNvSpPr>
          <p:nvPr>
            <p:ph type="dt" sz="half" idx="10"/>
          </p:nvPr>
        </p:nvSpPr>
        <p:spPr/>
        <p:txBody>
          <a:bodyPr/>
          <a:lstStyle>
            <a:lvl1pPr>
              <a:defRPr/>
            </a:lvl1pPr>
          </a:lstStyle>
          <a:p>
            <a:pPr>
              <a:defRPr/>
            </a:pPr>
            <a:endParaRPr lang="zh-CN" altLang="en-US"/>
          </a:p>
        </p:txBody>
      </p:sp>
      <p:sp>
        <p:nvSpPr>
          <p:cNvPr id="5" name="页脚占位符 4"/>
          <p:cNvSpPr>
            <a:spLocks noGrp="1" noChangeArrowheads="1"/>
          </p:cNvSpPr>
          <p:nvPr>
            <p:ph type="ftr" sz="quarter" idx="11"/>
          </p:nvPr>
        </p:nvSpPr>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p:txBody>
          <a:bodyPr/>
          <a:lstStyle>
            <a:lvl1pPr>
              <a:defRPr/>
            </a:lvl1pPr>
          </a:lstStyle>
          <a:p>
            <a:pPr>
              <a:defRPr/>
            </a:pPr>
            <a:fld id="{03ED64DD-247F-4792-9D89-5D4228CE1A61}"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cSld name="1_标题幻灯片">
    <p:spTree>
      <p:nvGrpSpPr>
        <p:cNvPr id="1" name=""/>
        <p:cNvGrpSpPr/>
        <p:nvPr/>
      </p:nvGrpSpPr>
      <p:grpSpPr>
        <a:xfrm>
          <a:off x="0" y="0"/>
          <a:ext cx="0" cy="0"/>
          <a:chOff x="0" y="0"/>
          <a:chExt cx="0" cy="0"/>
        </a:xfrm>
      </p:grpSpPr>
      <p:sp>
        <p:nvSpPr>
          <p:cNvPr id="2" name="日期占位符 1027"/>
          <p:cNvSpPr>
            <a:spLocks noGrp="1"/>
          </p:cNvSpPr>
          <p:nvPr>
            <p:ph type="dt" sz="half" idx="10"/>
          </p:nvPr>
        </p:nvSpPr>
        <p:spPr/>
        <p:txBody>
          <a:bodyPr/>
          <a:lstStyle>
            <a:lvl1pPr>
              <a:defRPr/>
            </a:lvl1pPr>
          </a:lstStyle>
          <a:p>
            <a:pPr>
              <a:defRPr/>
            </a:pPr>
            <a:endParaRPr lang="zh-CN" altLang="en-US"/>
          </a:p>
        </p:txBody>
      </p:sp>
      <p:sp>
        <p:nvSpPr>
          <p:cNvPr id="3" name="页脚占位符 1028"/>
          <p:cNvSpPr>
            <a:spLocks noGrp="1"/>
          </p:cNvSpPr>
          <p:nvPr>
            <p:ph type="ftr" sz="quarter" idx="11"/>
          </p:nvPr>
        </p:nvSpPr>
        <p:spPr/>
        <p:txBody>
          <a:bodyPr/>
          <a:lstStyle>
            <a:lvl1pPr>
              <a:defRPr/>
            </a:lvl1pPr>
          </a:lstStyle>
          <a:p>
            <a:pPr>
              <a:defRPr/>
            </a:pPr>
            <a:endParaRPr lang="zh-CN" altLang="en-US"/>
          </a:p>
        </p:txBody>
      </p:sp>
      <p:sp>
        <p:nvSpPr>
          <p:cNvPr id="4" name="灯片编号占位符 1029"/>
          <p:cNvSpPr>
            <a:spLocks noGrp="1"/>
          </p:cNvSpPr>
          <p:nvPr>
            <p:ph type="sldNum" sz="quarter" idx="12"/>
          </p:nvPr>
        </p:nvSpPr>
        <p:spPr/>
        <p:txBody>
          <a:bodyPr/>
          <a:lstStyle>
            <a:lvl1pPr>
              <a:defRPr/>
            </a:lvl1pPr>
          </a:lstStyle>
          <a:p>
            <a:pPr>
              <a:defRPr/>
            </a:pPr>
            <a:fld id="{0C7EEA59-7203-4735-8BF4-839F799CF2D9}" type="slidenum">
              <a:rPr lang="zh-CN" altLang="en-US"/>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noChangeArrowheads="1"/>
          </p:cNvSpPr>
          <p:nvPr>
            <p:ph type="dt" sz="half" idx="10"/>
          </p:nvPr>
        </p:nvSpPr>
        <p:spPr/>
        <p:txBody>
          <a:bodyPr/>
          <a:lstStyle>
            <a:lvl1pPr>
              <a:defRPr/>
            </a:lvl1pPr>
          </a:lstStyle>
          <a:p>
            <a:pPr>
              <a:defRPr/>
            </a:pPr>
            <a:endParaRPr lang="zh-CN" altLang="en-US"/>
          </a:p>
        </p:txBody>
      </p:sp>
      <p:sp>
        <p:nvSpPr>
          <p:cNvPr id="5" name="页脚占位符 4"/>
          <p:cNvSpPr>
            <a:spLocks noGrp="1" noChangeArrowheads="1"/>
          </p:cNvSpPr>
          <p:nvPr>
            <p:ph type="ftr" sz="quarter" idx="11"/>
          </p:nvPr>
        </p:nvSpPr>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p:txBody>
          <a:bodyPr/>
          <a:lstStyle>
            <a:lvl1pPr>
              <a:defRPr/>
            </a:lvl1pPr>
          </a:lstStyle>
          <a:p>
            <a:pPr>
              <a:defRPr/>
            </a:pPr>
            <a:fld id="{0E5D0938-5934-42C1-91C6-6B97014D5EE3}"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
        <p:nvSpPr>
          <p:cNvPr id="4" name="日期占位符 3"/>
          <p:cNvSpPr>
            <a:spLocks noGrp="1" noChangeArrowheads="1"/>
          </p:cNvSpPr>
          <p:nvPr>
            <p:ph type="dt" sz="half" idx="10"/>
          </p:nvPr>
        </p:nvSpPr>
        <p:spPr/>
        <p:txBody>
          <a:bodyPr/>
          <a:lstStyle>
            <a:lvl1pPr>
              <a:defRPr/>
            </a:lvl1pPr>
          </a:lstStyle>
          <a:p>
            <a:pPr>
              <a:defRPr/>
            </a:pPr>
            <a:endParaRPr lang="zh-CN" altLang="en-US"/>
          </a:p>
        </p:txBody>
      </p:sp>
      <p:sp>
        <p:nvSpPr>
          <p:cNvPr id="5" name="页脚占位符 4"/>
          <p:cNvSpPr>
            <a:spLocks noGrp="1" noChangeArrowheads="1"/>
          </p:cNvSpPr>
          <p:nvPr>
            <p:ph type="ftr" sz="quarter" idx="11"/>
          </p:nvPr>
        </p:nvSpPr>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p:txBody>
          <a:bodyPr/>
          <a:lstStyle>
            <a:lvl1pPr>
              <a:defRPr/>
            </a:lvl1pPr>
          </a:lstStyle>
          <a:p>
            <a:pPr>
              <a:defRPr/>
            </a:pPr>
            <a:fld id="{03ED64DD-247F-4792-9D89-5D4228CE1A61}"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3"/>
          <p:cNvSpPr>
            <a:spLocks noGrp="1" noChangeArrowheads="1"/>
          </p:cNvSpPr>
          <p:nvPr>
            <p:ph type="dt" sz="half" idx="10"/>
          </p:nvPr>
        </p:nvSpPr>
        <p:spPr/>
        <p:txBody>
          <a:bodyPr/>
          <a:lstStyle>
            <a:lvl1pPr>
              <a:defRPr/>
            </a:lvl1pPr>
          </a:lstStyle>
          <a:p>
            <a:pPr>
              <a:defRPr/>
            </a:pPr>
            <a:endParaRPr lang="zh-CN" altLang="en-US"/>
          </a:p>
        </p:txBody>
      </p:sp>
      <p:sp>
        <p:nvSpPr>
          <p:cNvPr id="6" name="页脚占位符 4"/>
          <p:cNvSpPr>
            <a:spLocks noGrp="1" noChangeArrowheads="1"/>
          </p:cNvSpPr>
          <p:nvPr>
            <p:ph type="ftr" sz="quarter" idx="11"/>
          </p:nvPr>
        </p:nvSpPr>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p:txBody>
          <a:bodyPr/>
          <a:lstStyle>
            <a:lvl1pPr>
              <a:defRPr/>
            </a:lvl1pPr>
          </a:lstStyle>
          <a:p>
            <a:pPr>
              <a:defRPr/>
            </a:pPr>
            <a:fld id="{03ED64DD-247F-4792-9D89-5D4228CE1A61}"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10" name="矩形 9"/>
          <p:cNvSpPr/>
          <p:nvPr userDrawn="1"/>
        </p:nvSpPr>
        <p:spPr>
          <a:xfrm>
            <a:off x="5148064" y="1799965"/>
            <a:ext cx="735006" cy="24128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100" dirty="0">
                <a:solidFill>
                  <a:schemeClr val="bg1"/>
                </a:solidFill>
              </a:rPr>
              <a:t>PPT</a:t>
            </a:r>
            <a:r>
              <a:rPr lang="zh-CN" altLang="en-US" sz="100" dirty="0">
                <a:solidFill>
                  <a:schemeClr val="bg1"/>
                </a:solidFill>
              </a:rPr>
              <a:t>模板：</a:t>
            </a:r>
            <a:r>
              <a:rPr lang="en-US" altLang="zh-CN" sz="100" dirty="0">
                <a:solidFill>
                  <a:schemeClr val="bg1"/>
                </a:solidFill>
              </a:rPr>
              <a:t>www.1ppt.com/moban/                  PPT</a:t>
            </a:r>
            <a:r>
              <a:rPr lang="zh-CN" altLang="en-US" sz="100" dirty="0">
                <a:solidFill>
                  <a:schemeClr val="bg1"/>
                </a:solidFill>
              </a:rPr>
              <a:t>素材：</a:t>
            </a:r>
            <a:r>
              <a:rPr lang="en-US" altLang="zh-CN" sz="100" dirty="0">
                <a:solidFill>
                  <a:schemeClr val="bg1"/>
                </a:solidFill>
              </a:rPr>
              <a:t>www.1ppt.com/sucai/</a:t>
            </a:r>
            <a:endParaRPr lang="en-US" altLang="zh-CN" sz="100" dirty="0">
              <a:solidFill>
                <a:schemeClr val="bg1"/>
              </a:solidFill>
            </a:endParaRPr>
          </a:p>
          <a:p>
            <a:r>
              <a:rPr lang="en-US" altLang="zh-CN" sz="100" dirty="0">
                <a:solidFill>
                  <a:schemeClr val="bg1"/>
                </a:solidFill>
              </a:rPr>
              <a:t>PPT</a:t>
            </a:r>
            <a:r>
              <a:rPr lang="zh-CN" altLang="en-US" sz="100" dirty="0">
                <a:solidFill>
                  <a:schemeClr val="bg1"/>
                </a:solidFill>
              </a:rPr>
              <a:t>背景：</a:t>
            </a:r>
            <a:r>
              <a:rPr lang="en-US" altLang="zh-CN" sz="100" dirty="0">
                <a:solidFill>
                  <a:schemeClr val="bg1"/>
                </a:solidFill>
              </a:rPr>
              <a:t>www.1ppt.com/beijing/                   PPT</a:t>
            </a:r>
            <a:r>
              <a:rPr lang="zh-CN" altLang="en-US" sz="100" dirty="0">
                <a:solidFill>
                  <a:schemeClr val="bg1"/>
                </a:solidFill>
              </a:rPr>
              <a:t>图表：</a:t>
            </a:r>
            <a:r>
              <a:rPr lang="en-US" altLang="zh-CN" sz="100" dirty="0">
                <a:solidFill>
                  <a:schemeClr val="bg1"/>
                </a:solidFill>
              </a:rPr>
              <a:t>www.1ppt.com/tubiao/      </a:t>
            </a:r>
            <a:endParaRPr lang="en-US" altLang="zh-CN" sz="100" dirty="0">
              <a:solidFill>
                <a:schemeClr val="bg1"/>
              </a:solidFill>
            </a:endParaRPr>
          </a:p>
          <a:p>
            <a:r>
              <a:rPr lang="en-US" altLang="zh-CN" sz="100" dirty="0">
                <a:solidFill>
                  <a:schemeClr val="bg1"/>
                </a:solidFill>
              </a:rPr>
              <a:t>PPT</a:t>
            </a:r>
            <a:r>
              <a:rPr lang="zh-CN" altLang="en-US" sz="100" dirty="0">
                <a:solidFill>
                  <a:schemeClr val="bg1"/>
                </a:solidFill>
              </a:rPr>
              <a:t>下载：</a:t>
            </a:r>
            <a:r>
              <a:rPr lang="en-US" altLang="zh-CN" sz="100" dirty="0">
                <a:solidFill>
                  <a:schemeClr val="bg1"/>
                </a:solidFill>
              </a:rPr>
              <a:t>www.1ppt.com/xiazai/                     PPT</a:t>
            </a:r>
            <a:r>
              <a:rPr lang="zh-CN" altLang="en-US" sz="100" dirty="0">
                <a:solidFill>
                  <a:schemeClr val="bg1"/>
                </a:solidFill>
              </a:rPr>
              <a:t>教程： </a:t>
            </a:r>
            <a:r>
              <a:rPr lang="en-US" altLang="zh-CN" sz="100" dirty="0">
                <a:solidFill>
                  <a:schemeClr val="bg1"/>
                </a:solidFill>
              </a:rPr>
              <a:t>www.1ppt.com/powerpoint/      </a:t>
            </a:r>
            <a:endParaRPr lang="en-US" altLang="zh-CN" sz="100" dirty="0">
              <a:solidFill>
                <a:schemeClr val="bg1"/>
              </a:solidFill>
            </a:endParaRPr>
          </a:p>
          <a:p>
            <a:r>
              <a:rPr lang="zh-CN" altLang="en-US" sz="100" dirty="0">
                <a:solidFill>
                  <a:schemeClr val="bg1"/>
                </a:solidFill>
              </a:rPr>
              <a:t>资料下载：</a:t>
            </a:r>
            <a:r>
              <a:rPr lang="en-US" altLang="zh-CN" sz="100" dirty="0">
                <a:solidFill>
                  <a:schemeClr val="bg1"/>
                </a:solidFill>
              </a:rPr>
              <a:t>www.1ppt.com/ziliao/                   </a:t>
            </a:r>
            <a:r>
              <a:rPr lang="zh-CN" altLang="en-US" sz="100" dirty="0">
                <a:solidFill>
                  <a:schemeClr val="bg1"/>
                </a:solidFill>
              </a:rPr>
              <a:t>范文下载：</a:t>
            </a:r>
            <a:r>
              <a:rPr lang="en-US" altLang="zh-CN" sz="100" dirty="0">
                <a:solidFill>
                  <a:schemeClr val="bg1"/>
                </a:solidFill>
              </a:rPr>
              <a:t>www.1ppt.com/fanwen/             </a:t>
            </a:r>
            <a:endParaRPr lang="en-US" altLang="zh-CN" sz="100" dirty="0">
              <a:solidFill>
                <a:schemeClr val="bg1"/>
              </a:solidFill>
            </a:endParaRPr>
          </a:p>
          <a:p>
            <a:r>
              <a:rPr lang="zh-CN" altLang="en-US" sz="100" dirty="0">
                <a:solidFill>
                  <a:schemeClr val="bg1"/>
                </a:solidFill>
              </a:rPr>
              <a:t>试卷下载：</a:t>
            </a:r>
            <a:r>
              <a:rPr lang="en-US" altLang="zh-CN" sz="100" dirty="0">
                <a:solidFill>
                  <a:schemeClr val="bg1"/>
                </a:solidFill>
              </a:rPr>
              <a:t>www.1ppt.com/shiti/                     </a:t>
            </a:r>
            <a:r>
              <a:rPr lang="zh-CN" altLang="en-US" sz="100" dirty="0">
                <a:solidFill>
                  <a:schemeClr val="bg1"/>
                </a:solidFill>
              </a:rPr>
              <a:t>教案下载：</a:t>
            </a:r>
            <a:r>
              <a:rPr lang="en-US" altLang="zh-CN" sz="100" dirty="0">
                <a:solidFill>
                  <a:schemeClr val="bg1"/>
                </a:solidFill>
              </a:rPr>
              <a:t>www.1ppt.com/jiaoan/               </a:t>
            </a:r>
            <a:endParaRPr lang="en-US" altLang="zh-CN" sz="100" dirty="0">
              <a:solidFill>
                <a:schemeClr val="bg1"/>
              </a:solidFill>
            </a:endParaRPr>
          </a:p>
          <a:p>
            <a:r>
              <a:rPr lang="en-US" altLang="zh-CN" sz="100" dirty="0">
                <a:solidFill>
                  <a:schemeClr val="bg1"/>
                </a:solidFill>
              </a:rPr>
              <a:t>PPT</a:t>
            </a:r>
            <a:r>
              <a:rPr lang="zh-CN" altLang="en-US" sz="100" dirty="0">
                <a:solidFill>
                  <a:schemeClr val="bg1"/>
                </a:solidFill>
              </a:rPr>
              <a:t>论坛：</a:t>
            </a:r>
            <a:r>
              <a:rPr lang="en-US" altLang="zh-CN" sz="100" dirty="0">
                <a:solidFill>
                  <a:schemeClr val="bg1"/>
                </a:solidFill>
              </a:rPr>
              <a:t>www.1ppt.cn                                     PPT</a:t>
            </a:r>
            <a:r>
              <a:rPr lang="zh-CN" altLang="en-US" sz="100" dirty="0">
                <a:solidFill>
                  <a:schemeClr val="bg1"/>
                </a:solidFill>
              </a:rPr>
              <a:t>课件：</a:t>
            </a:r>
            <a:r>
              <a:rPr lang="en-US" altLang="zh-CN" sz="100" dirty="0">
                <a:solidFill>
                  <a:schemeClr val="bg1"/>
                </a:solidFill>
              </a:rPr>
              <a:t>www.1ppt.com/kejian/ </a:t>
            </a:r>
            <a:endParaRPr lang="en-US" altLang="zh-CN" sz="100" dirty="0">
              <a:solidFill>
                <a:schemeClr val="bg1"/>
              </a:solidFill>
            </a:endParaRPr>
          </a:p>
          <a:p>
            <a:r>
              <a:rPr lang="zh-CN" altLang="en-US" sz="100" dirty="0">
                <a:solidFill>
                  <a:schemeClr val="bg1"/>
                </a:solidFill>
              </a:rPr>
              <a:t>语文课件：</a:t>
            </a:r>
            <a:r>
              <a:rPr lang="en-US" altLang="zh-CN" sz="100" dirty="0">
                <a:solidFill>
                  <a:schemeClr val="bg1"/>
                </a:solidFill>
              </a:rPr>
              <a:t>www.1ppt.com/kejian/yuwen/    </a:t>
            </a:r>
            <a:r>
              <a:rPr lang="zh-CN" altLang="en-US" sz="100" dirty="0">
                <a:solidFill>
                  <a:schemeClr val="bg1"/>
                </a:solidFill>
              </a:rPr>
              <a:t>数学课件：</a:t>
            </a:r>
            <a:r>
              <a:rPr lang="en-US" altLang="zh-CN" sz="100" dirty="0">
                <a:solidFill>
                  <a:schemeClr val="bg1"/>
                </a:solidFill>
              </a:rPr>
              <a:t>www.1ppt.com/kejian/shuxue/ </a:t>
            </a:r>
            <a:endParaRPr lang="en-US" altLang="zh-CN" sz="100" dirty="0">
              <a:solidFill>
                <a:schemeClr val="bg1"/>
              </a:solidFill>
            </a:endParaRPr>
          </a:p>
          <a:p>
            <a:r>
              <a:rPr lang="zh-CN" altLang="en-US" sz="100" dirty="0">
                <a:solidFill>
                  <a:schemeClr val="bg1"/>
                </a:solidFill>
              </a:rPr>
              <a:t>英语课件：</a:t>
            </a:r>
            <a:r>
              <a:rPr lang="en-US" altLang="zh-CN" sz="100" dirty="0">
                <a:solidFill>
                  <a:schemeClr val="bg1"/>
                </a:solidFill>
              </a:rPr>
              <a:t>www.1ppt.com/kejian/yingyu/    </a:t>
            </a:r>
            <a:r>
              <a:rPr lang="zh-CN" altLang="en-US" sz="100" dirty="0">
                <a:solidFill>
                  <a:schemeClr val="bg1"/>
                </a:solidFill>
              </a:rPr>
              <a:t>美术课件：</a:t>
            </a:r>
            <a:r>
              <a:rPr lang="en-US" altLang="zh-CN" sz="100" dirty="0">
                <a:solidFill>
                  <a:schemeClr val="bg1"/>
                </a:solidFill>
              </a:rPr>
              <a:t>www.1ppt.com/kejian/meishu/ </a:t>
            </a:r>
            <a:endParaRPr lang="en-US" altLang="zh-CN" sz="100" dirty="0">
              <a:solidFill>
                <a:schemeClr val="bg1"/>
              </a:solidFill>
            </a:endParaRPr>
          </a:p>
          <a:p>
            <a:r>
              <a:rPr lang="zh-CN" altLang="en-US" sz="100" dirty="0">
                <a:solidFill>
                  <a:schemeClr val="bg1"/>
                </a:solidFill>
              </a:rPr>
              <a:t>科学课件：</a:t>
            </a:r>
            <a:r>
              <a:rPr lang="en-US" altLang="zh-CN" sz="100" dirty="0">
                <a:solidFill>
                  <a:schemeClr val="bg1"/>
                </a:solidFill>
              </a:rPr>
              <a:t>www.1ppt.com/kejian/kexue/     </a:t>
            </a:r>
            <a:r>
              <a:rPr lang="zh-CN" altLang="en-US" sz="100" dirty="0">
                <a:solidFill>
                  <a:schemeClr val="bg1"/>
                </a:solidFill>
              </a:rPr>
              <a:t>物理课件：</a:t>
            </a:r>
            <a:r>
              <a:rPr lang="en-US" altLang="zh-CN" sz="100" dirty="0">
                <a:solidFill>
                  <a:schemeClr val="bg1"/>
                </a:solidFill>
              </a:rPr>
              <a:t>www.1ppt.com/kejian/wuli/ </a:t>
            </a:r>
            <a:endParaRPr lang="en-US" altLang="zh-CN" sz="100" dirty="0">
              <a:solidFill>
                <a:schemeClr val="bg1"/>
              </a:solidFill>
            </a:endParaRPr>
          </a:p>
          <a:p>
            <a:r>
              <a:rPr lang="zh-CN" altLang="en-US" sz="100" dirty="0">
                <a:solidFill>
                  <a:schemeClr val="bg1"/>
                </a:solidFill>
              </a:rPr>
              <a:t>化学课件：</a:t>
            </a:r>
            <a:r>
              <a:rPr lang="en-US" altLang="zh-CN" sz="100" dirty="0">
                <a:solidFill>
                  <a:schemeClr val="bg1"/>
                </a:solidFill>
              </a:rPr>
              <a:t>www.1ppt.com/kejian/huaxue/  </a:t>
            </a:r>
            <a:r>
              <a:rPr lang="zh-CN" altLang="en-US" sz="100" dirty="0">
                <a:solidFill>
                  <a:schemeClr val="bg1"/>
                </a:solidFill>
              </a:rPr>
              <a:t>生物课件：</a:t>
            </a:r>
            <a:r>
              <a:rPr lang="en-US" altLang="zh-CN" sz="100" dirty="0">
                <a:solidFill>
                  <a:schemeClr val="bg1"/>
                </a:solidFill>
              </a:rPr>
              <a:t>www.1ppt.com/kejian/shengwu/ </a:t>
            </a:r>
            <a:endParaRPr lang="en-US" altLang="zh-CN" sz="100" dirty="0">
              <a:solidFill>
                <a:schemeClr val="bg1"/>
              </a:solidFill>
            </a:endParaRPr>
          </a:p>
          <a:p>
            <a:r>
              <a:rPr lang="zh-CN" altLang="en-US" sz="100" dirty="0">
                <a:solidFill>
                  <a:schemeClr val="bg1"/>
                </a:solidFill>
              </a:rPr>
              <a:t>地理课件：</a:t>
            </a:r>
            <a:r>
              <a:rPr lang="en-US" altLang="zh-CN" sz="100" dirty="0">
                <a:solidFill>
                  <a:schemeClr val="bg1"/>
                </a:solidFill>
              </a:rPr>
              <a:t>www.1ppt.com/kejian/dili/          </a:t>
            </a:r>
            <a:r>
              <a:rPr lang="zh-CN" altLang="en-US" sz="100" dirty="0">
                <a:solidFill>
                  <a:schemeClr val="bg1"/>
                </a:solidFill>
              </a:rPr>
              <a:t>历史课件：</a:t>
            </a:r>
            <a:r>
              <a:rPr lang="en-US" altLang="zh-CN" sz="100" dirty="0">
                <a:solidFill>
                  <a:schemeClr val="bg1"/>
                </a:solidFill>
              </a:rPr>
              <a:t>www.1ppt.com/kejian/lishi/        </a:t>
            </a:r>
            <a:endParaRPr lang="en-US" altLang="zh-CN" sz="100" dirty="0">
              <a:solidFill>
                <a:schemeClr val="bg1"/>
              </a:solidFill>
            </a:endParaRPr>
          </a:p>
        </p:txBody>
      </p:sp>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smtClean="0"/>
              <a:t>单击此处编辑母版文本样式</a:t>
            </a:r>
            <a:endParaRPr lang="zh-CN" altLang="en-US" dirty="0" smtClean="0"/>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3"/>
          <p:cNvSpPr>
            <a:spLocks noGrp="1" noChangeArrowheads="1"/>
          </p:cNvSpPr>
          <p:nvPr>
            <p:ph type="dt" sz="half" idx="10"/>
          </p:nvPr>
        </p:nvSpPr>
        <p:spPr/>
        <p:txBody>
          <a:bodyPr/>
          <a:lstStyle>
            <a:lvl1pPr>
              <a:defRPr/>
            </a:lvl1pPr>
          </a:lstStyle>
          <a:p>
            <a:pPr>
              <a:defRPr/>
            </a:pPr>
            <a:endParaRPr lang="zh-CN" altLang="en-US"/>
          </a:p>
        </p:txBody>
      </p:sp>
      <p:sp>
        <p:nvSpPr>
          <p:cNvPr id="8" name="页脚占位符 4"/>
          <p:cNvSpPr>
            <a:spLocks noGrp="1" noChangeArrowheads="1"/>
          </p:cNvSpPr>
          <p:nvPr>
            <p:ph type="ftr" sz="quarter" idx="11"/>
          </p:nvPr>
        </p:nvSpPr>
        <p:spPr/>
        <p:txBody>
          <a:bodyPr/>
          <a:lstStyle>
            <a:lvl1pPr>
              <a:defRPr/>
            </a:lvl1pPr>
          </a:lstStyle>
          <a:p>
            <a:pPr>
              <a:defRPr/>
            </a:pPr>
            <a:endParaRPr lang="zh-CN" altLang="en-US"/>
          </a:p>
        </p:txBody>
      </p:sp>
      <p:sp>
        <p:nvSpPr>
          <p:cNvPr id="9" name="灯片编号占位符 5"/>
          <p:cNvSpPr>
            <a:spLocks noGrp="1" noChangeArrowheads="1"/>
          </p:cNvSpPr>
          <p:nvPr>
            <p:ph type="sldNum" sz="quarter" idx="12"/>
          </p:nvPr>
        </p:nvSpPr>
        <p:spPr/>
        <p:txBody>
          <a:bodyPr/>
          <a:lstStyle>
            <a:lvl1pPr>
              <a:defRPr/>
            </a:lvl1pPr>
          </a:lstStyle>
          <a:p>
            <a:pPr>
              <a:defRPr/>
            </a:pPr>
            <a:fld id="{03ED64DD-247F-4792-9D89-5D4228CE1A61}"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noChangeArrowheads="1"/>
          </p:cNvSpPr>
          <p:nvPr>
            <p:ph type="dt" sz="half" idx="10"/>
          </p:nvPr>
        </p:nvSpPr>
        <p:spPr/>
        <p:txBody>
          <a:bodyPr/>
          <a:lstStyle>
            <a:lvl1pPr>
              <a:defRPr/>
            </a:lvl1pPr>
          </a:lstStyle>
          <a:p>
            <a:pPr>
              <a:defRPr/>
            </a:pPr>
            <a:endParaRPr lang="zh-CN" altLang="en-US"/>
          </a:p>
        </p:txBody>
      </p:sp>
      <p:sp>
        <p:nvSpPr>
          <p:cNvPr id="4" name="页脚占位符 4"/>
          <p:cNvSpPr>
            <a:spLocks noGrp="1" noChangeArrowheads="1"/>
          </p:cNvSpPr>
          <p:nvPr>
            <p:ph type="ftr" sz="quarter" idx="11"/>
          </p:nvPr>
        </p:nvSpPr>
        <p:spPr/>
        <p:txBody>
          <a:bodyPr/>
          <a:lstStyle>
            <a:lvl1pPr>
              <a:defRPr/>
            </a:lvl1pPr>
          </a:lstStyle>
          <a:p>
            <a:pPr>
              <a:defRPr/>
            </a:pPr>
            <a:endParaRPr lang="zh-CN" altLang="en-US"/>
          </a:p>
        </p:txBody>
      </p:sp>
      <p:sp>
        <p:nvSpPr>
          <p:cNvPr id="5" name="灯片编号占位符 5"/>
          <p:cNvSpPr>
            <a:spLocks noGrp="1" noChangeArrowheads="1"/>
          </p:cNvSpPr>
          <p:nvPr>
            <p:ph type="sldNum" sz="quarter" idx="12"/>
          </p:nvPr>
        </p:nvSpPr>
        <p:spPr/>
        <p:txBody>
          <a:bodyPr/>
          <a:lstStyle>
            <a:lvl1pPr>
              <a:defRPr/>
            </a:lvl1pPr>
          </a:lstStyle>
          <a:p>
            <a:pPr>
              <a:defRPr/>
            </a:pPr>
            <a:fld id="{03ED64DD-247F-4792-9D89-5D4228CE1A61}"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noChangeArrowheads="1"/>
          </p:cNvSpPr>
          <p:nvPr>
            <p:ph type="dt" sz="half" idx="10"/>
          </p:nvPr>
        </p:nvSpPr>
        <p:spPr/>
        <p:txBody>
          <a:bodyPr/>
          <a:lstStyle>
            <a:lvl1pPr>
              <a:defRPr/>
            </a:lvl1pPr>
          </a:lstStyle>
          <a:p>
            <a:pPr>
              <a:defRPr/>
            </a:pPr>
            <a:endParaRPr lang="zh-CN" altLang="en-US"/>
          </a:p>
        </p:txBody>
      </p:sp>
      <p:sp>
        <p:nvSpPr>
          <p:cNvPr id="3" name="页脚占位符 4"/>
          <p:cNvSpPr>
            <a:spLocks noGrp="1" noChangeArrowheads="1"/>
          </p:cNvSpPr>
          <p:nvPr>
            <p:ph type="ftr" sz="quarter" idx="11"/>
          </p:nvPr>
        </p:nvSpPr>
        <p:spPr/>
        <p:txBody>
          <a:bodyPr/>
          <a:lstStyle>
            <a:lvl1pPr>
              <a:defRPr/>
            </a:lvl1pPr>
          </a:lstStyle>
          <a:p>
            <a:pPr>
              <a:defRPr/>
            </a:pPr>
            <a:endParaRPr lang="zh-CN" altLang="en-US"/>
          </a:p>
        </p:txBody>
      </p:sp>
      <p:sp>
        <p:nvSpPr>
          <p:cNvPr id="4" name="灯片编号占位符 5"/>
          <p:cNvSpPr>
            <a:spLocks noGrp="1" noChangeArrowheads="1"/>
          </p:cNvSpPr>
          <p:nvPr>
            <p:ph type="sldNum" sz="quarter" idx="12"/>
          </p:nvPr>
        </p:nvSpPr>
        <p:spPr/>
        <p:txBody>
          <a:bodyPr/>
          <a:lstStyle>
            <a:lvl1pPr>
              <a:defRPr/>
            </a:lvl1pPr>
          </a:lstStyle>
          <a:p>
            <a:pPr>
              <a:defRPr/>
            </a:pPr>
            <a:fld id="{640986D6-3BE2-4D30-81DA-FB6B662C6395}"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3"/>
          <p:cNvSpPr>
            <a:spLocks noGrp="1" noChangeArrowheads="1"/>
          </p:cNvSpPr>
          <p:nvPr>
            <p:ph type="dt" sz="half" idx="10"/>
          </p:nvPr>
        </p:nvSpPr>
        <p:spPr/>
        <p:txBody>
          <a:bodyPr/>
          <a:lstStyle>
            <a:lvl1pPr>
              <a:defRPr/>
            </a:lvl1pPr>
          </a:lstStyle>
          <a:p>
            <a:pPr>
              <a:defRPr/>
            </a:pPr>
            <a:endParaRPr lang="zh-CN" altLang="en-US"/>
          </a:p>
        </p:txBody>
      </p:sp>
      <p:sp>
        <p:nvSpPr>
          <p:cNvPr id="6" name="页脚占位符 4"/>
          <p:cNvSpPr>
            <a:spLocks noGrp="1" noChangeArrowheads="1"/>
          </p:cNvSpPr>
          <p:nvPr>
            <p:ph type="ftr" sz="quarter" idx="11"/>
          </p:nvPr>
        </p:nvSpPr>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p:txBody>
          <a:bodyPr/>
          <a:lstStyle>
            <a:lvl1pPr>
              <a:defRPr/>
            </a:lvl1pPr>
          </a:lstStyle>
          <a:p>
            <a:pPr>
              <a:defRPr/>
            </a:pPr>
            <a:fld id="{03ED64DD-247F-4792-9D89-5D4228CE1A61}"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smtClean="0"/>
              <a:t>单击图标添加图片</a:t>
            </a:r>
            <a:endParaRPr lang="zh-CN" altLang="en-US" noProof="0" smtClean="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3"/>
          <p:cNvSpPr>
            <a:spLocks noGrp="1" noChangeArrowheads="1"/>
          </p:cNvSpPr>
          <p:nvPr>
            <p:ph type="dt" sz="half" idx="10"/>
          </p:nvPr>
        </p:nvSpPr>
        <p:spPr/>
        <p:txBody>
          <a:bodyPr/>
          <a:lstStyle>
            <a:lvl1pPr>
              <a:defRPr/>
            </a:lvl1pPr>
          </a:lstStyle>
          <a:p>
            <a:pPr>
              <a:defRPr/>
            </a:pPr>
            <a:endParaRPr lang="zh-CN" altLang="en-US"/>
          </a:p>
        </p:txBody>
      </p:sp>
      <p:sp>
        <p:nvSpPr>
          <p:cNvPr id="6" name="页脚占位符 4"/>
          <p:cNvSpPr>
            <a:spLocks noGrp="1" noChangeArrowheads="1"/>
          </p:cNvSpPr>
          <p:nvPr>
            <p:ph type="ftr" sz="quarter" idx="11"/>
          </p:nvPr>
        </p:nvSpPr>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p:txBody>
          <a:bodyPr/>
          <a:lstStyle>
            <a:lvl1pPr>
              <a:defRPr/>
            </a:lvl1pPr>
          </a:lstStyle>
          <a:p>
            <a:pPr>
              <a:defRPr/>
            </a:pPr>
            <a:fld id="{B964BC67-D957-4698-B5B1-5114903885BD}"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4" Type="http://schemas.openxmlformats.org/officeDocument/2006/relationships/theme" Target="../theme/theme1.xml"/><Relationship Id="rId13" Type="http://schemas.openxmlformats.org/officeDocument/2006/relationships/image" Target="../media/image2.jpeg"/><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auto">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1026" name="标题占位符 1"/>
          <p:cNvSpPr>
            <a:spLocks noGrp="1" noChangeArrowheads="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zh-CN" altLang="en-US" smtClean="0"/>
              <a:t>单击此处编辑母版标题样式</a:t>
            </a:r>
            <a:endParaRPr lang="zh-CN" altLang="en-US" smtClean="0"/>
          </a:p>
        </p:txBody>
      </p:sp>
      <p:sp>
        <p:nvSpPr>
          <p:cNvPr id="1027" name="文本占位符 2"/>
          <p:cNvSpPr>
            <a:spLocks noGrp="1" noChangeArrowheads="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smtClean="0"/>
          </a:p>
        </p:txBody>
      </p:sp>
      <p:sp>
        <p:nvSpPr>
          <p:cNvPr id="1028" name="日期占位符 3"/>
          <p:cNvSpPr>
            <a:spLocks noGrp="1" noChangeArrowheads="1"/>
          </p:cNvSpPr>
          <p:nvPr>
            <p:ph type="dt" sz="half" idx="2"/>
          </p:nvPr>
        </p:nvSpPr>
        <p:spPr bwMode="auto">
          <a:xfrm>
            <a:off x="457200" y="6356350"/>
            <a:ext cx="2133600" cy="365125"/>
          </a:xfrm>
          <a:prstGeom prst="rect">
            <a:avLst/>
          </a:prstGeom>
          <a:noFill/>
          <a:ln w="9525">
            <a:noFill/>
            <a:miter lim="800000"/>
          </a:ln>
        </p:spPr>
        <p:txBody>
          <a:bodyPr vert="horz" wrap="square" lIns="91440" tIns="45720" rIns="91440" bIns="45720" numCol="1" anchor="ctr" anchorCtr="0" compatLnSpc="1"/>
          <a:lstStyle>
            <a:lvl1pPr>
              <a:buFont typeface="Arial" panose="020B0604020202020204" pitchFamily="34" charset="0"/>
              <a:buNone/>
              <a:defRPr sz="1200">
                <a:solidFill>
                  <a:srgbClr val="898989"/>
                </a:solidFill>
                <a:latin typeface="Arial" panose="020B0604020202020204" pitchFamily="34" charset="0"/>
              </a:defRPr>
            </a:lvl1pPr>
          </a:lstStyle>
          <a:p>
            <a:pPr>
              <a:defRPr/>
            </a:pPr>
            <a:endParaRPr lang="zh-CN" altLang="en-US"/>
          </a:p>
        </p:txBody>
      </p:sp>
      <p:sp>
        <p:nvSpPr>
          <p:cNvPr id="1029" name="页脚占位符 4"/>
          <p:cNvSpPr>
            <a:spLocks noGrp="1" noChangeArrowheads="1"/>
          </p:cNvSpPr>
          <p:nvPr>
            <p:ph type="ftr" sz="quarter" idx="3"/>
          </p:nvPr>
        </p:nvSpPr>
        <p:spPr bwMode="auto">
          <a:xfrm>
            <a:off x="3124200" y="6356350"/>
            <a:ext cx="2895600" cy="365125"/>
          </a:xfrm>
          <a:prstGeom prst="rect">
            <a:avLst/>
          </a:prstGeom>
          <a:noFill/>
          <a:ln w="9525">
            <a:noFill/>
            <a:miter lim="800000"/>
          </a:ln>
        </p:spPr>
        <p:txBody>
          <a:bodyPr vert="horz" wrap="square" lIns="91440" tIns="45720" rIns="91440" bIns="45720" numCol="1" anchor="ctr" anchorCtr="0" compatLnSpc="1"/>
          <a:lstStyle>
            <a:lvl1pPr algn="ctr">
              <a:buFont typeface="Arial" panose="020B0604020202020204" pitchFamily="34" charset="0"/>
              <a:buNone/>
              <a:defRPr sz="1200">
                <a:solidFill>
                  <a:srgbClr val="898989"/>
                </a:solidFill>
                <a:latin typeface="Arial" panose="020B0604020202020204" pitchFamily="34" charset="0"/>
              </a:defRPr>
            </a:lvl1pPr>
          </a:lstStyle>
          <a:p>
            <a:pPr>
              <a:defRPr/>
            </a:pPr>
            <a:endParaRPr lang="zh-CN" altLang="en-US"/>
          </a:p>
        </p:txBody>
      </p:sp>
      <p:sp>
        <p:nvSpPr>
          <p:cNvPr id="1030" name="灯片编号占位符 5"/>
          <p:cNvSpPr>
            <a:spLocks noGrp="1" noChangeArrowheads="1"/>
          </p:cNvSpPr>
          <p:nvPr>
            <p:ph type="sldNum" sz="quarter" idx="4"/>
          </p:nvPr>
        </p:nvSpPr>
        <p:spPr bwMode="auto">
          <a:xfrm>
            <a:off x="6553200" y="6356350"/>
            <a:ext cx="2133600" cy="365125"/>
          </a:xfrm>
          <a:prstGeom prst="rect">
            <a:avLst/>
          </a:prstGeom>
          <a:noFill/>
          <a:ln w="9525">
            <a:noFill/>
            <a:miter lim="800000"/>
          </a:ln>
        </p:spPr>
        <p:txBody>
          <a:bodyPr vert="horz" wrap="square" lIns="91440" tIns="45720" rIns="91440" bIns="45720" numCol="1" anchor="ctr" anchorCtr="0" compatLnSpc="1"/>
          <a:lstStyle>
            <a:lvl1pPr algn="r">
              <a:buFont typeface="Arial" panose="020B0604020202020204" pitchFamily="34" charset="0"/>
              <a:buNone/>
              <a:defRPr sz="1200">
                <a:solidFill>
                  <a:srgbClr val="898989"/>
                </a:solidFill>
                <a:latin typeface="Arial" panose="020B0604020202020204" pitchFamily="34" charset="0"/>
              </a:defRPr>
            </a:lvl1pPr>
          </a:lstStyle>
          <a:p>
            <a:pPr>
              <a:defRPr/>
            </a:pPr>
            <a:fld id="{03ED64DD-247F-4792-9D89-5D4228CE1A61}"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ctr" rtl="0" eaLnBrk="1" fontAlgn="base" hangingPunct="1">
        <a:spcBef>
          <a:spcPct val="0"/>
        </a:spcBef>
        <a:spcAft>
          <a:spcPct val="0"/>
        </a:spcAft>
        <a:defRPr sz="4000" b="1">
          <a:solidFill>
            <a:schemeClr val="tx1"/>
          </a:solidFill>
          <a:latin typeface="+mj-lt"/>
          <a:ea typeface="+mj-ea"/>
          <a:cs typeface="+mj-cs"/>
        </a:defRPr>
      </a:lvl1pPr>
      <a:lvl2pPr algn="ctr" rtl="0" eaLnBrk="1" fontAlgn="base" hangingPunct="1">
        <a:spcBef>
          <a:spcPct val="0"/>
        </a:spcBef>
        <a:spcAft>
          <a:spcPct val="0"/>
        </a:spcAft>
        <a:defRPr sz="4000" b="1">
          <a:solidFill>
            <a:schemeClr val="tx1"/>
          </a:solidFill>
          <a:latin typeface="Impact" panose="020B0806030902050204" pitchFamily="34" charset="0"/>
          <a:ea typeface="微软雅黑" panose="020B0503020204020204" pitchFamily="34" charset="-122"/>
        </a:defRPr>
      </a:lvl2pPr>
      <a:lvl3pPr algn="ctr" rtl="0" eaLnBrk="1" fontAlgn="base" hangingPunct="1">
        <a:spcBef>
          <a:spcPct val="0"/>
        </a:spcBef>
        <a:spcAft>
          <a:spcPct val="0"/>
        </a:spcAft>
        <a:defRPr sz="4000" b="1">
          <a:solidFill>
            <a:schemeClr val="tx1"/>
          </a:solidFill>
          <a:latin typeface="Impact" panose="020B0806030902050204" pitchFamily="34" charset="0"/>
          <a:ea typeface="微软雅黑" panose="020B0503020204020204" pitchFamily="34" charset="-122"/>
        </a:defRPr>
      </a:lvl3pPr>
      <a:lvl4pPr algn="ctr" rtl="0" eaLnBrk="1" fontAlgn="base" hangingPunct="1">
        <a:spcBef>
          <a:spcPct val="0"/>
        </a:spcBef>
        <a:spcAft>
          <a:spcPct val="0"/>
        </a:spcAft>
        <a:defRPr sz="4000" b="1">
          <a:solidFill>
            <a:schemeClr val="tx1"/>
          </a:solidFill>
          <a:latin typeface="Impact" panose="020B0806030902050204" pitchFamily="34" charset="0"/>
          <a:ea typeface="微软雅黑" panose="020B0503020204020204" pitchFamily="34" charset="-122"/>
        </a:defRPr>
      </a:lvl4pPr>
      <a:lvl5pPr algn="ctr" rtl="0" eaLnBrk="1" fontAlgn="base" hangingPunct="1">
        <a:spcBef>
          <a:spcPct val="0"/>
        </a:spcBef>
        <a:spcAft>
          <a:spcPct val="0"/>
        </a:spcAft>
        <a:defRPr sz="4000" b="1">
          <a:solidFill>
            <a:schemeClr val="tx1"/>
          </a:solidFill>
          <a:latin typeface="Impact" panose="020B0806030902050204" pitchFamily="34" charset="0"/>
          <a:ea typeface="微软雅黑" panose="020B0503020204020204" pitchFamily="34" charset="-122"/>
        </a:defRPr>
      </a:lvl5pPr>
      <a:lvl6pPr marL="457200" algn="ctr" rtl="0" eaLnBrk="1" fontAlgn="base" hangingPunct="1">
        <a:spcBef>
          <a:spcPct val="0"/>
        </a:spcBef>
        <a:spcAft>
          <a:spcPct val="0"/>
        </a:spcAft>
        <a:defRPr sz="4000" b="1">
          <a:solidFill>
            <a:schemeClr val="tx1"/>
          </a:solidFill>
          <a:latin typeface="Impact" panose="020B0806030902050204" pitchFamily="34" charset="0"/>
          <a:ea typeface="微软雅黑" panose="020B0503020204020204" pitchFamily="34" charset="-122"/>
        </a:defRPr>
      </a:lvl6pPr>
      <a:lvl7pPr marL="914400" algn="ctr" rtl="0" eaLnBrk="1" fontAlgn="base" hangingPunct="1">
        <a:spcBef>
          <a:spcPct val="0"/>
        </a:spcBef>
        <a:spcAft>
          <a:spcPct val="0"/>
        </a:spcAft>
        <a:defRPr sz="4000" b="1">
          <a:solidFill>
            <a:schemeClr val="tx1"/>
          </a:solidFill>
          <a:latin typeface="Impact" panose="020B0806030902050204" pitchFamily="34" charset="0"/>
          <a:ea typeface="微软雅黑" panose="020B0503020204020204" pitchFamily="34" charset="-122"/>
        </a:defRPr>
      </a:lvl7pPr>
      <a:lvl8pPr marL="1371600" algn="ctr" rtl="0" eaLnBrk="1" fontAlgn="base" hangingPunct="1">
        <a:spcBef>
          <a:spcPct val="0"/>
        </a:spcBef>
        <a:spcAft>
          <a:spcPct val="0"/>
        </a:spcAft>
        <a:defRPr sz="4000" b="1">
          <a:solidFill>
            <a:schemeClr val="tx1"/>
          </a:solidFill>
          <a:latin typeface="Impact" panose="020B0806030902050204" pitchFamily="34" charset="0"/>
          <a:ea typeface="微软雅黑" panose="020B0503020204020204" pitchFamily="34" charset="-122"/>
        </a:defRPr>
      </a:lvl8pPr>
      <a:lvl9pPr marL="1828800" algn="ctr" rtl="0" eaLnBrk="1" fontAlgn="base" hangingPunct="1">
        <a:spcBef>
          <a:spcPct val="0"/>
        </a:spcBef>
        <a:spcAft>
          <a:spcPct val="0"/>
        </a:spcAft>
        <a:defRPr sz="4000" b="1">
          <a:solidFill>
            <a:schemeClr val="tx1"/>
          </a:solidFill>
          <a:latin typeface="Impact" panose="020B0806030902050204" pitchFamily="34" charset="0"/>
          <a:ea typeface="微软雅黑" panose="020B0503020204020204" pitchFamily="34" charset="-122"/>
        </a:defRPr>
      </a:lvl9pPr>
    </p:titleStyle>
    <p:bodyStyle>
      <a:lvl1pPr marL="342900" indent="-342900" algn="l" rtl="0" eaLnBrk="1" fontAlgn="base" hangingPunct="1">
        <a:spcBef>
          <a:spcPct val="20000"/>
        </a:spcBef>
        <a:spcAft>
          <a:spcPct val="0"/>
        </a:spcAft>
        <a:buFont typeface="Wingdings" panose="05000000000000000000" pitchFamily="2" charset="2"/>
        <a:buChar char="n"/>
        <a:defRPr sz="3200">
          <a:solidFill>
            <a:schemeClr val="tx1"/>
          </a:solidFill>
          <a:latin typeface="+mn-lt"/>
          <a:ea typeface="+mn-ea"/>
          <a:cs typeface="+mn-cs"/>
        </a:defRPr>
      </a:lvl1pPr>
      <a:lvl2pPr marL="742950" indent="-285750" algn="l" rtl="0" eaLnBrk="1" fontAlgn="base" hangingPunct="1">
        <a:spcBef>
          <a:spcPct val="20000"/>
        </a:spcBef>
        <a:spcAft>
          <a:spcPct val="0"/>
        </a:spcAft>
        <a:buFont typeface="Wingdings" panose="05000000000000000000" pitchFamily="2" charset="2"/>
        <a:buChar char="–"/>
        <a:defRPr sz="2800">
          <a:solidFill>
            <a:schemeClr val="tx1"/>
          </a:solidFill>
          <a:latin typeface="+mn-lt"/>
          <a:ea typeface="+mn-ea"/>
        </a:defRPr>
      </a:lvl2pPr>
      <a:lvl3pPr marL="1143000" indent="-228600" algn="l" rtl="0" eaLnBrk="1" fontAlgn="base" hangingPunct="1">
        <a:spcBef>
          <a:spcPct val="20000"/>
        </a:spcBef>
        <a:spcAft>
          <a:spcPct val="0"/>
        </a:spcAft>
        <a:buFont typeface="Wingdings" panose="05000000000000000000" pitchFamily="2" charset="2"/>
        <a:buChar char="•"/>
        <a:defRPr sz="2400">
          <a:solidFill>
            <a:schemeClr val="tx1"/>
          </a:solidFill>
          <a:latin typeface="+mn-lt"/>
          <a:ea typeface="+mn-ea"/>
        </a:defRPr>
      </a:lvl3pPr>
      <a:lvl4pPr marL="1600200" indent="-228600" algn="l" rtl="0" eaLnBrk="1" fontAlgn="base" hangingPunct="1">
        <a:spcBef>
          <a:spcPct val="20000"/>
        </a:spcBef>
        <a:spcAft>
          <a:spcPct val="0"/>
        </a:spcAft>
        <a:buFont typeface="Wingdings" panose="05000000000000000000" pitchFamily="2" charset="2"/>
        <a:buChar char="–"/>
        <a:defRPr sz="2000">
          <a:solidFill>
            <a:schemeClr val="tx1"/>
          </a:solidFill>
          <a:latin typeface="+mn-lt"/>
          <a:ea typeface="+mn-ea"/>
        </a:defRPr>
      </a:lvl4pPr>
      <a:lvl5pPr marL="2057400" indent="-228600" algn="l" rtl="0" eaLnBrk="1" fontAlgn="base" hangingPunct="1">
        <a:spcBef>
          <a:spcPct val="20000"/>
        </a:spcBef>
        <a:spcAft>
          <a:spcPct val="0"/>
        </a:spcAft>
        <a:buFont typeface="Wingdings" panose="05000000000000000000" pitchFamily="2" charset="2"/>
        <a:buChar char="»"/>
        <a:defRPr sz="2000">
          <a:solidFill>
            <a:schemeClr val="tx1"/>
          </a:solidFill>
          <a:latin typeface="+mn-lt"/>
          <a:ea typeface="+mn-ea"/>
        </a:defRPr>
      </a:lvl5pPr>
      <a:lvl6pPr marL="2514600" indent="-228600" algn="l" rtl="0" eaLnBrk="1" fontAlgn="base" hangingPunct="1">
        <a:spcBef>
          <a:spcPct val="20000"/>
        </a:spcBef>
        <a:spcAft>
          <a:spcPct val="0"/>
        </a:spcAft>
        <a:buFont typeface="Wingdings" panose="05000000000000000000" pitchFamily="2" charset="2"/>
        <a:buChar char="»"/>
        <a:defRPr sz="2000">
          <a:solidFill>
            <a:schemeClr val="tx1"/>
          </a:solidFill>
          <a:latin typeface="+mn-lt"/>
          <a:ea typeface="+mn-ea"/>
        </a:defRPr>
      </a:lvl6pPr>
      <a:lvl7pPr marL="2971800" indent="-228600" algn="l" rtl="0" eaLnBrk="1" fontAlgn="base" hangingPunct="1">
        <a:spcBef>
          <a:spcPct val="20000"/>
        </a:spcBef>
        <a:spcAft>
          <a:spcPct val="0"/>
        </a:spcAft>
        <a:buFont typeface="Wingdings" panose="05000000000000000000" pitchFamily="2" charset="2"/>
        <a:buChar char="»"/>
        <a:defRPr sz="2000">
          <a:solidFill>
            <a:schemeClr val="tx1"/>
          </a:solidFill>
          <a:latin typeface="+mn-lt"/>
          <a:ea typeface="+mn-ea"/>
        </a:defRPr>
      </a:lvl7pPr>
      <a:lvl8pPr marL="3429000" indent="-228600" algn="l" rtl="0" eaLnBrk="1" fontAlgn="base" hangingPunct="1">
        <a:spcBef>
          <a:spcPct val="20000"/>
        </a:spcBef>
        <a:spcAft>
          <a:spcPct val="0"/>
        </a:spcAft>
        <a:buFont typeface="Wingdings" panose="05000000000000000000" pitchFamily="2" charset="2"/>
        <a:buChar char="»"/>
        <a:defRPr sz="2000">
          <a:solidFill>
            <a:schemeClr val="tx1"/>
          </a:solidFill>
          <a:latin typeface="+mn-lt"/>
          <a:ea typeface="+mn-ea"/>
        </a:defRPr>
      </a:lvl8pPr>
      <a:lvl9pPr marL="3886200" indent="-228600" algn="l" rtl="0" eaLnBrk="1" fontAlgn="base" hangingPunct="1">
        <a:spcBef>
          <a:spcPct val="20000"/>
        </a:spcBef>
        <a:spcAft>
          <a:spcPct val="0"/>
        </a:spcAft>
        <a:buFont typeface="Wingdings" panose="05000000000000000000" pitchFamily="2" charset="2"/>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5" Type="http://schemas.openxmlformats.org/officeDocument/2006/relationships/slideLayout" Target="../slideLayouts/slideLayout12.xml"/><Relationship Id="rId4" Type="http://schemas.openxmlformats.org/officeDocument/2006/relationships/image" Target="../media/image13.jpeg"/><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image" Target="../media/image10.jpeg"/></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14.jpe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3.jpe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5.jpeg"/><Relationship Id="rId1" Type="http://schemas.openxmlformats.org/officeDocument/2006/relationships/image" Target="../media/image4.jpe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16.jpeg"/><Relationship Id="rId1" Type="http://schemas.openxmlformats.org/officeDocument/2006/relationships/image" Target="../media/image15.jpeg"/></Relationships>
</file>

<file path=ppt/slides/_rels/slide32.xml.rels><?xml version="1.0" encoding="UTF-8" standalone="yes"?>
<Relationships xmlns="http://schemas.openxmlformats.org/package/2006/relationships"><Relationship Id="rId5" Type="http://schemas.openxmlformats.org/officeDocument/2006/relationships/slideLayout" Target="../slideLayouts/slideLayout12.xml"/><Relationship Id="rId4" Type="http://schemas.openxmlformats.org/officeDocument/2006/relationships/image" Target="../media/image20.jpeg"/><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image" Target="../media/image17.jpeg"/></Relationships>
</file>

<file path=ppt/slides/_rels/slide33.xml.rels><?xml version="1.0" encoding="UTF-8" standalone="yes"?>
<Relationships xmlns="http://schemas.openxmlformats.org/package/2006/relationships"><Relationship Id="rId5" Type="http://schemas.openxmlformats.org/officeDocument/2006/relationships/slideLayout" Target="../slideLayouts/slideLayout12.xml"/><Relationship Id="rId4" Type="http://schemas.openxmlformats.org/officeDocument/2006/relationships/image" Target="../media/image24.jpeg"/><Relationship Id="rId3" Type="http://schemas.openxmlformats.org/officeDocument/2006/relationships/image" Target="../media/image23.jpeg"/><Relationship Id="rId2" Type="http://schemas.openxmlformats.org/officeDocument/2006/relationships/image" Target="../media/image22.jpeg"/><Relationship Id="rId1" Type="http://schemas.openxmlformats.org/officeDocument/2006/relationships/image" Target="../media/image21.jpe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7.jpeg"/><Relationship Id="rId1" Type="http://schemas.openxmlformats.org/officeDocument/2006/relationships/image" Target="../media/image6.jpe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9.jpeg"/><Relationship Id="rId1" Type="http://schemas.openxmlformats.org/officeDocument/2006/relationships/image" Target="../media/image8.jpe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nvSpPr>
        <p:spPr>
          <a:xfrm>
            <a:off x="2816381" y="1926542"/>
            <a:ext cx="666750" cy="852487"/>
          </a:xfrm>
          <a:prstGeom prst="ellipse">
            <a:avLst/>
          </a:prstGeom>
          <a:solidFill>
            <a:srgbClr val="FFFF99"/>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zh-CN" altLang="en-US"/>
          </a:p>
        </p:txBody>
      </p:sp>
      <p:sp>
        <p:nvSpPr>
          <p:cNvPr id="5" name="TextBox 4"/>
          <p:cNvSpPr txBox="1"/>
          <p:nvPr/>
        </p:nvSpPr>
        <p:spPr>
          <a:xfrm>
            <a:off x="2915816" y="1844824"/>
            <a:ext cx="3278462" cy="1015663"/>
          </a:xfrm>
          <a:prstGeom prst="rect">
            <a:avLst/>
          </a:prstGeom>
          <a:noFill/>
        </p:spPr>
        <p:txBody>
          <a:bodyPr wrap="none">
            <a:spAutoFit/>
          </a:bodyPr>
          <a:lstStyle/>
          <a:p>
            <a:pPr fontAlgn="auto">
              <a:defRPr/>
            </a:pPr>
            <a:r>
              <a:rPr lang="en-US" altLang="zh-CN" sz="6000" b="1" noProof="1">
                <a:solidFill>
                  <a:srgbClr val="00B050"/>
                </a:solidFill>
                <a:latin typeface="黑体" panose="02010609060101010101" pitchFamily="49" charset="-122"/>
                <a:ea typeface="黑体" panose="02010609060101010101" pitchFamily="49" charset="-122"/>
                <a:cs typeface="黑体" panose="02010609060101010101" pitchFamily="49" charset="-122"/>
              </a:rPr>
              <a:t>9.</a:t>
            </a:r>
            <a:r>
              <a:rPr lang="zh-CN" altLang="en-US" sz="6000" b="1" noProof="1">
                <a:solidFill>
                  <a:srgbClr val="00B050"/>
                </a:solidFill>
                <a:latin typeface="黑体" panose="02010609060101010101" pitchFamily="49" charset="-122"/>
                <a:ea typeface="黑体" panose="02010609060101010101" pitchFamily="49" charset="-122"/>
                <a:cs typeface="黑体" panose="02010609060101010101" pitchFamily="49" charset="-122"/>
              </a:rPr>
              <a:t>竹节人</a:t>
            </a:r>
            <a:endParaRPr lang="zh-CN" altLang="en-US" sz="6000" b="1" spc="200" noProof="1">
              <a:ln w="29210">
                <a:solidFill>
                  <a:schemeClr val="accent3">
                    <a:tint val="10000"/>
                  </a:schemeClr>
                </a:solidFill>
              </a:ln>
              <a:solidFill>
                <a:srgbClr val="00B050"/>
              </a:solidFill>
              <a:effectLst>
                <a:innerShdw blurRad="50800" dist="50800" dir="8100000">
                  <a:srgbClr val="7D7D7D">
                    <a:alpha val="73000"/>
                  </a:srgbClr>
                </a:innerShdw>
              </a:effectLst>
              <a:latin typeface="黑体" panose="02010609060101010101" pitchFamily="49" charset="-122"/>
              <a:ea typeface="黑体" panose="02010609060101010101" pitchFamily="49" charset="-122"/>
              <a:cs typeface="黑体" panose="02010609060101010101" pitchFamily="49" charset="-122"/>
            </a:endParaRPr>
          </a:p>
        </p:txBody>
      </p:sp>
      <p:sp>
        <p:nvSpPr>
          <p:cNvPr id="6" name="TextBox 5"/>
          <p:cNvSpPr txBox="1">
            <a:spLocks noChangeArrowheads="1"/>
          </p:cNvSpPr>
          <p:nvPr/>
        </p:nvSpPr>
        <p:spPr bwMode="auto">
          <a:xfrm>
            <a:off x="4139952" y="3212976"/>
            <a:ext cx="2697701"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3200" b="1" dirty="0">
                <a:latin typeface="黑体" panose="02010609060101010101" pitchFamily="49" charset="-122"/>
                <a:ea typeface="黑体" panose="02010609060101010101" pitchFamily="49" charset="-122"/>
              </a:rPr>
              <a:t>—</a:t>
            </a:r>
            <a:r>
              <a:rPr lang="en-US" altLang="zh-CN" sz="3200" b="1" dirty="0">
                <a:latin typeface="黑体" panose="02010609060101010101" pitchFamily="49" charset="-122"/>
                <a:ea typeface="黑体" panose="02010609060101010101" pitchFamily="49" charset="-122"/>
                <a:sym typeface="宋体" panose="02010600030101010101" pitchFamily="2" charset="-122"/>
              </a:rPr>
              <a:t>—</a:t>
            </a:r>
            <a:r>
              <a:rPr lang="zh-CN" altLang="en-US" sz="3200" b="1" dirty="0">
                <a:latin typeface="仿宋" panose="02010609060101010101" pitchFamily="49" charset="-122"/>
                <a:ea typeface="仿宋" panose="02010609060101010101" pitchFamily="49" charset="-122"/>
              </a:rPr>
              <a:t>范锡林</a:t>
            </a:r>
            <a:endParaRPr lang="zh-CN" altLang="en-US" sz="3200" b="1" dirty="0">
              <a:latin typeface="仿宋" panose="02010609060101010101" pitchFamily="49" charset="-122"/>
              <a:ea typeface="仿宋" panose="02010609060101010101" pitchFamily="49" charset="-122"/>
            </a:endParaRPr>
          </a:p>
        </p:txBody>
      </p:sp>
    </p:spTree>
    <p:custDataLst>
      <p:tags r:id="rId1"/>
    </p:custData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extBox 4"/>
          <p:cNvSpPr txBox="1">
            <a:spLocks noChangeArrowheads="1"/>
          </p:cNvSpPr>
          <p:nvPr/>
        </p:nvSpPr>
        <p:spPr bwMode="auto">
          <a:xfrm>
            <a:off x="989410" y="1781175"/>
            <a:ext cx="7324725" cy="28136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30000"/>
              </a:lnSpc>
            </a:pPr>
            <a:r>
              <a:rPr lang="zh-CN" altLang="en-US" sz="2800" b="1" dirty="0">
                <a:latin typeface="黑体" panose="02010609060101010101" pitchFamily="49" charset="-122"/>
                <a:ea typeface="黑体" panose="02010609060101010101" pitchFamily="49" charset="-122"/>
              </a:rPr>
              <a:t>竹节人做好了，他们是怎么斗竹节人的？</a:t>
            </a:r>
            <a:endParaRPr lang="zh-CN" altLang="en-US" sz="2800" b="1" dirty="0">
              <a:latin typeface="微软雅黑" panose="020B0503020204020204" pitchFamily="34" charset="-122"/>
              <a:ea typeface="微软雅黑" panose="020B0503020204020204" pitchFamily="34" charset="-122"/>
            </a:endParaRPr>
          </a:p>
          <a:p>
            <a:pPr eaLnBrk="1" hangingPunct="1">
              <a:lnSpc>
                <a:spcPct val="130000"/>
              </a:lnSpc>
            </a:pPr>
            <a:endParaRPr lang="en-US" altLang="zh-CN" sz="2800" b="1" dirty="0">
              <a:latin typeface="宋体" panose="02010600030101010101" pitchFamily="2" charset="-122"/>
            </a:endParaRPr>
          </a:p>
          <a:p>
            <a:pPr algn="just" eaLnBrk="1" hangingPunct="1">
              <a:lnSpc>
                <a:spcPct val="130000"/>
              </a:lnSpc>
            </a:pPr>
            <a:r>
              <a:rPr lang="zh-CN" altLang="en-US" sz="2800" b="1" dirty="0">
                <a:latin typeface="宋体" panose="02010600030101010101" pitchFamily="2" charset="-122"/>
              </a:rPr>
              <a:t>仔细阅读第</a:t>
            </a:r>
            <a:r>
              <a:rPr lang="en-US" altLang="zh-CN" sz="2800" b="1" dirty="0">
                <a:latin typeface="宋体" panose="02010600030101010101" pitchFamily="2" charset="-122"/>
              </a:rPr>
              <a:t>8—22</a:t>
            </a:r>
            <a:r>
              <a:rPr lang="zh-CN" altLang="en-US" sz="2800" b="1" dirty="0">
                <a:latin typeface="宋体" panose="02010600030101010101" pitchFamily="2" charset="-122"/>
              </a:rPr>
              <a:t>自然段，体会其精彩的语言和丰富的想象，感受作者从中获得的无穷乐趣。</a:t>
            </a:r>
            <a:endParaRPr lang="en-US" altLang="zh-CN" sz="2800" b="1" dirty="0">
              <a:latin typeface="宋体" panose="02010600030101010101" pitchFamily="2" charset="-122"/>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extBox 2"/>
          <p:cNvSpPr txBox="1">
            <a:spLocks noChangeArrowheads="1"/>
          </p:cNvSpPr>
          <p:nvPr/>
        </p:nvSpPr>
        <p:spPr bwMode="auto">
          <a:xfrm>
            <a:off x="652463" y="841375"/>
            <a:ext cx="7839075" cy="48280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eaLnBrk="1" hangingPunct="1">
              <a:lnSpc>
                <a:spcPct val="140000"/>
              </a:lnSpc>
            </a:pPr>
            <a:r>
              <a:rPr lang="zh-CN" altLang="en-US" sz="2800" b="1" dirty="0">
                <a:latin typeface="楷体" panose="02010609060101010101" pitchFamily="49" charset="-122"/>
                <a:ea typeface="楷体" panose="02010609060101010101" pitchFamily="49" charset="-122"/>
              </a:rPr>
              <a:t>    把穿着九个竹节的</a:t>
            </a:r>
            <a:r>
              <a:rPr lang="zh-CN" altLang="en-US" sz="2800" b="1" dirty="0">
                <a:solidFill>
                  <a:srgbClr val="FF0000"/>
                </a:solidFill>
                <a:latin typeface="楷体" panose="02010609060101010101" pitchFamily="49" charset="-122"/>
                <a:ea typeface="楷体" panose="02010609060101010101" pitchFamily="49" charset="-122"/>
              </a:rPr>
              <a:t>鞋线嵌入课桌裂缝里</a:t>
            </a:r>
            <a:r>
              <a:rPr lang="zh-CN" altLang="en-US" sz="2800" b="1" dirty="0">
                <a:latin typeface="楷体" panose="02010609060101010101" pitchFamily="49" charset="-122"/>
                <a:ea typeface="楷体" panose="02010609060101010101" pitchFamily="49" charset="-122"/>
              </a:rPr>
              <a:t>，</a:t>
            </a:r>
            <a:r>
              <a:rPr lang="zh-CN" altLang="en-US" sz="2800" b="1" dirty="0">
                <a:solidFill>
                  <a:srgbClr val="FF0000"/>
                </a:solidFill>
                <a:latin typeface="楷体" panose="02010609060101010101" pitchFamily="49" charset="-122"/>
                <a:ea typeface="楷体" panose="02010609060101010101" pitchFamily="49" charset="-122"/>
              </a:rPr>
              <a:t>在下面一拉紧</a:t>
            </a:r>
            <a:r>
              <a:rPr lang="zh-CN" altLang="en-US" sz="2800" b="1" dirty="0">
                <a:latin typeface="楷体" panose="02010609060101010101" pitchFamily="49" charset="-122"/>
                <a:ea typeface="楷体" panose="02010609060101010101" pitchFamily="49" charset="-122"/>
              </a:rPr>
              <a:t>，那立在裂缝上的竹节们就</a:t>
            </a:r>
            <a:r>
              <a:rPr lang="zh-CN" altLang="en-US" sz="2800" b="1" dirty="0">
                <a:solidFill>
                  <a:srgbClr val="FF0000"/>
                </a:solidFill>
                <a:latin typeface="楷体" panose="02010609060101010101" pitchFamily="49" charset="-122"/>
                <a:ea typeface="楷体" panose="02010609060101010101" pitchFamily="49" charset="-122"/>
              </a:rPr>
              <a:t>站成一个壮士模样</a:t>
            </a:r>
            <a:r>
              <a:rPr lang="zh-CN" altLang="en-US" sz="2800" b="1" dirty="0">
                <a:latin typeface="楷体" panose="02010609060101010101" pitchFamily="49" charset="-122"/>
                <a:ea typeface="楷体" panose="02010609060101010101" pitchFamily="49" charset="-122"/>
              </a:rPr>
              <a:t>，</a:t>
            </a:r>
            <a:r>
              <a:rPr lang="zh-CN" altLang="en-US" sz="2800" b="1" dirty="0">
                <a:solidFill>
                  <a:srgbClr val="FF0000"/>
                </a:solidFill>
                <a:latin typeface="楷体" panose="02010609060101010101" pitchFamily="49" charset="-122"/>
                <a:ea typeface="楷体" panose="02010609060101010101" pitchFamily="49" charset="-122"/>
              </a:rPr>
              <a:t>叉腿张胳膊</a:t>
            </a:r>
            <a:r>
              <a:rPr lang="zh-CN" altLang="en-US" sz="2800" b="1" dirty="0">
                <a:latin typeface="楷体" panose="02010609060101010101" pitchFamily="49" charset="-122"/>
                <a:ea typeface="楷体" panose="02010609060101010101" pitchFamily="49" charset="-122"/>
              </a:rPr>
              <a:t>，</a:t>
            </a:r>
            <a:r>
              <a:rPr lang="zh-CN" altLang="en-US" sz="2800" b="1" dirty="0">
                <a:solidFill>
                  <a:srgbClr val="FF0000"/>
                </a:solidFill>
                <a:latin typeface="楷体" panose="02010609060101010101" pitchFamily="49" charset="-122"/>
                <a:ea typeface="楷体" panose="02010609060101010101" pitchFamily="49" charset="-122"/>
              </a:rPr>
              <a:t>威风凛凛</a:t>
            </a:r>
            <a:r>
              <a:rPr lang="zh-CN" altLang="en-US" sz="2800" b="1" dirty="0">
                <a:latin typeface="楷体" panose="02010609060101010101" pitchFamily="49" charset="-122"/>
                <a:ea typeface="楷体" panose="02010609060101010101" pitchFamily="49" charset="-122"/>
              </a:rPr>
              <a:t>，跟现今健美比赛中那脖子老粗、浑身疙瘩肉的小伙子差不多。</a:t>
            </a:r>
            <a:endParaRPr lang="en-US" altLang="zh-CN" sz="2800" b="1" dirty="0">
              <a:latin typeface="楷体" panose="02010609060101010101" pitchFamily="49" charset="-122"/>
              <a:ea typeface="楷体" panose="02010609060101010101" pitchFamily="49" charset="-122"/>
            </a:endParaRPr>
          </a:p>
          <a:p>
            <a:pPr algn="just" eaLnBrk="1" hangingPunct="1">
              <a:lnSpc>
                <a:spcPct val="140000"/>
              </a:lnSpc>
            </a:pPr>
            <a:r>
              <a:rPr lang="zh-CN" altLang="en-US" sz="2800" b="1" dirty="0">
                <a:latin typeface="楷体" panose="02010609060101010101" pitchFamily="49" charset="-122"/>
                <a:ea typeface="楷体" panose="02010609060101010101" pitchFamily="49" charset="-122"/>
              </a:rPr>
              <a:t>    将鞋线</a:t>
            </a:r>
            <a:r>
              <a:rPr lang="zh-CN" altLang="en-US" sz="2800" b="1" dirty="0">
                <a:solidFill>
                  <a:srgbClr val="FF0000"/>
                </a:solidFill>
                <a:latin typeface="楷体" panose="02010609060101010101" pitchFamily="49" charset="-122"/>
                <a:ea typeface="楷体" panose="02010609060101010101" pitchFamily="49" charset="-122"/>
              </a:rPr>
              <a:t>一松一紧</a:t>
            </a:r>
            <a:r>
              <a:rPr lang="zh-CN" altLang="en-US" sz="2800" b="1" dirty="0">
                <a:latin typeface="楷体" panose="02010609060101010101" pitchFamily="49" charset="-122"/>
                <a:ea typeface="楷体" panose="02010609060101010101" pitchFamily="49" charset="-122"/>
              </a:rPr>
              <a:t>，那竹节人</a:t>
            </a:r>
            <a:r>
              <a:rPr lang="zh-CN" altLang="en-US" sz="2800" b="1" dirty="0">
                <a:solidFill>
                  <a:srgbClr val="FF0000"/>
                </a:solidFill>
                <a:latin typeface="楷体" panose="02010609060101010101" pitchFamily="49" charset="-122"/>
                <a:ea typeface="楷体" panose="02010609060101010101" pitchFamily="49" charset="-122"/>
              </a:rPr>
              <a:t>就手舞之</a:t>
            </a:r>
            <a:r>
              <a:rPr lang="zh-CN" altLang="en-US" sz="2800" b="1" dirty="0">
                <a:latin typeface="楷体" panose="02010609060101010101" pitchFamily="49" charset="-122"/>
                <a:ea typeface="楷体" panose="02010609060101010101" pitchFamily="49" charset="-122"/>
              </a:rPr>
              <a:t>、</a:t>
            </a:r>
            <a:r>
              <a:rPr lang="zh-CN" altLang="en-US" sz="2800" b="1" dirty="0">
                <a:solidFill>
                  <a:srgbClr val="FF0000"/>
                </a:solidFill>
                <a:latin typeface="楷体" panose="02010609060101010101" pitchFamily="49" charset="-122"/>
                <a:ea typeface="楷体" panose="02010609060101010101" pitchFamily="49" charset="-122"/>
              </a:rPr>
              <a:t>身摆之</a:t>
            </a:r>
            <a:r>
              <a:rPr lang="zh-CN" altLang="en-US" sz="2800" b="1" dirty="0">
                <a:latin typeface="楷体" panose="02010609060101010101" pitchFamily="49" charset="-122"/>
                <a:ea typeface="楷体" panose="02010609060101010101" pitchFamily="49" charset="-122"/>
              </a:rPr>
              <a:t>地动起来。</a:t>
            </a:r>
            <a:r>
              <a:rPr lang="zh-CN" altLang="en-US" sz="2800" b="1" dirty="0">
                <a:solidFill>
                  <a:srgbClr val="FF0000"/>
                </a:solidFill>
                <a:latin typeface="楷体" panose="02010609060101010101" pitchFamily="49" charset="-122"/>
                <a:ea typeface="楷体" panose="02010609060101010101" pitchFamily="49" charset="-122"/>
              </a:rPr>
              <a:t>两个竹节人放在一起</a:t>
            </a:r>
            <a:r>
              <a:rPr lang="zh-CN" altLang="en-US" sz="2800" b="1" dirty="0">
                <a:latin typeface="楷体" panose="02010609060101010101" pitchFamily="49" charset="-122"/>
                <a:ea typeface="楷体" panose="02010609060101010101" pitchFamily="49" charset="-122"/>
              </a:rPr>
              <a:t>，</a:t>
            </a:r>
            <a:r>
              <a:rPr lang="zh-CN" altLang="en-US" sz="2800" b="1" dirty="0">
                <a:solidFill>
                  <a:srgbClr val="FF0000"/>
                </a:solidFill>
                <a:latin typeface="楷体" panose="02010609060101010101" pitchFamily="49" charset="-122"/>
                <a:ea typeface="楷体" panose="02010609060101010101" pitchFamily="49" charset="-122"/>
              </a:rPr>
              <a:t>那就是搏斗</a:t>
            </a:r>
            <a:r>
              <a:rPr lang="zh-CN" altLang="en-US" sz="2800" b="1" dirty="0">
                <a:latin typeface="楷体" panose="02010609060101010101" pitchFamily="49" charset="-122"/>
                <a:ea typeface="楷体" panose="02010609060101010101" pitchFamily="49" charset="-122"/>
              </a:rPr>
              <a:t>了，</a:t>
            </a:r>
            <a:r>
              <a:rPr lang="zh-CN" altLang="en-US" sz="2800" b="1" dirty="0">
                <a:solidFill>
                  <a:srgbClr val="FF0000"/>
                </a:solidFill>
                <a:latin typeface="楷体" panose="02010609060101010101" pitchFamily="49" charset="-122"/>
                <a:ea typeface="楷体" panose="02010609060101010101" pitchFamily="49" charset="-122"/>
              </a:rPr>
              <a:t>没头没脑地对打着</a:t>
            </a:r>
            <a:r>
              <a:rPr lang="zh-CN" altLang="en-US" sz="2800" b="1" dirty="0">
                <a:latin typeface="楷体" panose="02010609060101010101" pitchFamily="49" charset="-122"/>
                <a:ea typeface="楷体" panose="02010609060101010101" pitchFamily="49" charset="-122"/>
              </a:rPr>
              <a:t>，</a:t>
            </a:r>
            <a:r>
              <a:rPr lang="zh-CN" altLang="en-US" sz="2800" b="1" dirty="0">
                <a:solidFill>
                  <a:srgbClr val="FF0000"/>
                </a:solidFill>
                <a:latin typeface="楷体" panose="02010609060101010101" pitchFamily="49" charset="-122"/>
                <a:ea typeface="楷体" panose="02010609060101010101" pitchFamily="49" charset="-122"/>
              </a:rPr>
              <a:t>不知疲倦</a:t>
            </a:r>
            <a:r>
              <a:rPr lang="zh-CN" altLang="en-US" sz="2800" b="1" dirty="0">
                <a:latin typeface="楷体" panose="02010609060101010101" pitchFamily="49" charset="-122"/>
                <a:ea typeface="楷体" panose="02010609060101010101" pitchFamily="49" charset="-122"/>
              </a:rPr>
              <a:t>，</a:t>
            </a:r>
            <a:r>
              <a:rPr lang="zh-CN" altLang="en-US" sz="2800" b="1" dirty="0">
                <a:solidFill>
                  <a:srgbClr val="FF0000"/>
                </a:solidFill>
                <a:latin typeface="楷体" panose="02010609060101010101" pitchFamily="49" charset="-122"/>
                <a:ea typeface="楷体" panose="02010609060101010101" pitchFamily="49" charset="-122"/>
              </a:rPr>
              <a:t>也永不会倒下</a:t>
            </a:r>
            <a:r>
              <a:rPr lang="zh-CN" altLang="en-US" sz="2800" b="1" dirty="0">
                <a:latin typeface="楷体" panose="02010609060101010101" pitchFamily="49" charset="-122"/>
                <a:ea typeface="楷体" panose="02010609060101010101" pitchFamily="49" charset="-122"/>
              </a:rPr>
              <a:t>。</a:t>
            </a:r>
            <a:endParaRPr lang="zh-CN" altLang="en-US" sz="2800" b="1" dirty="0">
              <a:latin typeface="楷体" panose="02010609060101010101" pitchFamily="49" charset="-122"/>
              <a:ea typeface="楷体" panose="02010609060101010101" pitchFamily="49" charset="-122"/>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extBox 2"/>
          <p:cNvSpPr txBox="1">
            <a:spLocks noChangeArrowheads="1"/>
          </p:cNvSpPr>
          <p:nvPr/>
        </p:nvSpPr>
        <p:spPr bwMode="auto">
          <a:xfrm>
            <a:off x="882254" y="749300"/>
            <a:ext cx="7346156" cy="46772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eaLnBrk="1" hangingPunct="1">
              <a:lnSpc>
                <a:spcPct val="120000"/>
              </a:lnSpc>
            </a:pPr>
            <a:r>
              <a:rPr lang="zh-CN" altLang="en-US" sz="2800" b="1" dirty="0">
                <a:latin typeface="楷体" panose="02010609060101010101" pitchFamily="49" charset="-122"/>
                <a:ea typeface="楷体" panose="02010609060101010101" pitchFamily="49" charset="-122"/>
              </a:rPr>
              <a:t>    竹节人手上系上一根冰棍棒儿，就成了手握金箍棒的孙悟空，号称“</a:t>
            </a:r>
            <a:r>
              <a:rPr lang="zh-CN" altLang="en-US" sz="2800" b="1" dirty="0">
                <a:solidFill>
                  <a:srgbClr val="FF0000"/>
                </a:solidFill>
                <a:latin typeface="楷体" panose="02010609060101010101" pitchFamily="49" charset="-122"/>
                <a:ea typeface="楷体" panose="02010609060101010101" pitchFamily="49" charset="-122"/>
              </a:rPr>
              <a:t>齐天小圣</a:t>
            </a:r>
            <a:r>
              <a:rPr lang="zh-CN" altLang="en-US" sz="2800" b="1" dirty="0">
                <a:latin typeface="楷体" panose="02010609060101010101" pitchFamily="49" charset="-122"/>
                <a:ea typeface="楷体" panose="02010609060101010101" pitchFamily="49" charset="-122"/>
              </a:rPr>
              <a:t>”，四个字歪歪斜斜地刻在竹节人背上，神气！</a:t>
            </a:r>
            <a:endParaRPr lang="en-US" altLang="zh-CN" sz="2800" b="1" dirty="0">
              <a:latin typeface="楷体" panose="02010609060101010101" pitchFamily="49" charset="-122"/>
              <a:ea typeface="楷体" panose="02010609060101010101" pitchFamily="49" charset="-122"/>
            </a:endParaRPr>
          </a:p>
          <a:p>
            <a:pPr algn="just" eaLnBrk="1" hangingPunct="1">
              <a:lnSpc>
                <a:spcPct val="120000"/>
              </a:lnSpc>
            </a:pPr>
            <a:r>
              <a:rPr lang="zh-CN" altLang="en-US" sz="2800" b="1" dirty="0">
                <a:latin typeface="楷体" panose="02010609060101010101" pitchFamily="49" charset="-122"/>
                <a:ea typeface="楷体" panose="02010609060101010101" pitchFamily="49" charset="-122"/>
              </a:rPr>
              <a:t>    找到两根针织机上废弃的钩针，装在竹节人手上，就成了窦尔敦的</a:t>
            </a:r>
            <a:r>
              <a:rPr lang="zh-CN" altLang="en-US" sz="2800" b="1" dirty="0">
                <a:solidFill>
                  <a:srgbClr val="FF0000"/>
                </a:solidFill>
                <a:latin typeface="楷体" panose="02010609060101010101" pitchFamily="49" charset="-122"/>
                <a:ea typeface="楷体" panose="02010609060101010101" pitchFamily="49" charset="-122"/>
              </a:rPr>
              <a:t>虎头双钩</a:t>
            </a:r>
            <a:r>
              <a:rPr lang="zh-CN" altLang="en-US" sz="2800" b="1" dirty="0">
                <a:latin typeface="楷体" panose="02010609060101010101" pitchFamily="49" charset="-122"/>
                <a:ea typeface="楷体" panose="02010609060101010101" pitchFamily="49" charset="-122"/>
              </a:rPr>
              <a:t>。把“</a:t>
            </a:r>
            <a:r>
              <a:rPr lang="zh-CN" altLang="en-US" sz="2800" b="1" dirty="0">
                <a:solidFill>
                  <a:srgbClr val="FF0000"/>
                </a:solidFill>
                <a:latin typeface="楷体" panose="02010609060101010101" pitchFamily="49" charset="-122"/>
                <a:ea typeface="楷体" panose="02010609060101010101" pitchFamily="49" charset="-122"/>
              </a:rPr>
              <a:t>金钩大王</a:t>
            </a:r>
            <a:r>
              <a:rPr lang="zh-CN" altLang="en-US" sz="2800" b="1" dirty="0">
                <a:latin typeface="楷体" panose="02010609060101010101" pitchFamily="49" charset="-122"/>
                <a:ea typeface="楷体" panose="02010609060101010101" pitchFamily="49" charset="-122"/>
              </a:rPr>
              <a:t>”刻在竹节人的胸口，神气！</a:t>
            </a:r>
            <a:endParaRPr lang="en-US" altLang="zh-CN" sz="2800" b="1" dirty="0">
              <a:latin typeface="楷体" panose="02010609060101010101" pitchFamily="49" charset="-122"/>
              <a:ea typeface="楷体" panose="02010609060101010101" pitchFamily="49" charset="-122"/>
            </a:endParaRPr>
          </a:p>
          <a:p>
            <a:pPr algn="just" eaLnBrk="1" hangingPunct="1">
              <a:lnSpc>
                <a:spcPct val="120000"/>
              </a:lnSpc>
            </a:pPr>
            <a:r>
              <a:rPr lang="zh-CN" altLang="en-US" sz="2800" b="1" dirty="0">
                <a:latin typeface="楷体" panose="02010609060101010101" pitchFamily="49" charset="-122"/>
                <a:ea typeface="楷体" panose="02010609060101010101" pitchFamily="49" charset="-122"/>
              </a:rPr>
              <a:t>    用铅皮剪一把偃月刀，用铁丝系一绺红丝线做一柄</a:t>
            </a:r>
            <a:r>
              <a:rPr lang="zh-CN" altLang="en-US" sz="2800" b="1" dirty="0">
                <a:solidFill>
                  <a:srgbClr val="FF0000"/>
                </a:solidFill>
                <a:latin typeface="楷体" panose="02010609060101010101" pitchFamily="49" charset="-122"/>
                <a:ea typeface="楷体" panose="02010609060101010101" pitchFamily="49" charset="-122"/>
              </a:rPr>
              <a:t>蛇矛</a:t>
            </a:r>
            <a:r>
              <a:rPr lang="zh-CN" altLang="en-US" sz="2800" b="1" dirty="0">
                <a:latin typeface="楷体" panose="02010609060101010101" pitchFamily="49" charset="-122"/>
                <a:ea typeface="楷体" panose="02010609060101010101" pitchFamily="49" charset="-122"/>
              </a:rPr>
              <a:t>，给那竹节人装上，再挖空心思取一个更威风、更吓人、叫得更响的</a:t>
            </a:r>
            <a:r>
              <a:rPr lang="zh-CN" altLang="en-US" sz="2800" b="1" dirty="0">
                <a:solidFill>
                  <a:srgbClr val="FF0000"/>
                </a:solidFill>
                <a:latin typeface="楷体" panose="02010609060101010101" pitchFamily="49" charset="-122"/>
                <a:ea typeface="楷体" panose="02010609060101010101" pitchFamily="49" charset="-122"/>
              </a:rPr>
              <a:t>名号</a:t>
            </a:r>
            <a:r>
              <a:rPr lang="zh-CN" altLang="en-US" sz="2800" b="1" dirty="0">
                <a:latin typeface="楷体" panose="02010609060101010101" pitchFamily="49" charset="-122"/>
                <a:ea typeface="楷体" panose="02010609060101010101" pitchFamily="49" charset="-122"/>
              </a:rPr>
              <a:t>。</a:t>
            </a:r>
            <a:endParaRPr lang="zh-CN" altLang="en-US" sz="2800" b="1" dirty="0">
              <a:latin typeface="楷体" panose="02010609060101010101" pitchFamily="49" charset="-122"/>
              <a:ea typeface="楷体" panose="02010609060101010101" pitchFamily="49" charset="-122"/>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p:cNvPicPr>
            <a:picLocks noChangeAspect="1"/>
          </p:cNvPicPr>
          <p:nvPr/>
        </p:nvPicPr>
        <p:blipFill>
          <a:blip r:embed="rId1" cstate="email"/>
          <a:srcRect/>
          <a:stretch>
            <a:fillRect/>
          </a:stretch>
        </p:blipFill>
        <p:spPr>
          <a:xfrm>
            <a:off x="4221004" y="863601"/>
            <a:ext cx="2051209" cy="2544445"/>
          </a:xfrm>
          <a:prstGeom prst="roundRect">
            <a:avLst/>
          </a:prstGeom>
        </p:spPr>
      </p:pic>
      <p:sp>
        <p:nvSpPr>
          <p:cNvPr id="27651" name="TextBox 15"/>
          <p:cNvSpPr txBox="1">
            <a:spLocks noChangeArrowheads="1"/>
          </p:cNvSpPr>
          <p:nvPr/>
        </p:nvSpPr>
        <p:spPr bwMode="auto">
          <a:xfrm>
            <a:off x="4642247" y="3408364"/>
            <a:ext cx="121700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000" b="1">
                <a:latin typeface="楷体" panose="02010609060101010101" pitchFamily="49" charset="-122"/>
                <a:ea typeface="楷体" panose="02010609060101010101" pitchFamily="49" charset="-122"/>
              </a:rPr>
              <a:t>八仗蛇矛</a:t>
            </a:r>
            <a:endParaRPr lang="zh-CN" altLang="en-US" sz="2000" b="1">
              <a:latin typeface="楷体" panose="02010609060101010101" pitchFamily="49" charset="-122"/>
              <a:ea typeface="楷体" panose="02010609060101010101" pitchFamily="49" charset="-122"/>
            </a:endParaRPr>
          </a:p>
        </p:txBody>
      </p:sp>
      <p:pic>
        <p:nvPicPr>
          <p:cNvPr id="17" name="图片 16"/>
          <p:cNvPicPr>
            <a:picLocks noChangeAspect="1"/>
          </p:cNvPicPr>
          <p:nvPr/>
        </p:nvPicPr>
        <p:blipFill>
          <a:blip r:embed="rId2" cstate="email"/>
          <a:srcRect/>
          <a:stretch>
            <a:fillRect/>
          </a:stretch>
        </p:blipFill>
        <p:spPr>
          <a:xfrm>
            <a:off x="2016443" y="4014469"/>
            <a:ext cx="2145506" cy="2482216"/>
          </a:xfrm>
          <a:prstGeom prst="roundRect">
            <a:avLst/>
          </a:prstGeom>
        </p:spPr>
      </p:pic>
      <p:pic>
        <p:nvPicPr>
          <p:cNvPr id="18" name="图片 17"/>
          <p:cNvPicPr>
            <a:picLocks noChangeAspect="1"/>
          </p:cNvPicPr>
          <p:nvPr/>
        </p:nvPicPr>
        <p:blipFill>
          <a:blip r:embed="rId3"/>
          <a:stretch>
            <a:fillRect/>
          </a:stretch>
        </p:blipFill>
        <p:spPr>
          <a:xfrm>
            <a:off x="2016443" y="869315"/>
            <a:ext cx="2145506" cy="2538730"/>
          </a:xfrm>
          <a:prstGeom prst="roundRect">
            <a:avLst/>
          </a:prstGeom>
        </p:spPr>
      </p:pic>
      <p:sp>
        <p:nvSpPr>
          <p:cNvPr id="27654" name="TextBox 18"/>
          <p:cNvSpPr txBox="1">
            <a:spLocks noChangeArrowheads="1"/>
          </p:cNvSpPr>
          <p:nvPr/>
        </p:nvSpPr>
        <p:spPr bwMode="auto">
          <a:xfrm>
            <a:off x="2487216" y="3408364"/>
            <a:ext cx="121700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000" b="1">
                <a:latin typeface="楷体" panose="02010609060101010101" pitchFamily="49" charset="-122"/>
                <a:ea typeface="楷体" panose="02010609060101010101" pitchFamily="49" charset="-122"/>
              </a:rPr>
              <a:t>虎头双钩</a:t>
            </a:r>
            <a:endParaRPr lang="zh-CN" altLang="en-US" sz="2000" b="1">
              <a:latin typeface="楷体" panose="02010609060101010101" pitchFamily="49" charset="-122"/>
              <a:ea typeface="楷体" panose="02010609060101010101" pitchFamily="49" charset="-122"/>
            </a:endParaRPr>
          </a:p>
        </p:txBody>
      </p:sp>
      <p:sp>
        <p:nvSpPr>
          <p:cNvPr id="20" name="椭圆形标注 19"/>
          <p:cNvSpPr/>
          <p:nvPr/>
        </p:nvSpPr>
        <p:spPr>
          <a:xfrm>
            <a:off x="490537" y="481013"/>
            <a:ext cx="2166938" cy="1046162"/>
          </a:xfrm>
          <a:prstGeom prst="wedgeEllipseCallout">
            <a:avLst>
              <a:gd name="adj1" fmla="val 30874"/>
              <a:gd name="adj2" fmla="val 72451"/>
            </a:avLst>
          </a:prstGeom>
        </p:spPr>
        <p:style>
          <a:lnRef idx="2">
            <a:schemeClr val="accent6">
              <a:shade val="50000"/>
            </a:schemeClr>
          </a:lnRef>
          <a:fillRef idx="1">
            <a:schemeClr val="accent6"/>
          </a:fillRef>
          <a:effectRef idx="0">
            <a:schemeClr val="accent6"/>
          </a:effectRef>
          <a:fontRef idx="minor">
            <a:schemeClr val="lt1"/>
          </a:fontRef>
        </p:style>
        <p:txBody>
          <a:bodyPr anchor="ctr"/>
          <a:lstStyle/>
          <a:p>
            <a:pPr algn="ctr" fontAlgn="auto">
              <a:defRPr/>
            </a:pPr>
            <a:r>
              <a:rPr lang="zh-CN" altLang="en-US" sz="2800" b="1" noProof="1">
                <a:solidFill>
                  <a:schemeClr val="bg1"/>
                </a:solidFill>
                <a:latin typeface="楷体" panose="02010609060101010101" pitchFamily="49" charset="-122"/>
                <a:ea typeface="楷体" panose="02010609060101010101" pitchFamily="49" charset="-122"/>
              </a:rPr>
              <a:t>配备武器</a:t>
            </a:r>
            <a:endParaRPr lang="zh-CN" altLang="en-US" sz="2800" b="1" noProof="1">
              <a:solidFill>
                <a:schemeClr val="bg1"/>
              </a:solidFill>
              <a:latin typeface="楷体" panose="02010609060101010101" pitchFamily="49" charset="-122"/>
              <a:ea typeface="楷体" panose="02010609060101010101" pitchFamily="49" charset="-122"/>
            </a:endParaRPr>
          </a:p>
        </p:txBody>
      </p:sp>
      <p:pic>
        <p:nvPicPr>
          <p:cNvPr id="2" name="图片 1"/>
          <p:cNvPicPr>
            <a:picLocks noChangeAspect="1"/>
          </p:cNvPicPr>
          <p:nvPr/>
        </p:nvPicPr>
        <p:blipFill>
          <a:blip r:embed="rId4" cstate="email"/>
          <a:stretch>
            <a:fillRect/>
          </a:stretch>
        </p:blipFill>
        <p:spPr>
          <a:xfrm>
            <a:off x="6331268" y="869316"/>
            <a:ext cx="1983581" cy="2544445"/>
          </a:xfrm>
          <a:prstGeom prst="roundRect">
            <a:avLst/>
          </a:prstGeom>
        </p:spPr>
      </p:pic>
      <p:sp>
        <p:nvSpPr>
          <p:cNvPr id="5" name="椭圆形标注 4"/>
          <p:cNvSpPr/>
          <p:nvPr/>
        </p:nvSpPr>
        <p:spPr>
          <a:xfrm>
            <a:off x="490538" y="3429001"/>
            <a:ext cx="1902619" cy="917575"/>
          </a:xfrm>
          <a:prstGeom prst="wedgeEllipseCallout">
            <a:avLst>
              <a:gd name="adj1" fmla="val 45770"/>
              <a:gd name="adj2" fmla="val 79916"/>
            </a:avLst>
          </a:prstGeom>
        </p:spPr>
        <p:style>
          <a:lnRef idx="2">
            <a:schemeClr val="accent6">
              <a:shade val="50000"/>
            </a:schemeClr>
          </a:lnRef>
          <a:fillRef idx="1">
            <a:schemeClr val="accent6"/>
          </a:fillRef>
          <a:effectRef idx="0">
            <a:schemeClr val="accent6"/>
          </a:effectRef>
          <a:fontRef idx="minor">
            <a:schemeClr val="lt1"/>
          </a:fontRef>
        </p:style>
        <p:txBody>
          <a:bodyPr anchor="ctr"/>
          <a:lstStyle/>
          <a:p>
            <a:pPr algn="ctr" fontAlgn="auto">
              <a:defRPr/>
            </a:pPr>
            <a:r>
              <a:rPr lang="zh-CN" altLang="en-US" sz="3200" noProof="1">
                <a:latin typeface="隶书" panose="02010509060101010101" pitchFamily="49" charset="-122"/>
                <a:ea typeface="隶书" panose="02010509060101010101" pitchFamily="49" charset="-122"/>
              </a:rPr>
              <a:t>取名号</a:t>
            </a:r>
            <a:endParaRPr lang="zh-CN" altLang="en-US" sz="3200" noProof="1">
              <a:latin typeface="隶书" panose="02010509060101010101" pitchFamily="49" charset="-122"/>
              <a:ea typeface="隶书" panose="02010509060101010101" pitchFamily="49" charset="-122"/>
            </a:endParaRPr>
          </a:p>
        </p:txBody>
      </p:sp>
      <p:sp>
        <p:nvSpPr>
          <p:cNvPr id="6" name="TextBox 5"/>
          <p:cNvSpPr txBox="1">
            <a:spLocks noChangeArrowheads="1"/>
          </p:cNvSpPr>
          <p:nvPr/>
        </p:nvSpPr>
        <p:spPr bwMode="auto">
          <a:xfrm>
            <a:off x="723900" y="5408613"/>
            <a:ext cx="121700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000" b="1">
                <a:latin typeface="楷体" panose="02010609060101010101" pitchFamily="49" charset="-122"/>
                <a:ea typeface="楷体" panose="02010609060101010101" pitchFamily="49" charset="-122"/>
              </a:rPr>
              <a:t>齐天小圣</a:t>
            </a:r>
            <a:endParaRPr lang="zh-CN" altLang="en-US" sz="2000" b="1">
              <a:latin typeface="楷体" panose="02010609060101010101" pitchFamily="49" charset="-122"/>
              <a:ea typeface="楷体" panose="02010609060101010101" pitchFamily="49" charset="-122"/>
            </a:endParaRPr>
          </a:p>
          <a:p>
            <a:pPr eaLnBrk="1" hangingPunct="1"/>
            <a:r>
              <a:rPr lang="zh-CN" altLang="en-US" sz="2000" b="1">
                <a:latin typeface="楷体" panose="02010609060101010101" pitchFamily="49" charset="-122"/>
                <a:ea typeface="楷体" panose="02010609060101010101" pitchFamily="49" charset="-122"/>
              </a:rPr>
              <a:t>金钩大王</a:t>
            </a:r>
            <a:endParaRPr lang="zh-CN" altLang="en-US" sz="2800" b="1">
              <a:solidFill>
                <a:srgbClr val="262626"/>
              </a:solidFill>
              <a:latin typeface="楷体" panose="02010609060101010101" pitchFamily="49" charset="-122"/>
              <a:ea typeface="楷体" panose="02010609060101010101" pitchFamily="49" charset="-122"/>
            </a:endParaRPr>
          </a:p>
        </p:txBody>
      </p:sp>
      <p:sp>
        <p:nvSpPr>
          <p:cNvPr id="8" name="圆角矩形 7"/>
          <p:cNvSpPr/>
          <p:nvPr/>
        </p:nvSpPr>
        <p:spPr>
          <a:xfrm>
            <a:off x="4642247" y="4556126"/>
            <a:ext cx="3546872" cy="1363663"/>
          </a:xfrm>
          <a:prstGeom prst="roundRect">
            <a:avLst/>
          </a:prstGeom>
          <a:solidFill>
            <a:schemeClr val="accent5">
              <a:lumMod val="20000"/>
              <a:lumOff val="80000"/>
            </a:schemeClr>
          </a:solidFill>
          <a:ln w="34925">
            <a:solidFill>
              <a:schemeClr val="tx2">
                <a:lumMod val="60000"/>
                <a:lumOff val="40000"/>
              </a:schemeClr>
            </a:solidFill>
          </a:ln>
        </p:spPr>
        <p:style>
          <a:lnRef idx="1">
            <a:schemeClr val="accent1"/>
          </a:lnRef>
          <a:fillRef idx="2">
            <a:schemeClr val="accent1"/>
          </a:fillRef>
          <a:effectRef idx="1">
            <a:schemeClr val="accent1"/>
          </a:effectRef>
          <a:fontRef idx="minor">
            <a:schemeClr val="dk1"/>
          </a:fontRef>
        </p:style>
        <p:txBody>
          <a:bodyPr anchor="ctr"/>
          <a:lstStyle/>
          <a:p>
            <a:pPr fontAlgn="auto">
              <a:defRPr/>
            </a:pPr>
            <a:r>
              <a:rPr lang="zh-CN" altLang="en-US" sz="2800" b="1" noProof="1">
                <a:solidFill>
                  <a:srgbClr val="FF0000"/>
                </a:solidFill>
                <a:latin typeface="楷体" panose="02010609060101010101" pitchFamily="49" charset="-122"/>
                <a:ea typeface="楷体" panose="02010609060101010101" pitchFamily="49" charset="-122"/>
              </a:rPr>
              <a:t>除些外，他们还会给竹节人取些什么名字呢？</a:t>
            </a:r>
            <a:endParaRPr lang="zh-CN" altLang="en-US" sz="2800" b="1" noProof="1">
              <a:solidFill>
                <a:srgbClr val="FF0000"/>
              </a:solidFill>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1000"/>
                                        <p:tgtEl>
                                          <p:spTgt spid="20"/>
                                        </p:tgtEl>
                                      </p:cBhvr>
                                    </p:animEffect>
                                    <p:anim calcmode="lin" valueType="num">
                                      <p:cBhvr>
                                        <p:cTn id="8" dur="1000" fill="hold"/>
                                        <p:tgtEl>
                                          <p:spTgt spid="20"/>
                                        </p:tgtEl>
                                        <p:attrNameLst>
                                          <p:attrName>ppt_x</p:attrName>
                                        </p:attrNameLst>
                                      </p:cBhvr>
                                      <p:tavLst>
                                        <p:tav tm="0">
                                          <p:val>
                                            <p:strVal val="#ppt_x"/>
                                          </p:val>
                                        </p:tav>
                                        <p:tav tm="100000">
                                          <p:val>
                                            <p:strVal val="#ppt_x"/>
                                          </p:val>
                                        </p:tav>
                                      </p:tavLst>
                                    </p:anim>
                                    <p:anim calcmode="lin" valueType="num">
                                      <p:cBhvr>
                                        <p:cTn id="9"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31" presetClass="entr" presetSubtype="0" fill="hold" nodeType="clickEffect">
                                  <p:stCondLst>
                                    <p:cond delay="0"/>
                                  </p:stCondLst>
                                  <p:childTnLst>
                                    <p:set>
                                      <p:cBhvr>
                                        <p:cTn id="13" dur="1" fill="hold">
                                          <p:stCondLst>
                                            <p:cond delay="0"/>
                                          </p:stCondLst>
                                        </p:cTn>
                                        <p:tgtEl>
                                          <p:spTgt spid="14"/>
                                        </p:tgtEl>
                                        <p:attrNameLst>
                                          <p:attrName>style.visibility</p:attrName>
                                        </p:attrNameLst>
                                      </p:cBhvr>
                                      <p:to>
                                        <p:strVal val="visible"/>
                                      </p:to>
                                    </p:set>
                                    <p:anim calcmode="lin" valueType="num">
                                      <p:cBhvr>
                                        <p:cTn id="14" dur="1000" fill="hold"/>
                                        <p:tgtEl>
                                          <p:spTgt spid="14"/>
                                        </p:tgtEl>
                                        <p:attrNameLst>
                                          <p:attrName>ppt_w</p:attrName>
                                        </p:attrNameLst>
                                      </p:cBhvr>
                                      <p:tavLst>
                                        <p:tav tm="0">
                                          <p:val>
                                            <p:fltVal val="0"/>
                                          </p:val>
                                        </p:tav>
                                        <p:tav tm="100000">
                                          <p:val>
                                            <p:strVal val="#ppt_w"/>
                                          </p:val>
                                        </p:tav>
                                      </p:tavLst>
                                    </p:anim>
                                    <p:anim calcmode="lin" valueType="num">
                                      <p:cBhvr>
                                        <p:cTn id="15" dur="1000" fill="hold"/>
                                        <p:tgtEl>
                                          <p:spTgt spid="14"/>
                                        </p:tgtEl>
                                        <p:attrNameLst>
                                          <p:attrName>ppt_h</p:attrName>
                                        </p:attrNameLst>
                                      </p:cBhvr>
                                      <p:tavLst>
                                        <p:tav tm="0">
                                          <p:val>
                                            <p:fltVal val="0"/>
                                          </p:val>
                                        </p:tav>
                                        <p:tav tm="100000">
                                          <p:val>
                                            <p:strVal val="#ppt_h"/>
                                          </p:val>
                                        </p:tav>
                                      </p:tavLst>
                                    </p:anim>
                                    <p:anim calcmode="lin" valueType="num">
                                      <p:cBhvr>
                                        <p:cTn id="16" dur="1000" fill="hold"/>
                                        <p:tgtEl>
                                          <p:spTgt spid="14"/>
                                        </p:tgtEl>
                                        <p:attrNameLst>
                                          <p:attrName>style.rotation</p:attrName>
                                        </p:attrNameLst>
                                      </p:cBhvr>
                                      <p:tavLst>
                                        <p:tav tm="0">
                                          <p:val>
                                            <p:fltVal val="90"/>
                                          </p:val>
                                        </p:tav>
                                        <p:tav tm="100000">
                                          <p:val>
                                            <p:fltVal val="0"/>
                                          </p:val>
                                        </p:tav>
                                      </p:tavLst>
                                    </p:anim>
                                    <p:animEffect transition="in" filter="fade">
                                      <p:cBhvr>
                                        <p:cTn id="17" dur="1000"/>
                                        <p:tgtEl>
                                          <p:spTgt spid="14"/>
                                        </p:tgtEl>
                                      </p:cBhvr>
                                    </p:animEffect>
                                  </p:childTnLst>
                                </p:cTn>
                              </p:par>
                            </p:childTnLst>
                          </p:cTn>
                        </p:par>
                      </p:childTnLst>
                    </p:cTn>
                  </p:par>
                  <p:par>
                    <p:cTn id="18" fill="hold">
                      <p:stCondLst>
                        <p:cond delay="indefinite"/>
                      </p:stCondLst>
                      <p:childTnLst>
                        <p:par>
                          <p:cTn id="19" fill="hold">
                            <p:stCondLst>
                              <p:cond delay="0"/>
                            </p:stCondLst>
                            <p:childTnLst>
                              <p:par>
                                <p:cTn id="20" presetID="31" presetClass="entr" presetSubtype="0" fill="hold" nodeType="clickEffect">
                                  <p:stCondLst>
                                    <p:cond delay="0"/>
                                  </p:stCondLst>
                                  <p:childTnLst>
                                    <p:set>
                                      <p:cBhvr>
                                        <p:cTn id="21" dur="1" fill="hold">
                                          <p:stCondLst>
                                            <p:cond delay="0"/>
                                          </p:stCondLst>
                                        </p:cTn>
                                        <p:tgtEl>
                                          <p:spTgt spid="17"/>
                                        </p:tgtEl>
                                        <p:attrNameLst>
                                          <p:attrName>style.visibility</p:attrName>
                                        </p:attrNameLst>
                                      </p:cBhvr>
                                      <p:to>
                                        <p:strVal val="visible"/>
                                      </p:to>
                                    </p:set>
                                    <p:anim calcmode="lin" valueType="num">
                                      <p:cBhvr>
                                        <p:cTn id="22" dur="1000" fill="hold"/>
                                        <p:tgtEl>
                                          <p:spTgt spid="17"/>
                                        </p:tgtEl>
                                        <p:attrNameLst>
                                          <p:attrName>ppt_w</p:attrName>
                                        </p:attrNameLst>
                                      </p:cBhvr>
                                      <p:tavLst>
                                        <p:tav tm="0">
                                          <p:val>
                                            <p:fltVal val="0"/>
                                          </p:val>
                                        </p:tav>
                                        <p:tav tm="100000">
                                          <p:val>
                                            <p:strVal val="#ppt_w"/>
                                          </p:val>
                                        </p:tav>
                                      </p:tavLst>
                                    </p:anim>
                                    <p:anim calcmode="lin" valueType="num">
                                      <p:cBhvr>
                                        <p:cTn id="23" dur="1000" fill="hold"/>
                                        <p:tgtEl>
                                          <p:spTgt spid="17"/>
                                        </p:tgtEl>
                                        <p:attrNameLst>
                                          <p:attrName>ppt_h</p:attrName>
                                        </p:attrNameLst>
                                      </p:cBhvr>
                                      <p:tavLst>
                                        <p:tav tm="0">
                                          <p:val>
                                            <p:fltVal val="0"/>
                                          </p:val>
                                        </p:tav>
                                        <p:tav tm="100000">
                                          <p:val>
                                            <p:strVal val="#ppt_h"/>
                                          </p:val>
                                        </p:tav>
                                      </p:tavLst>
                                    </p:anim>
                                    <p:anim calcmode="lin" valueType="num">
                                      <p:cBhvr>
                                        <p:cTn id="24" dur="1000" fill="hold"/>
                                        <p:tgtEl>
                                          <p:spTgt spid="17"/>
                                        </p:tgtEl>
                                        <p:attrNameLst>
                                          <p:attrName>style.rotation</p:attrName>
                                        </p:attrNameLst>
                                      </p:cBhvr>
                                      <p:tavLst>
                                        <p:tav tm="0">
                                          <p:val>
                                            <p:fltVal val="90"/>
                                          </p:val>
                                        </p:tav>
                                        <p:tav tm="100000">
                                          <p:val>
                                            <p:fltVal val="0"/>
                                          </p:val>
                                        </p:tav>
                                      </p:tavLst>
                                    </p:anim>
                                    <p:animEffect transition="in" filter="fade">
                                      <p:cBhvr>
                                        <p:cTn id="25" dur="1000"/>
                                        <p:tgtEl>
                                          <p:spTgt spid="17"/>
                                        </p:tgtEl>
                                      </p:cBhvr>
                                    </p:animEffect>
                                  </p:childTnLst>
                                </p:cTn>
                              </p:par>
                            </p:childTnLst>
                          </p:cTn>
                        </p:par>
                      </p:childTnLst>
                    </p:cTn>
                  </p:par>
                  <p:par>
                    <p:cTn id="26" fill="hold">
                      <p:stCondLst>
                        <p:cond delay="indefinite"/>
                      </p:stCondLst>
                      <p:childTnLst>
                        <p:par>
                          <p:cTn id="27" fill="hold">
                            <p:stCondLst>
                              <p:cond delay="0"/>
                            </p:stCondLst>
                            <p:childTnLst>
                              <p:par>
                                <p:cTn id="28" presetID="31" presetClass="entr" presetSubtype="0" fill="hold" nodeType="clickEffect">
                                  <p:stCondLst>
                                    <p:cond delay="0"/>
                                  </p:stCondLst>
                                  <p:childTnLst>
                                    <p:set>
                                      <p:cBhvr>
                                        <p:cTn id="29" dur="1" fill="hold">
                                          <p:stCondLst>
                                            <p:cond delay="0"/>
                                          </p:stCondLst>
                                        </p:cTn>
                                        <p:tgtEl>
                                          <p:spTgt spid="18"/>
                                        </p:tgtEl>
                                        <p:attrNameLst>
                                          <p:attrName>style.visibility</p:attrName>
                                        </p:attrNameLst>
                                      </p:cBhvr>
                                      <p:to>
                                        <p:strVal val="visible"/>
                                      </p:to>
                                    </p:set>
                                    <p:anim calcmode="lin" valueType="num">
                                      <p:cBhvr>
                                        <p:cTn id="30" dur="1000" fill="hold"/>
                                        <p:tgtEl>
                                          <p:spTgt spid="18"/>
                                        </p:tgtEl>
                                        <p:attrNameLst>
                                          <p:attrName>ppt_w</p:attrName>
                                        </p:attrNameLst>
                                      </p:cBhvr>
                                      <p:tavLst>
                                        <p:tav tm="0">
                                          <p:val>
                                            <p:fltVal val="0"/>
                                          </p:val>
                                        </p:tav>
                                        <p:tav tm="100000">
                                          <p:val>
                                            <p:strVal val="#ppt_w"/>
                                          </p:val>
                                        </p:tav>
                                      </p:tavLst>
                                    </p:anim>
                                    <p:anim calcmode="lin" valueType="num">
                                      <p:cBhvr>
                                        <p:cTn id="31" dur="1000" fill="hold"/>
                                        <p:tgtEl>
                                          <p:spTgt spid="18"/>
                                        </p:tgtEl>
                                        <p:attrNameLst>
                                          <p:attrName>ppt_h</p:attrName>
                                        </p:attrNameLst>
                                      </p:cBhvr>
                                      <p:tavLst>
                                        <p:tav tm="0">
                                          <p:val>
                                            <p:fltVal val="0"/>
                                          </p:val>
                                        </p:tav>
                                        <p:tav tm="100000">
                                          <p:val>
                                            <p:strVal val="#ppt_h"/>
                                          </p:val>
                                        </p:tav>
                                      </p:tavLst>
                                    </p:anim>
                                    <p:anim calcmode="lin" valueType="num">
                                      <p:cBhvr>
                                        <p:cTn id="32" dur="1000" fill="hold"/>
                                        <p:tgtEl>
                                          <p:spTgt spid="18"/>
                                        </p:tgtEl>
                                        <p:attrNameLst>
                                          <p:attrName>style.rotation</p:attrName>
                                        </p:attrNameLst>
                                      </p:cBhvr>
                                      <p:tavLst>
                                        <p:tav tm="0">
                                          <p:val>
                                            <p:fltVal val="90"/>
                                          </p:val>
                                        </p:tav>
                                        <p:tav tm="100000">
                                          <p:val>
                                            <p:fltVal val="0"/>
                                          </p:val>
                                        </p:tav>
                                      </p:tavLst>
                                    </p:anim>
                                    <p:animEffect transition="in" filter="fade">
                                      <p:cBhvr>
                                        <p:cTn id="33" dur="1000"/>
                                        <p:tgtEl>
                                          <p:spTgt spid="18"/>
                                        </p:tgtEl>
                                      </p:cBhvr>
                                    </p:animEffect>
                                  </p:childTnLst>
                                </p:cTn>
                              </p:par>
                            </p:childTnLst>
                          </p:cTn>
                        </p:par>
                      </p:childTnLst>
                    </p:cTn>
                  </p:par>
                  <p:par>
                    <p:cTn id="34" fill="hold">
                      <p:stCondLst>
                        <p:cond delay="indefinite"/>
                      </p:stCondLst>
                      <p:childTnLst>
                        <p:par>
                          <p:cTn id="35" fill="hold">
                            <p:stCondLst>
                              <p:cond delay="0"/>
                            </p:stCondLst>
                            <p:childTnLst>
                              <p:par>
                                <p:cTn id="36" presetID="45" presetClass="entr" presetSubtype="0" fill="hold" nodeType="clickEffect">
                                  <p:stCondLst>
                                    <p:cond delay="0"/>
                                  </p:stCondLst>
                                  <p:childTnLst>
                                    <p:set>
                                      <p:cBhvr>
                                        <p:cTn id="37" dur="1" fill="hold">
                                          <p:stCondLst>
                                            <p:cond delay="0"/>
                                          </p:stCondLst>
                                        </p:cTn>
                                        <p:tgtEl>
                                          <p:spTgt spid="2"/>
                                        </p:tgtEl>
                                        <p:attrNameLst>
                                          <p:attrName>style.visibility</p:attrName>
                                        </p:attrNameLst>
                                      </p:cBhvr>
                                      <p:to>
                                        <p:strVal val="visible"/>
                                      </p:to>
                                    </p:set>
                                    <p:animEffect transition="in" filter="fade">
                                      <p:cBhvr>
                                        <p:cTn id="38" dur="2000"/>
                                        <p:tgtEl>
                                          <p:spTgt spid="2"/>
                                        </p:tgtEl>
                                      </p:cBhvr>
                                    </p:animEffect>
                                    <p:anim calcmode="lin" valueType="num">
                                      <p:cBhvr>
                                        <p:cTn id="39" dur="2000" fill="hold"/>
                                        <p:tgtEl>
                                          <p:spTgt spid="2"/>
                                        </p:tgtEl>
                                        <p:attrNameLst>
                                          <p:attrName>ppt_w</p:attrName>
                                        </p:attrNameLst>
                                      </p:cBhvr>
                                      <p:tavLst>
                                        <p:tav tm="0" fmla="#ppt_w*sin(2.5*pi*$)">
                                          <p:val>
                                            <p:fltVal val="0"/>
                                          </p:val>
                                        </p:tav>
                                        <p:tav tm="100000">
                                          <p:val>
                                            <p:fltVal val="1"/>
                                          </p:val>
                                        </p:tav>
                                      </p:tavLst>
                                    </p:anim>
                                    <p:anim calcmode="lin" valueType="num">
                                      <p:cBhvr>
                                        <p:cTn id="40" dur="2000" fill="hold"/>
                                        <p:tgtEl>
                                          <p:spTgt spid="2"/>
                                        </p:tgtEl>
                                        <p:attrNameLst>
                                          <p:attrName>ppt_h</p:attrName>
                                        </p:attrNameLst>
                                      </p:cBhvr>
                                      <p:tavLst>
                                        <p:tav tm="0">
                                          <p:val>
                                            <p:strVal val="#ppt_h"/>
                                          </p:val>
                                        </p:tav>
                                        <p:tav tm="100000">
                                          <p:val>
                                            <p:strVal val="#ppt_h"/>
                                          </p:val>
                                        </p:tav>
                                      </p:tavLst>
                                    </p:anim>
                                  </p:childTnLst>
                                </p:cTn>
                              </p:par>
                            </p:childTnLst>
                          </p:cTn>
                        </p:par>
                      </p:childTnLst>
                    </p:cTn>
                  </p:par>
                  <p:par>
                    <p:cTn id="41" fill="hold">
                      <p:stCondLst>
                        <p:cond delay="indefinite"/>
                      </p:stCondLst>
                      <p:childTnLst>
                        <p:par>
                          <p:cTn id="42" fill="hold">
                            <p:stCondLst>
                              <p:cond delay="0"/>
                            </p:stCondLst>
                            <p:childTnLst>
                              <p:par>
                                <p:cTn id="43" presetID="42" presetClass="entr" presetSubtype="0" fill="hold" grpId="0" nodeType="clickEffect">
                                  <p:stCondLst>
                                    <p:cond delay="0"/>
                                  </p:stCondLst>
                                  <p:childTnLst>
                                    <p:set>
                                      <p:cBhvr>
                                        <p:cTn id="44" dur="1" fill="hold">
                                          <p:stCondLst>
                                            <p:cond delay="0"/>
                                          </p:stCondLst>
                                        </p:cTn>
                                        <p:tgtEl>
                                          <p:spTgt spid="5"/>
                                        </p:tgtEl>
                                        <p:attrNameLst>
                                          <p:attrName>style.visibility</p:attrName>
                                        </p:attrNameLst>
                                      </p:cBhvr>
                                      <p:to>
                                        <p:strVal val="visible"/>
                                      </p:to>
                                    </p:set>
                                    <p:animEffect transition="in" filter="fade">
                                      <p:cBhvr>
                                        <p:cTn id="45" dur="1000"/>
                                        <p:tgtEl>
                                          <p:spTgt spid="5"/>
                                        </p:tgtEl>
                                      </p:cBhvr>
                                    </p:animEffect>
                                    <p:anim calcmode="lin" valueType="num">
                                      <p:cBhvr>
                                        <p:cTn id="46" dur="1000" fill="hold"/>
                                        <p:tgtEl>
                                          <p:spTgt spid="5"/>
                                        </p:tgtEl>
                                        <p:attrNameLst>
                                          <p:attrName>ppt_x</p:attrName>
                                        </p:attrNameLst>
                                      </p:cBhvr>
                                      <p:tavLst>
                                        <p:tav tm="0">
                                          <p:val>
                                            <p:strVal val="#ppt_x"/>
                                          </p:val>
                                        </p:tav>
                                        <p:tav tm="100000">
                                          <p:val>
                                            <p:strVal val="#ppt_x"/>
                                          </p:val>
                                        </p:tav>
                                      </p:tavLst>
                                    </p:anim>
                                    <p:anim calcmode="lin" valueType="num">
                                      <p:cBhvr>
                                        <p:cTn id="47"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48" fill="hold">
                      <p:stCondLst>
                        <p:cond delay="indefinite"/>
                      </p:stCondLst>
                      <p:childTnLst>
                        <p:par>
                          <p:cTn id="49" fill="hold">
                            <p:stCondLst>
                              <p:cond delay="0"/>
                            </p:stCondLst>
                            <p:childTnLst>
                              <p:par>
                                <p:cTn id="50" presetID="6" presetClass="entr" presetSubtype="16" fill="hold" grpId="0" nodeType="clickEffect">
                                  <p:stCondLst>
                                    <p:cond delay="0"/>
                                  </p:stCondLst>
                                  <p:childTnLst>
                                    <p:set>
                                      <p:cBhvr>
                                        <p:cTn id="51" dur="1" fill="hold">
                                          <p:stCondLst>
                                            <p:cond delay="0"/>
                                          </p:stCondLst>
                                        </p:cTn>
                                        <p:tgtEl>
                                          <p:spTgt spid="6"/>
                                        </p:tgtEl>
                                        <p:attrNameLst>
                                          <p:attrName>style.visibility</p:attrName>
                                        </p:attrNameLst>
                                      </p:cBhvr>
                                      <p:to>
                                        <p:strVal val="visible"/>
                                      </p:to>
                                    </p:set>
                                    <p:animEffect transition="in" filter="circle(in)">
                                      <p:cBhvr>
                                        <p:cTn id="52" dur="2000"/>
                                        <p:tgtEl>
                                          <p:spTgt spid="6"/>
                                        </p:tgtEl>
                                      </p:cBhvr>
                                    </p:animEffect>
                                  </p:childTnLst>
                                </p:cTn>
                              </p:par>
                            </p:childTnLst>
                          </p:cTn>
                        </p:par>
                      </p:childTnLst>
                    </p:cTn>
                  </p:par>
                  <p:par>
                    <p:cTn id="53" fill="hold">
                      <p:stCondLst>
                        <p:cond delay="indefinite"/>
                      </p:stCondLst>
                      <p:childTnLst>
                        <p:par>
                          <p:cTn id="54" fill="hold">
                            <p:stCondLst>
                              <p:cond delay="0"/>
                            </p:stCondLst>
                            <p:childTnLst>
                              <p:par>
                                <p:cTn id="55" presetID="45" presetClass="entr" presetSubtype="0" fill="hold" grpId="0" nodeType="clickEffect">
                                  <p:stCondLst>
                                    <p:cond delay="0"/>
                                  </p:stCondLst>
                                  <p:childTnLst>
                                    <p:set>
                                      <p:cBhvr>
                                        <p:cTn id="56" dur="1" fill="hold">
                                          <p:stCondLst>
                                            <p:cond delay="0"/>
                                          </p:stCondLst>
                                        </p:cTn>
                                        <p:tgtEl>
                                          <p:spTgt spid="8"/>
                                        </p:tgtEl>
                                        <p:attrNameLst>
                                          <p:attrName>style.visibility</p:attrName>
                                        </p:attrNameLst>
                                      </p:cBhvr>
                                      <p:to>
                                        <p:strVal val="visible"/>
                                      </p:to>
                                    </p:set>
                                    <p:animEffect transition="in" filter="fade">
                                      <p:cBhvr>
                                        <p:cTn id="57" dur="2000"/>
                                        <p:tgtEl>
                                          <p:spTgt spid="8"/>
                                        </p:tgtEl>
                                      </p:cBhvr>
                                    </p:animEffect>
                                    <p:anim calcmode="lin" valueType="num">
                                      <p:cBhvr>
                                        <p:cTn id="58" dur="2000" fill="hold"/>
                                        <p:tgtEl>
                                          <p:spTgt spid="8"/>
                                        </p:tgtEl>
                                        <p:attrNameLst>
                                          <p:attrName>ppt_w</p:attrName>
                                        </p:attrNameLst>
                                      </p:cBhvr>
                                      <p:tavLst>
                                        <p:tav tm="0" fmla="#ppt_w*sin(2.5*pi*$)">
                                          <p:val>
                                            <p:fltVal val="0"/>
                                          </p:val>
                                        </p:tav>
                                        <p:tav tm="100000">
                                          <p:val>
                                            <p:fltVal val="1"/>
                                          </p:val>
                                        </p:tav>
                                      </p:tavLst>
                                    </p:anim>
                                    <p:anim calcmode="lin" valueType="num">
                                      <p:cBhvr>
                                        <p:cTn id="59" dur="2000" fill="hold"/>
                                        <p:tgtEl>
                                          <p:spTgt spid="8"/>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bldLvl="0" animBg="1"/>
      <p:bldP spid="5" grpId="0" bldLvl="0" animBg="1"/>
      <p:bldP spid="6" grpId="0"/>
      <p:bldP spid="8" grpId="0" bldLvl="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cstate="email"/>
          <a:srcRect/>
          <a:stretch>
            <a:fillRect/>
          </a:stretch>
        </p:blipFill>
        <p:spPr>
          <a:xfrm>
            <a:off x="2837974" y="2364106"/>
            <a:ext cx="5350192" cy="3138805"/>
          </a:xfrm>
          <a:prstGeom prst="roundRect">
            <a:avLst/>
          </a:prstGeom>
        </p:spPr>
      </p:pic>
      <p:sp>
        <p:nvSpPr>
          <p:cNvPr id="3" name="TextBox 2"/>
          <p:cNvSpPr txBox="1">
            <a:spLocks noChangeArrowheads="1"/>
          </p:cNvSpPr>
          <p:nvPr/>
        </p:nvSpPr>
        <p:spPr bwMode="auto">
          <a:xfrm>
            <a:off x="978694" y="3421064"/>
            <a:ext cx="1915716" cy="1651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10000"/>
              </a:lnSpc>
            </a:pPr>
            <a:r>
              <a:rPr lang="zh-CN" altLang="en-US" sz="3200" b="1">
                <a:latin typeface="楷体" panose="02010609060101010101" pitchFamily="49" charset="-122"/>
                <a:ea typeface="楷体" panose="02010609060101010101" pitchFamily="49" charset="-122"/>
              </a:rPr>
              <a:t>黑虎掏心</a:t>
            </a:r>
            <a:endParaRPr lang="en-US" altLang="zh-CN" sz="3200" b="1">
              <a:latin typeface="楷体" panose="02010609060101010101" pitchFamily="49" charset="-122"/>
              <a:ea typeface="楷体" panose="02010609060101010101" pitchFamily="49" charset="-122"/>
            </a:endParaRPr>
          </a:p>
          <a:p>
            <a:pPr eaLnBrk="1" hangingPunct="1">
              <a:lnSpc>
                <a:spcPct val="110000"/>
              </a:lnSpc>
            </a:pPr>
            <a:r>
              <a:rPr lang="zh-CN" altLang="en-US" sz="3200" b="1">
                <a:latin typeface="楷体" panose="02010609060101010101" pitchFamily="49" charset="-122"/>
                <a:ea typeface="楷体" panose="02010609060101010101" pitchFamily="49" charset="-122"/>
              </a:rPr>
              <a:t>泰山压顶</a:t>
            </a:r>
            <a:endParaRPr lang="en-US" altLang="zh-CN" sz="3200" b="1">
              <a:latin typeface="楷体" panose="02010609060101010101" pitchFamily="49" charset="-122"/>
              <a:ea typeface="楷体" panose="02010609060101010101" pitchFamily="49" charset="-122"/>
            </a:endParaRPr>
          </a:p>
          <a:p>
            <a:pPr eaLnBrk="1" hangingPunct="1">
              <a:lnSpc>
                <a:spcPct val="110000"/>
              </a:lnSpc>
            </a:pPr>
            <a:r>
              <a:rPr lang="zh-CN" altLang="en-US" sz="3200" b="1">
                <a:latin typeface="楷体" panose="02010609060101010101" pitchFamily="49" charset="-122"/>
                <a:ea typeface="楷体" panose="02010609060101010101" pitchFamily="49" charset="-122"/>
              </a:rPr>
              <a:t>双龙抢珠</a:t>
            </a:r>
            <a:endParaRPr lang="zh-CN" altLang="en-US" sz="3200" b="1">
              <a:latin typeface="楷体" panose="02010609060101010101" pitchFamily="49" charset="-122"/>
              <a:ea typeface="楷体" panose="02010609060101010101" pitchFamily="49" charset="-122"/>
            </a:endParaRPr>
          </a:p>
        </p:txBody>
      </p:sp>
      <p:sp>
        <p:nvSpPr>
          <p:cNvPr id="4" name="椭圆形标注 3"/>
          <p:cNvSpPr/>
          <p:nvPr/>
        </p:nvSpPr>
        <p:spPr>
          <a:xfrm>
            <a:off x="907256" y="930276"/>
            <a:ext cx="2001441" cy="1566863"/>
          </a:xfrm>
          <a:prstGeom prst="wedgeEllipseCallout">
            <a:avLst>
              <a:gd name="adj1" fmla="val 32037"/>
              <a:gd name="adj2" fmla="val 77780"/>
            </a:avLst>
          </a:prstGeom>
        </p:spPr>
        <p:style>
          <a:lnRef idx="2">
            <a:schemeClr val="accent6">
              <a:shade val="50000"/>
            </a:schemeClr>
          </a:lnRef>
          <a:fillRef idx="1">
            <a:schemeClr val="accent6"/>
          </a:fillRef>
          <a:effectRef idx="0">
            <a:schemeClr val="accent6"/>
          </a:effectRef>
          <a:fontRef idx="minor">
            <a:schemeClr val="lt1"/>
          </a:fontRef>
        </p:style>
        <p:txBody>
          <a:bodyPr anchor="ctr"/>
          <a:lstStyle/>
          <a:p>
            <a:pPr algn="ctr" fontAlgn="auto">
              <a:lnSpc>
                <a:spcPct val="90000"/>
              </a:lnSpc>
              <a:defRPr/>
            </a:pPr>
            <a:r>
              <a:rPr lang="zh-CN" altLang="en-US" sz="3200" b="1" noProof="1">
                <a:latin typeface="楷体" panose="02010609060101010101" pitchFamily="49" charset="-122"/>
                <a:ea typeface="楷体" panose="02010609060101010101" pitchFamily="49" charset="-122"/>
              </a:rPr>
              <a:t>使出各种招式</a:t>
            </a:r>
            <a:endParaRPr lang="zh-CN" altLang="en-US" sz="3200" b="1" noProof="1">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5" presetClass="entr" presetSubtype="0" fill="hold" nodeType="click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fade">
                                      <p:cBhvr>
                                        <p:cTn id="14" dur="2000"/>
                                        <p:tgtEl>
                                          <p:spTgt spid="2"/>
                                        </p:tgtEl>
                                      </p:cBhvr>
                                    </p:animEffect>
                                    <p:anim calcmode="lin" valueType="num">
                                      <p:cBhvr>
                                        <p:cTn id="15" dur="2000" fill="hold"/>
                                        <p:tgtEl>
                                          <p:spTgt spid="2"/>
                                        </p:tgtEl>
                                        <p:attrNameLst>
                                          <p:attrName>ppt_w</p:attrName>
                                        </p:attrNameLst>
                                      </p:cBhvr>
                                      <p:tavLst>
                                        <p:tav tm="0" fmla="#ppt_w*sin(2.5*pi*$)">
                                          <p:val>
                                            <p:fltVal val="0"/>
                                          </p:val>
                                        </p:tav>
                                        <p:tav tm="100000">
                                          <p:val>
                                            <p:fltVal val="1"/>
                                          </p:val>
                                        </p:tav>
                                      </p:tavLst>
                                    </p:anim>
                                    <p:anim calcmode="lin" valueType="num">
                                      <p:cBhvr>
                                        <p:cTn id="16" dur="2000" fill="hold"/>
                                        <p:tgtEl>
                                          <p:spTgt spid="2"/>
                                        </p:tgtEl>
                                        <p:attrNameLst>
                                          <p:attrName>ppt_h</p:attrName>
                                        </p:attrNameLst>
                                      </p:cBhvr>
                                      <p:tavLst>
                                        <p:tav tm="0">
                                          <p:val>
                                            <p:strVal val="#ppt_h"/>
                                          </p:val>
                                        </p:tav>
                                        <p:tav tm="100000">
                                          <p:val>
                                            <p:strVal val="#ppt_h"/>
                                          </p:val>
                                        </p:tav>
                                      </p:tavLst>
                                    </p:anim>
                                  </p:childTnLst>
                                </p:cTn>
                              </p:par>
                            </p:childTnLst>
                          </p:cTn>
                        </p:par>
                      </p:childTnLst>
                    </p:cTn>
                  </p:par>
                  <p:par>
                    <p:cTn id="17" fill="hold">
                      <p:stCondLst>
                        <p:cond delay="indefinite"/>
                      </p:stCondLst>
                      <p:childTnLst>
                        <p:par>
                          <p:cTn id="18" fill="hold">
                            <p:stCondLst>
                              <p:cond delay="0"/>
                            </p:stCondLst>
                            <p:childTnLst>
                              <p:par>
                                <p:cTn id="19" presetID="45" presetClass="entr" presetSubtype="0" fill="hold" grpId="0" nodeType="click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fade">
                                      <p:cBhvr>
                                        <p:cTn id="21" dur="2000"/>
                                        <p:tgtEl>
                                          <p:spTgt spid="3"/>
                                        </p:tgtEl>
                                      </p:cBhvr>
                                    </p:animEffect>
                                    <p:anim calcmode="lin" valueType="num">
                                      <p:cBhvr>
                                        <p:cTn id="22" dur="2000" fill="hold"/>
                                        <p:tgtEl>
                                          <p:spTgt spid="3"/>
                                        </p:tgtEl>
                                        <p:attrNameLst>
                                          <p:attrName>ppt_w</p:attrName>
                                        </p:attrNameLst>
                                      </p:cBhvr>
                                      <p:tavLst>
                                        <p:tav tm="0" fmla="#ppt_w*sin(2.5*pi*$)">
                                          <p:val>
                                            <p:fltVal val="0"/>
                                          </p:val>
                                        </p:tav>
                                        <p:tav tm="100000">
                                          <p:val>
                                            <p:fltVal val="1"/>
                                          </p:val>
                                        </p:tav>
                                      </p:tavLst>
                                    </p:anim>
                                    <p:anim calcmode="lin" valueType="num">
                                      <p:cBhvr>
                                        <p:cTn id="23" dur="2000" fill="hold"/>
                                        <p:tgtEl>
                                          <p:spTgt spid="3"/>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bldLvl="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extBox 2"/>
          <p:cNvSpPr txBox="1">
            <a:spLocks noChangeArrowheads="1"/>
          </p:cNvSpPr>
          <p:nvPr/>
        </p:nvSpPr>
        <p:spPr bwMode="auto">
          <a:xfrm>
            <a:off x="790575" y="647700"/>
            <a:ext cx="7521179" cy="51943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eaLnBrk="1" hangingPunct="1">
              <a:lnSpc>
                <a:spcPct val="120000"/>
              </a:lnSpc>
            </a:pPr>
            <a:r>
              <a:rPr lang="zh-CN" altLang="en-US" sz="2800" b="1" dirty="0">
                <a:latin typeface="楷体" panose="02010609060101010101" pitchFamily="49" charset="-122"/>
                <a:ea typeface="楷体" panose="02010609060101010101" pitchFamily="49" charset="-122"/>
              </a:rPr>
              <a:t>    下课时，教室里</a:t>
            </a:r>
            <a:r>
              <a:rPr lang="zh-CN" altLang="en-US" sz="2800" b="1" dirty="0">
                <a:solidFill>
                  <a:srgbClr val="FF0000"/>
                </a:solidFill>
                <a:latin typeface="楷体" panose="02010609060101010101" pitchFamily="49" charset="-122"/>
                <a:ea typeface="楷体" panose="02010609060101010101" pitchFamily="49" charset="-122"/>
              </a:rPr>
              <a:t>摆开场子</a:t>
            </a:r>
            <a:r>
              <a:rPr lang="zh-CN" altLang="en-US" sz="2800" b="1" dirty="0">
                <a:latin typeface="楷体" panose="02010609060101010101" pitchFamily="49" charset="-122"/>
                <a:ea typeface="楷体" panose="02010609060101010101" pitchFamily="49" charset="-122"/>
              </a:rPr>
              <a:t>，</a:t>
            </a:r>
            <a:r>
              <a:rPr lang="zh-CN" altLang="en-US" sz="2800" b="1" dirty="0">
                <a:solidFill>
                  <a:srgbClr val="FF0000"/>
                </a:solidFill>
                <a:latin typeface="楷体" panose="02010609060101010101" pitchFamily="49" charset="-122"/>
                <a:ea typeface="楷体" panose="02010609060101010101" pitchFamily="49" charset="-122"/>
              </a:rPr>
              <a:t>吸引</a:t>
            </a:r>
            <a:r>
              <a:rPr lang="zh-CN" altLang="en-US" sz="2800" b="1" dirty="0">
                <a:latin typeface="楷体" panose="02010609060101010101" pitchFamily="49" charset="-122"/>
                <a:ea typeface="楷体" panose="02010609060101010101" pitchFamily="49" charset="-122"/>
              </a:rPr>
              <a:t>了一圈黑脑袋，</a:t>
            </a:r>
            <a:r>
              <a:rPr lang="zh-CN" altLang="en-US" sz="2800" b="1" dirty="0">
                <a:solidFill>
                  <a:srgbClr val="FF0000"/>
                </a:solidFill>
                <a:latin typeface="楷体" panose="02010609060101010101" pitchFamily="49" charset="-122"/>
                <a:ea typeface="楷体" panose="02010609060101010101" pitchFamily="49" charset="-122"/>
              </a:rPr>
              <a:t>攒着</a:t>
            </a:r>
            <a:r>
              <a:rPr lang="zh-CN" altLang="en-US" sz="2800" b="1" dirty="0">
                <a:latin typeface="楷体" panose="02010609060101010101" pitchFamily="49" charset="-122"/>
                <a:ea typeface="楷体" panose="02010609060101010101" pitchFamily="49" charset="-122"/>
              </a:rPr>
              <a:t>观战，还</a:t>
            </a:r>
            <a:r>
              <a:rPr lang="zh-CN" altLang="en-US" sz="2800" b="1" dirty="0">
                <a:solidFill>
                  <a:srgbClr val="FF0000"/>
                </a:solidFill>
                <a:latin typeface="楷体" panose="02010609060101010101" pitchFamily="49" charset="-122"/>
                <a:ea typeface="楷体" panose="02010609060101010101" pitchFamily="49" charset="-122"/>
              </a:rPr>
              <a:t>跺脚拍手</a:t>
            </a:r>
            <a:r>
              <a:rPr lang="zh-CN" altLang="en-US" sz="2800" b="1" dirty="0">
                <a:latin typeface="楷体" panose="02010609060101010101" pitchFamily="49" charset="-122"/>
                <a:ea typeface="楷体" panose="02010609060101010101" pitchFamily="49" charset="-122"/>
              </a:rPr>
              <a:t>，</a:t>
            </a:r>
            <a:r>
              <a:rPr lang="zh-CN" altLang="en-US" sz="2800" b="1" dirty="0">
                <a:solidFill>
                  <a:srgbClr val="FF0000"/>
                </a:solidFill>
                <a:latin typeface="楷体" panose="02010609060101010101" pitchFamily="49" charset="-122"/>
                <a:ea typeface="楷体" panose="02010609060101010101" pitchFamily="49" charset="-122"/>
              </a:rPr>
              <a:t>咋咋呼呼</a:t>
            </a:r>
            <a:r>
              <a:rPr lang="zh-CN" altLang="en-US" sz="2800" b="1" dirty="0">
                <a:latin typeface="楷体" panose="02010609060101010101" pitchFamily="49" charset="-122"/>
                <a:ea typeface="楷体" panose="02010609060101010101" pitchFamily="49" charset="-122"/>
              </a:rPr>
              <a:t>，好不热闹。常要等老师进来，</a:t>
            </a:r>
            <a:r>
              <a:rPr lang="zh-CN" altLang="en-US" sz="2800" b="1" dirty="0">
                <a:solidFill>
                  <a:srgbClr val="FF0000"/>
                </a:solidFill>
                <a:latin typeface="楷体" panose="02010609060101010101" pitchFamily="49" charset="-122"/>
                <a:ea typeface="楷体" panose="02010609060101010101" pitchFamily="49" charset="-122"/>
              </a:rPr>
              <a:t>才</a:t>
            </a:r>
            <a:r>
              <a:rPr lang="zh-CN" altLang="en-US" sz="2800" b="1" dirty="0">
                <a:latin typeface="楷体" panose="02010609060101010101" pitchFamily="49" charset="-122"/>
                <a:ea typeface="楷体" panose="02010609060101010101" pitchFamily="49" charset="-122"/>
              </a:rPr>
              <a:t>知道已经上课，便一哄作鸟兽散。</a:t>
            </a:r>
            <a:endParaRPr lang="en-US" altLang="zh-CN" sz="2800" b="1" dirty="0">
              <a:latin typeface="楷体" panose="02010609060101010101" pitchFamily="49" charset="-122"/>
              <a:ea typeface="楷体" panose="02010609060101010101" pitchFamily="49" charset="-122"/>
            </a:endParaRPr>
          </a:p>
          <a:p>
            <a:pPr algn="just" eaLnBrk="1" hangingPunct="1">
              <a:lnSpc>
                <a:spcPct val="120000"/>
              </a:lnSpc>
            </a:pPr>
            <a:r>
              <a:rPr lang="zh-CN" altLang="en-US" sz="2800" b="1" dirty="0">
                <a:latin typeface="楷体" panose="02010609060101010101" pitchFamily="49" charset="-122"/>
                <a:ea typeface="楷体" panose="02010609060101010101" pitchFamily="49" charset="-122"/>
              </a:rPr>
              <a:t>    上课了，</a:t>
            </a:r>
            <a:r>
              <a:rPr lang="zh-CN" altLang="en-US" sz="2800" b="1" dirty="0">
                <a:solidFill>
                  <a:srgbClr val="FF0000"/>
                </a:solidFill>
                <a:latin typeface="楷体" panose="02010609060101010101" pitchFamily="49" charset="-122"/>
                <a:ea typeface="楷体" panose="02010609060101010101" pitchFamily="49" charset="-122"/>
              </a:rPr>
              <a:t>意兴不减</a:t>
            </a:r>
            <a:r>
              <a:rPr lang="zh-CN" altLang="en-US" sz="2800" b="1" dirty="0">
                <a:latin typeface="楷体" panose="02010609060101010101" pitchFamily="49" charset="-122"/>
                <a:ea typeface="楷体" panose="02010609060101010101" pitchFamily="49" charset="-122"/>
              </a:rPr>
              <a:t>，</a:t>
            </a:r>
            <a:r>
              <a:rPr lang="zh-CN" altLang="en-US" sz="2800" b="1" dirty="0">
                <a:solidFill>
                  <a:srgbClr val="FF0000"/>
                </a:solidFill>
                <a:latin typeface="楷体" panose="02010609060101010101" pitchFamily="49" charset="-122"/>
                <a:ea typeface="楷体" panose="02010609060101010101" pitchFamily="49" charset="-122"/>
              </a:rPr>
              <a:t>手痒痒的</a:t>
            </a:r>
            <a:r>
              <a:rPr lang="zh-CN" altLang="en-US" sz="2800" b="1" dirty="0">
                <a:latin typeface="楷体" panose="02010609060101010101" pitchFamily="49" charset="-122"/>
                <a:ea typeface="楷体" panose="02010609060101010101" pitchFamily="49" charset="-122"/>
              </a:rPr>
              <a:t>，</a:t>
            </a:r>
            <a:r>
              <a:rPr lang="zh-CN" altLang="en-US" sz="2800" b="1" dirty="0">
                <a:solidFill>
                  <a:srgbClr val="FF0000"/>
                </a:solidFill>
                <a:latin typeface="楷体" panose="02010609060101010101" pitchFamily="49" charset="-122"/>
                <a:ea typeface="楷体" panose="02010609060101010101" pitchFamily="49" charset="-122"/>
              </a:rPr>
              <a:t>将课本竖在面前当屏风</a:t>
            </a:r>
            <a:r>
              <a:rPr lang="zh-CN" altLang="en-US" sz="2800" b="1" dirty="0">
                <a:latin typeface="楷体" panose="02010609060101010101" pitchFamily="49" charset="-122"/>
                <a:ea typeface="楷体" panose="02010609060101010101" pitchFamily="49" charset="-122"/>
              </a:rPr>
              <a:t>，跟同桌在课桌上</a:t>
            </a:r>
            <a:r>
              <a:rPr lang="zh-CN" altLang="en-US" sz="2800" b="1" dirty="0">
                <a:solidFill>
                  <a:srgbClr val="FF0000"/>
                </a:solidFill>
                <a:latin typeface="楷体" panose="02010609060101010101" pitchFamily="49" charset="-122"/>
                <a:ea typeface="楷体" panose="02010609060101010101" pitchFamily="49" charset="-122"/>
              </a:rPr>
              <a:t>又搏将起来</a:t>
            </a:r>
            <a:r>
              <a:rPr lang="zh-CN" altLang="en-US" sz="2800" b="1" dirty="0">
                <a:latin typeface="楷体" panose="02010609060101010101" pitchFamily="49" charset="-122"/>
                <a:ea typeface="楷体" panose="02010609060101010101" pitchFamily="49" charset="-122"/>
              </a:rPr>
              <a:t>，这会儿，嘴里不便咚锵。</a:t>
            </a:r>
            <a:endParaRPr lang="en-US" altLang="zh-CN" sz="2800" b="1" dirty="0">
              <a:latin typeface="楷体" panose="02010609060101010101" pitchFamily="49" charset="-122"/>
              <a:ea typeface="楷体" panose="02010609060101010101" pitchFamily="49" charset="-122"/>
            </a:endParaRPr>
          </a:p>
          <a:p>
            <a:pPr algn="just" eaLnBrk="1" hangingPunct="1">
              <a:lnSpc>
                <a:spcPct val="120000"/>
              </a:lnSpc>
            </a:pPr>
            <a:r>
              <a:rPr lang="zh-CN" altLang="en-US" sz="2800" b="1" dirty="0">
                <a:latin typeface="楷体" panose="02010609060101010101" pitchFamily="49" charset="-122"/>
                <a:ea typeface="楷体" panose="02010609060101010101" pitchFamily="49" charset="-122"/>
              </a:rPr>
              <a:t>    偏偏后面的同学不知趣，</a:t>
            </a:r>
            <a:r>
              <a:rPr lang="zh-CN" altLang="en-US" sz="2800" b="1" dirty="0">
                <a:solidFill>
                  <a:srgbClr val="FF0000"/>
                </a:solidFill>
                <a:latin typeface="楷体" panose="02010609060101010101" pitchFamily="49" charset="-122"/>
                <a:ea typeface="楷体" panose="02010609060101010101" pitchFamily="49" charset="-122"/>
              </a:rPr>
              <a:t>看得入了迷</a:t>
            </a:r>
            <a:r>
              <a:rPr lang="zh-CN" altLang="en-US" sz="2800" b="1" dirty="0">
                <a:latin typeface="楷体" panose="02010609060101010101" pitchFamily="49" charset="-122"/>
                <a:ea typeface="楷体" panose="02010609060101010101" pitchFamily="49" charset="-122"/>
              </a:rPr>
              <a:t>，</a:t>
            </a:r>
            <a:r>
              <a:rPr lang="zh-CN" altLang="en-US" sz="2800" b="1" dirty="0">
                <a:solidFill>
                  <a:srgbClr val="FF0000"/>
                </a:solidFill>
                <a:latin typeface="楷体" panose="02010609060101010101" pitchFamily="49" charset="-122"/>
                <a:ea typeface="楷体" panose="02010609060101010101" pitchFamily="49" charset="-122"/>
              </a:rPr>
              <a:t>伸长脖子</a:t>
            </a:r>
            <a:r>
              <a:rPr lang="zh-CN" altLang="en-US" sz="2800" b="1" dirty="0">
                <a:latin typeface="楷体" panose="02010609060101010101" pitchFamily="49" charset="-122"/>
                <a:ea typeface="楷体" panose="02010609060101010101" pitchFamily="49" charset="-122"/>
              </a:rPr>
              <a:t>，</a:t>
            </a:r>
            <a:r>
              <a:rPr lang="zh-CN" altLang="en-US" sz="2800" b="1" dirty="0">
                <a:solidFill>
                  <a:srgbClr val="FF0000"/>
                </a:solidFill>
                <a:latin typeface="楷体" panose="02010609060101010101" pitchFamily="49" charset="-122"/>
                <a:ea typeface="楷体" panose="02010609060101010101" pitchFamily="49" charset="-122"/>
              </a:rPr>
              <a:t>恨不能</a:t>
            </a:r>
            <a:r>
              <a:rPr lang="zh-CN" altLang="en-US" sz="2800" b="1" dirty="0">
                <a:latin typeface="楷体" panose="02010609060101010101" pitchFamily="49" charset="-122"/>
                <a:ea typeface="楷体" panose="02010609060101010101" pitchFamily="49" charset="-122"/>
              </a:rPr>
              <a:t>从我们肩膀上</a:t>
            </a:r>
            <a:r>
              <a:rPr lang="zh-CN" altLang="en-US" sz="2800" b="1" dirty="0">
                <a:solidFill>
                  <a:srgbClr val="FF0000"/>
                </a:solidFill>
                <a:latin typeface="楷体" panose="02010609060101010101" pitchFamily="49" charset="-122"/>
                <a:ea typeface="楷体" panose="02010609060101010101" pitchFamily="49" charset="-122"/>
              </a:rPr>
              <a:t>探过来</a:t>
            </a:r>
            <a:r>
              <a:rPr lang="zh-CN" altLang="en-US" sz="2800" b="1" dirty="0">
                <a:latin typeface="楷体" panose="02010609060101010101" pitchFamily="49" charset="-122"/>
                <a:ea typeface="楷体" panose="02010609060101010101" pitchFamily="49" charset="-122"/>
              </a:rPr>
              <a:t>，被那虎视眈眈的老师看出了破绽。</a:t>
            </a:r>
            <a:endParaRPr lang="zh-CN" altLang="en-US" sz="2800" b="1" dirty="0">
              <a:latin typeface="楷体" panose="02010609060101010101" pitchFamily="49" charset="-122"/>
              <a:ea typeface="楷体" panose="02010609060101010101" pitchFamily="49" charset="-122"/>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a:spLocks noChangeArrowheads="1"/>
          </p:cNvSpPr>
          <p:nvPr/>
        </p:nvSpPr>
        <p:spPr bwMode="auto">
          <a:xfrm>
            <a:off x="726281" y="760414"/>
            <a:ext cx="7640241" cy="20919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eaLnBrk="1" hangingPunct="1">
              <a:lnSpc>
                <a:spcPct val="120000"/>
              </a:lnSpc>
            </a:pPr>
            <a:r>
              <a:rPr lang="zh-CN" altLang="en-US" sz="2800" b="1" dirty="0">
                <a:solidFill>
                  <a:srgbClr val="FF0000"/>
                </a:solidFill>
                <a:latin typeface="楷体" panose="02010609060101010101" pitchFamily="49" charset="-122"/>
                <a:ea typeface="楷体" panose="02010609060101010101" pitchFamily="49" charset="-122"/>
              </a:rPr>
              <a:t>   </a:t>
            </a:r>
            <a:r>
              <a:rPr lang="zh-CN" altLang="en-US" sz="2800" b="1" dirty="0">
                <a:solidFill>
                  <a:srgbClr val="FF33CC"/>
                </a:solidFill>
                <a:latin typeface="楷体" panose="02010609060101010101" pitchFamily="49" charset="-122"/>
                <a:ea typeface="楷体" panose="02010609060101010101" pitchFamily="49" charset="-122"/>
              </a:rPr>
              <a:t> </a:t>
            </a:r>
            <a:r>
              <a:rPr lang="zh-CN" altLang="en-US" sz="2800" b="1" dirty="0">
                <a:latin typeface="楷体" panose="02010609060101010101" pitchFamily="49" charset="-122"/>
                <a:ea typeface="楷体" panose="02010609060101010101" pitchFamily="49" charset="-122"/>
              </a:rPr>
              <a:t>小伙伴们玩得多么费尽心机，又是多么乐此不疲！好玩的游戏不仅把正值年少的“我们”迷得神魂颠倒，还吸引了平时都是一脸严肃的老师！</a:t>
            </a:r>
            <a:endParaRPr lang="zh-CN" altLang="en-US" sz="2800" b="1" dirty="0">
              <a:latin typeface="楷体" panose="02010609060101010101" pitchFamily="49" charset="-122"/>
              <a:ea typeface="楷体" panose="02010609060101010101" pitchFamily="49" charset="-122"/>
            </a:endParaRPr>
          </a:p>
        </p:txBody>
      </p:sp>
      <p:sp>
        <p:nvSpPr>
          <p:cNvPr id="4" name="TextBox 3"/>
          <p:cNvSpPr txBox="1">
            <a:spLocks noChangeArrowheads="1"/>
          </p:cNvSpPr>
          <p:nvPr/>
        </p:nvSpPr>
        <p:spPr bwMode="auto">
          <a:xfrm>
            <a:off x="726281" y="3225800"/>
            <a:ext cx="7640241" cy="2878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eaLnBrk="1" hangingPunct="1">
              <a:lnSpc>
                <a:spcPct val="110000"/>
              </a:lnSpc>
            </a:pPr>
            <a:r>
              <a:rPr lang="zh-CN" altLang="en-US" sz="2800" b="1">
                <a:latin typeface="楷体" panose="02010609060101010101" pitchFamily="49" charset="-122"/>
                <a:ea typeface="楷体" panose="02010609060101010101" pitchFamily="49" charset="-122"/>
              </a:rPr>
              <a:t>    只见老师在他自己的办公桌上，玩着刚才收去的那竹节人。</a:t>
            </a:r>
            <a:r>
              <a:rPr lang="zh-CN" altLang="en-US" sz="2800" b="1">
                <a:solidFill>
                  <a:srgbClr val="FF0000"/>
                </a:solidFill>
                <a:latin typeface="楷体" panose="02010609060101010101" pitchFamily="49" charset="-122"/>
                <a:ea typeface="楷体" panose="02010609060101010101" pitchFamily="49" charset="-122"/>
              </a:rPr>
              <a:t>双手在抽屉里扯着线，嘴里念念有词，全神贯注，忘乎所以，一点儿也没注意</a:t>
            </a:r>
            <a:r>
              <a:rPr lang="zh-CN" altLang="en-US" sz="2800" b="1">
                <a:latin typeface="楷体" panose="02010609060101010101" pitchFamily="49" charset="-122"/>
                <a:ea typeface="楷体" panose="02010609060101010101" pitchFamily="49" charset="-122"/>
              </a:rPr>
              <a:t>到我们在偷看。</a:t>
            </a:r>
            <a:endParaRPr lang="en-US" altLang="zh-CN" sz="2800" b="1">
              <a:latin typeface="楷体" panose="02010609060101010101" pitchFamily="49" charset="-122"/>
              <a:ea typeface="楷体" panose="02010609060101010101" pitchFamily="49" charset="-122"/>
            </a:endParaRPr>
          </a:p>
          <a:p>
            <a:pPr algn="just" eaLnBrk="1" hangingPunct="1">
              <a:lnSpc>
                <a:spcPct val="110000"/>
              </a:lnSpc>
            </a:pPr>
            <a:r>
              <a:rPr lang="zh-CN" altLang="en-US" sz="2800" b="1">
                <a:latin typeface="楷体" panose="02010609060101010101" pitchFamily="49" charset="-122"/>
                <a:ea typeface="楷体" panose="02010609060101010101" pitchFamily="49" charset="-122"/>
              </a:rPr>
              <a:t>    他脸上的神情，跟我们</a:t>
            </a:r>
            <a:r>
              <a:rPr lang="zh-CN" altLang="en-US" sz="2800" b="1">
                <a:solidFill>
                  <a:srgbClr val="FF0000"/>
                </a:solidFill>
                <a:latin typeface="楷体" panose="02010609060101010101" pitchFamily="49" charset="-122"/>
                <a:ea typeface="楷体" panose="02010609060101010101" pitchFamily="49" charset="-122"/>
              </a:rPr>
              <a:t>玩得入迷时一模一样</a:t>
            </a:r>
            <a:r>
              <a:rPr lang="zh-CN" altLang="en-US" sz="2800" b="1">
                <a:latin typeface="楷体" panose="02010609060101010101" pitchFamily="49" charset="-122"/>
                <a:ea typeface="楷体" panose="02010609060101010101" pitchFamily="49" charset="-122"/>
              </a:rPr>
              <a:t>。</a:t>
            </a:r>
            <a:endParaRPr lang="en-US" altLang="zh-CN" sz="2800" b="1">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31" presetClass="entr" presetSubtype="0" fill="hold" grpId="0" nodeType="click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p:cTn id="14" dur="1000" fill="hold"/>
                                        <p:tgtEl>
                                          <p:spTgt spid="4"/>
                                        </p:tgtEl>
                                        <p:attrNameLst>
                                          <p:attrName>ppt_w</p:attrName>
                                        </p:attrNameLst>
                                      </p:cBhvr>
                                      <p:tavLst>
                                        <p:tav tm="0">
                                          <p:val>
                                            <p:fltVal val="0"/>
                                          </p:val>
                                        </p:tav>
                                        <p:tav tm="100000">
                                          <p:val>
                                            <p:strVal val="#ppt_w"/>
                                          </p:val>
                                        </p:tav>
                                      </p:tavLst>
                                    </p:anim>
                                    <p:anim calcmode="lin" valueType="num">
                                      <p:cBhvr>
                                        <p:cTn id="15" dur="1000" fill="hold"/>
                                        <p:tgtEl>
                                          <p:spTgt spid="4"/>
                                        </p:tgtEl>
                                        <p:attrNameLst>
                                          <p:attrName>ppt_h</p:attrName>
                                        </p:attrNameLst>
                                      </p:cBhvr>
                                      <p:tavLst>
                                        <p:tav tm="0">
                                          <p:val>
                                            <p:fltVal val="0"/>
                                          </p:val>
                                        </p:tav>
                                        <p:tav tm="100000">
                                          <p:val>
                                            <p:strVal val="#ppt_h"/>
                                          </p:val>
                                        </p:tav>
                                      </p:tavLst>
                                    </p:anim>
                                    <p:anim calcmode="lin" valueType="num">
                                      <p:cBhvr>
                                        <p:cTn id="16" dur="1000" fill="hold"/>
                                        <p:tgtEl>
                                          <p:spTgt spid="4"/>
                                        </p:tgtEl>
                                        <p:attrNameLst>
                                          <p:attrName>style.rotation</p:attrName>
                                        </p:attrNameLst>
                                      </p:cBhvr>
                                      <p:tavLst>
                                        <p:tav tm="0">
                                          <p:val>
                                            <p:fltVal val="90"/>
                                          </p:val>
                                        </p:tav>
                                        <p:tav tm="100000">
                                          <p:val>
                                            <p:fltVal val="0"/>
                                          </p:val>
                                        </p:tav>
                                      </p:tavLst>
                                    </p:anim>
                                    <p:animEffect transition="in" filter="fade">
                                      <p:cBhvr>
                                        <p:cTn id="17"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extBox 7"/>
          <p:cNvSpPr txBox="1">
            <a:spLocks noChangeArrowheads="1"/>
          </p:cNvSpPr>
          <p:nvPr/>
        </p:nvSpPr>
        <p:spPr bwMode="auto">
          <a:xfrm>
            <a:off x="1732360" y="1701800"/>
            <a:ext cx="383438"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800">
                <a:solidFill>
                  <a:srgbClr val="FF0000"/>
                </a:solidFill>
              </a:rPr>
              <a:t>  </a:t>
            </a:r>
            <a:endParaRPr lang="en-US" altLang="zh-CN" sz="2400">
              <a:solidFill>
                <a:srgbClr val="FF0000"/>
              </a:solidFill>
            </a:endParaRPr>
          </a:p>
        </p:txBody>
      </p:sp>
      <p:sp>
        <p:nvSpPr>
          <p:cNvPr id="3" name="流程图: 资料带 2"/>
          <p:cNvSpPr/>
          <p:nvPr/>
        </p:nvSpPr>
        <p:spPr>
          <a:xfrm>
            <a:off x="258127" y="245110"/>
            <a:ext cx="1590675" cy="956310"/>
          </a:xfrm>
          <a:prstGeom prst="flowChartPunchedTape">
            <a:avLst/>
          </a:prstGeom>
          <a:solidFill>
            <a:srgbClr val="FFFF00"/>
          </a:solidFill>
          <a:ln w="38100">
            <a:solidFill>
              <a:srgbClr val="FFC000"/>
            </a:solidFill>
          </a:ln>
        </p:spPr>
        <p:style>
          <a:lnRef idx="2">
            <a:schemeClr val="accent6">
              <a:shade val="50000"/>
            </a:schemeClr>
          </a:lnRef>
          <a:fillRef idx="1">
            <a:schemeClr val="accent6"/>
          </a:fillRef>
          <a:effectRef idx="0">
            <a:schemeClr val="accent6"/>
          </a:effectRef>
          <a:fontRef idx="minor">
            <a:schemeClr val="lt1"/>
          </a:fontRef>
        </p:style>
        <p:txBody>
          <a:bodyPr anchor="ctr">
            <a:prstTxWarp prst="textWave2">
              <a:avLst/>
            </a:prstTxWarp>
          </a:bodyPr>
          <a:lstStyle/>
          <a:p>
            <a:pPr algn="ctr" fontAlgn="auto">
              <a:defRPr/>
            </a:pPr>
            <a:r>
              <a:rPr lang="zh-CN" altLang="en-US" sz="2400" b="1" noProof="1">
                <a:solidFill>
                  <a:schemeClr val="tx1">
                    <a:lumMod val="85000"/>
                    <a:lumOff val="15000"/>
                  </a:schemeClr>
                </a:solidFill>
                <a:latin typeface="隶书" panose="02010509060101010101" pitchFamily="49" charset="-122"/>
                <a:ea typeface="隶书" panose="02010509060101010101" pitchFamily="49" charset="-122"/>
              </a:rPr>
              <a:t>品味句段</a:t>
            </a:r>
            <a:endParaRPr lang="zh-CN" altLang="en-US" sz="2400" b="1" noProof="1">
              <a:solidFill>
                <a:schemeClr val="tx1">
                  <a:lumMod val="85000"/>
                  <a:lumOff val="15000"/>
                </a:schemeClr>
              </a:solidFill>
              <a:latin typeface="隶书" panose="02010509060101010101" pitchFamily="49" charset="-122"/>
              <a:ea typeface="隶书" panose="02010509060101010101" pitchFamily="49" charset="-122"/>
            </a:endParaRPr>
          </a:p>
        </p:txBody>
      </p:sp>
      <p:sp>
        <p:nvSpPr>
          <p:cNvPr id="31748" name="TextBox 3"/>
          <p:cNvSpPr txBox="1">
            <a:spLocks noChangeArrowheads="1"/>
          </p:cNvSpPr>
          <p:nvPr/>
        </p:nvSpPr>
        <p:spPr bwMode="auto">
          <a:xfrm>
            <a:off x="683419" y="1201739"/>
            <a:ext cx="7730729" cy="18158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eaLnBrk="1" hangingPunct="1"/>
            <a:r>
              <a:rPr lang="zh-CN" altLang="en-US" sz="2800" b="1" dirty="0">
                <a:latin typeface="楷体" panose="02010609060101010101" pitchFamily="49" charset="-122"/>
                <a:ea typeface="楷体" panose="02010609060101010101" pitchFamily="49" charset="-122"/>
              </a:rPr>
              <a:t>把穿着九个竹节的</a:t>
            </a:r>
            <a:r>
              <a:rPr lang="zh-CN" altLang="en-US" sz="2800" b="1" dirty="0">
                <a:solidFill>
                  <a:srgbClr val="FF0000"/>
                </a:solidFill>
                <a:latin typeface="楷体" panose="02010609060101010101" pitchFamily="49" charset="-122"/>
                <a:ea typeface="楷体" panose="02010609060101010101" pitchFamily="49" charset="-122"/>
              </a:rPr>
              <a:t>鞋线嵌入课桌裂缝</a:t>
            </a:r>
            <a:r>
              <a:rPr lang="zh-CN" altLang="en-US" sz="2800" b="1" dirty="0">
                <a:latin typeface="楷体" panose="02010609060101010101" pitchFamily="49" charset="-122"/>
                <a:ea typeface="楷体" panose="02010609060101010101" pitchFamily="49" charset="-122"/>
              </a:rPr>
              <a:t>里，</a:t>
            </a:r>
            <a:r>
              <a:rPr lang="zh-CN" altLang="en-US" sz="2800" b="1" dirty="0">
                <a:solidFill>
                  <a:srgbClr val="FF0000"/>
                </a:solidFill>
                <a:latin typeface="楷体" panose="02010609060101010101" pitchFamily="49" charset="-122"/>
                <a:ea typeface="楷体" panose="02010609060101010101" pitchFamily="49" charset="-122"/>
              </a:rPr>
              <a:t>在下面一拉一紧</a:t>
            </a:r>
            <a:r>
              <a:rPr lang="zh-CN" altLang="en-US" sz="2800" b="1" dirty="0">
                <a:latin typeface="楷体" panose="02010609060101010101" pitchFamily="49" charset="-122"/>
                <a:ea typeface="楷体" panose="02010609060101010101" pitchFamily="49" charset="-122"/>
              </a:rPr>
              <a:t>，那立下裂缝上的竹节们就</a:t>
            </a:r>
            <a:r>
              <a:rPr lang="zh-CN" altLang="en-US" sz="2800" b="1" dirty="0">
                <a:solidFill>
                  <a:srgbClr val="FF0000"/>
                </a:solidFill>
                <a:latin typeface="楷体" panose="02010609060101010101" pitchFamily="49" charset="-122"/>
                <a:ea typeface="楷体" panose="02010609060101010101" pitchFamily="49" charset="-122"/>
              </a:rPr>
              <a:t>站成一个壮士的模样</a:t>
            </a:r>
            <a:r>
              <a:rPr lang="zh-CN" altLang="en-US" sz="2800" b="1" dirty="0">
                <a:latin typeface="楷体" panose="02010609060101010101" pitchFamily="49" charset="-122"/>
                <a:ea typeface="楷体" panose="02010609060101010101" pitchFamily="49" charset="-122"/>
              </a:rPr>
              <a:t>，</a:t>
            </a:r>
            <a:r>
              <a:rPr lang="zh-CN" altLang="en-US" sz="2800" b="1" dirty="0">
                <a:solidFill>
                  <a:srgbClr val="FF0000"/>
                </a:solidFill>
                <a:latin typeface="楷体" panose="02010609060101010101" pitchFamily="49" charset="-122"/>
                <a:ea typeface="楷体" panose="02010609060101010101" pitchFamily="49" charset="-122"/>
              </a:rPr>
              <a:t>叉腿张胳膊</a:t>
            </a:r>
            <a:r>
              <a:rPr lang="zh-CN" altLang="en-US" sz="2800" b="1" dirty="0">
                <a:latin typeface="楷体" panose="02010609060101010101" pitchFamily="49" charset="-122"/>
                <a:ea typeface="楷体" panose="02010609060101010101" pitchFamily="49" charset="-122"/>
              </a:rPr>
              <a:t>，</a:t>
            </a:r>
            <a:r>
              <a:rPr lang="zh-CN" altLang="en-US" sz="2800" b="1" dirty="0">
                <a:solidFill>
                  <a:srgbClr val="FF0000"/>
                </a:solidFill>
                <a:latin typeface="楷体" panose="02010609060101010101" pitchFamily="49" charset="-122"/>
                <a:ea typeface="楷体" panose="02010609060101010101" pitchFamily="49" charset="-122"/>
              </a:rPr>
              <a:t>威风凛凛</a:t>
            </a:r>
            <a:r>
              <a:rPr lang="zh-CN" altLang="en-US" sz="2800" b="1" dirty="0">
                <a:latin typeface="楷体" panose="02010609060101010101" pitchFamily="49" charset="-122"/>
                <a:ea typeface="楷体" panose="02010609060101010101" pitchFamily="49" charset="-122"/>
              </a:rPr>
              <a:t>，跟现今健美比赛中那脖子老粗、浑身疙瘩肉的小伙子差不多。</a:t>
            </a:r>
            <a:endParaRPr lang="zh-CN" altLang="en-US" sz="2800" b="1" dirty="0">
              <a:latin typeface="楷体" panose="02010609060101010101" pitchFamily="49" charset="-122"/>
              <a:ea typeface="楷体" panose="02010609060101010101" pitchFamily="49" charset="-122"/>
            </a:endParaRPr>
          </a:p>
        </p:txBody>
      </p:sp>
      <p:sp>
        <p:nvSpPr>
          <p:cNvPr id="6" name="TextBox 4"/>
          <p:cNvSpPr txBox="1">
            <a:spLocks noChangeArrowheads="1"/>
          </p:cNvSpPr>
          <p:nvPr/>
        </p:nvSpPr>
        <p:spPr bwMode="auto">
          <a:xfrm>
            <a:off x="683419" y="3602038"/>
            <a:ext cx="7730729"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eaLnBrk="1" hangingPunct="1"/>
            <a:r>
              <a:rPr lang="zh-CN" altLang="en-US" sz="2800" dirty="0">
                <a:solidFill>
                  <a:srgbClr val="0000FF"/>
                </a:solidFill>
                <a:latin typeface="黑体" panose="02010609060101010101" pitchFamily="49" charset="-122"/>
                <a:ea typeface="黑体" panose="02010609060101010101" pitchFamily="49" charset="-122"/>
              </a:rPr>
              <a:t>“嵌入课桌裂缝”、“一拉一紧”，作者首先用简单的三言两语就把竹节人的玩法告诉大家。 </a:t>
            </a:r>
            <a:endParaRPr lang="zh-CN" altLang="en-US" sz="2800" dirty="0">
              <a:solidFill>
                <a:srgbClr val="0000FF"/>
              </a:solidFill>
              <a:latin typeface="黑体" panose="02010609060101010101" pitchFamily="49" charset="-122"/>
              <a:ea typeface="黑体" panose="02010609060101010101" pitchFamily="49" charset="-122"/>
            </a:endParaRPr>
          </a:p>
        </p:txBody>
      </p:sp>
      <p:sp>
        <p:nvSpPr>
          <p:cNvPr id="7" name="TextBox 4"/>
          <p:cNvSpPr txBox="1">
            <a:spLocks noChangeArrowheads="1"/>
          </p:cNvSpPr>
          <p:nvPr/>
        </p:nvSpPr>
        <p:spPr bwMode="auto">
          <a:xfrm>
            <a:off x="683419" y="4872039"/>
            <a:ext cx="7730729" cy="1384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eaLnBrk="1" hangingPunct="1"/>
            <a:r>
              <a:rPr lang="zh-CN" altLang="en-US" sz="2800" dirty="0">
                <a:solidFill>
                  <a:srgbClr val="0000FF"/>
                </a:solidFill>
                <a:latin typeface="黑体" panose="02010609060101010101" pitchFamily="49" charset="-122"/>
                <a:ea typeface="黑体" panose="02010609060101010101" pitchFamily="49" charset="-122"/>
              </a:rPr>
              <a:t>接着把竹节人相像成威武的战士、健美的小伙，未斗之前便   摩拳擦掌，架式十足，显示出极强的战斗力，让人对接下来的比斗充满了期待。</a:t>
            </a:r>
            <a:endParaRPr lang="zh-CN" altLang="en-US" sz="2800" dirty="0">
              <a:solidFill>
                <a:srgbClr val="0000FF"/>
              </a:solidFill>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2000"/>
                                        <p:tgtEl>
                                          <p:spTgt spid="6"/>
                                        </p:tgtEl>
                                      </p:cBhvr>
                                    </p:animEffect>
                                    <p:anim calcmode="lin" valueType="num">
                                      <p:cBhvr>
                                        <p:cTn id="8" dur="2000" fill="hold"/>
                                        <p:tgtEl>
                                          <p:spTgt spid="6"/>
                                        </p:tgtEl>
                                        <p:attrNameLst>
                                          <p:attrName>ppt_w</p:attrName>
                                        </p:attrNameLst>
                                      </p:cBhvr>
                                      <p:tavLst>
                                        <p:tav tm="0" fmla="#ppt_w*sin(2.5*pi*$)">
                                          <p:val>
                                            <p:fltVal val="0"/>
                                          </p:val>
                                        </p:tav>
                                        <p:tav tm="100000">
                                          <p:val>
                                            <p:fltVal val="1"/>
                                          </p:val>
                                        </p:tav>
                                      </p:tavLst>
                                    </p:anim>
                                    <p:anim calcmode="lin" valueType="num">
                                      <p:cBhvr>
                                        <p:cTn id="9" dur="2000" fill="hold"/>
                                        <p:tgtEl>
                                          <p:spTgt spid="6"/>
                                        </p:tgtEl>
                                        <p:attrNameLst>
                                          <p:attrName>ppt_h</p:attrName>
                                        </p:attrNameLst>
                                      </p:cBhvr>
                                      <p:tavLst>
                                        <p:tav tm="0">
                                          <p:val>
                                            <p:strVal val="#ppt_h"/>
                                          </p:val>
                                        </p:tav>
                                        <p:tav tm="100000">
                                          <p:val>
                                            <p:strVal val="#ppt_h"/>
                                          </p:val>
                                        </p:tav>
                                      </p:tavLst>
                                    </p:anim>
                                  </p:childTnLst>
                                </p:cTn>
                              </p:par>
                            </p:childTnLst>
                          </p:cTn>
                        </p:par>
                      </p:childTnLst>
                    </p:cTn>
                  </p:par>
                  <p:par>
                    <p:cTn id="10" fill="hold">
                      <p:stCondLst>
                        <p:cond delay="indefinite"/>
                      </p:stCondLst>
                      <p:childTnLst>
                        <p:par>
                          <p:cTn id="11" fill="hold">
                            <p:stCondLst>
                              <p:cond delay="0"/>
                            </p:stCondLst>
                            <p:childTnLst>
                              <p:par>
                                <p:cTn id="12" presetID="45" presetClass="entr" presetSubtype="0"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fade">
                                      <p:cBhvr>
                                        <p:cTn id="14" dur="2000"/>
                                        <p:tgtEl>
                                          <p:spTgt spid="7"/>
                                        </p:tgtEl>
                                      </p:cBhvr>
                                    </p:animEffect>
                                    <p:anim calcmode="lin" valueType="num">
                                      <p:cBhvr>
                                        <p:cTn id="15" dur="2000" fill="hold"/>
                                        <p:tgtEl>
                                          <p:spTgt spid="7"/>
                                        </p:tgtEl>
                                        <p:attrNameLst>
                                          <p:attrName>ppt_w</p:attrName>
                                        </p:attrNameLst>
                                      </p:cBhvr>
                                      <p:tavLst>
                                        <p:tav tm="0" fmla="#ppt_w*sin(2.5*pi*$)">
                                          <p:val>
                                            <p:fltVal val="0"/>
                                          </p:val>
                                        </p:tav>
                                        <p:tav tm="100000">
                                          <p:val>
                                            <p:fltVal val="1"/>
                                          </p:val>
                                        </p:tav>
                                      </p:tavLst>
                                    </p:anim>
                                    <p:anim calcmode="lin" valueType="num">
                                      <p:cBhvr>
                                        <p:cTn id="16" dur="2000" fill="hold"/>
                                        <p:tgtEl>
                                          <p:spTgt spid="7"/>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TextBox 7"/>
          <p:cNvSpPr txBox="1">
            <a:spLocks noChangeArrowheads="1"/>
          </p:cNvSpPr>
          <p:nvPr/>
        </p:nvSpPr>
        <p:spPr bwMode="auto">
          <a:xfrm>
            <a:off x="1732360" y="1701800"/>
            <a:ext cx="383438"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800">
                <a:solidFill>
                  <a:srgbClr val="FF0000"/>
                </a:solidFill>
              </a:rPr>
              <a:t>  </a:t>
            </a:r>
            <a:endParaRPr lang="en-US" altLang="zh-CN" sz="2400">
              <a:solidFill>
                <a:srgbClr val="FF0000"/>
              </a:solidFill>
            </a:endParaRPr>
          </a:p>
        </p:txBody>
      </p:sp>
      <p:sp>
        <p:nvSpPr>
          <p:cNvPr id="32771" name="TextBox 3"/>
          <p:cNvSpPr txBox="1">
            <a:spLocks noChangeArrowheads="1"/>
          </p:cNvSpPr>
          <p:nvPr/>
        </p:nvSpPr>
        <p:spPr bwMode="auto">
          <a:xfrm>
            <a:off x="704850" y="2185988"/>
            <a:ext cx="689148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800" b="1" dirty="0">
                <a:latin typeface="楷体" panose="02010609060101010101" pitchFamily="49" charset="-122"/>
                <a:ea typeface="楷体" panose="02010609060101010101" pitchFamily="49" charset="-122"/>
              </a:rPr>
              <a:t>破课桌，</a:t>
            </a:r>
            <a:r>
              <a:rPr lang="zh-CN" altLang="en-US" sz="2800" b="1" dirty="0">
                <a:solidFill>
                  <a:srgbClr val="FF0000"/>
                </a:solidFill>
                <a:latin typeface="楷体" panose="02010609060101010101" pitchFamily="49" charset="-122"/>
                <a:ea typeface="楷体" panose="02010609060101010101" pitchFamily="49" charset="-122"/>
              </a:rPr>
              <a:t>俨然</a:t>
            </a:r>
            <a:r>
              <a:rPr lang="zh-CN" altLang="en-US" sz="2800" b="1" dirty="0">
                <a:latin typeface="楷体" panose="02010609060101010101" pitchFamily="49" charset="-122"/>
                <a:ea typeface="楷体" panose="02010609060101010101" pitchFamily="49" charset="-122"/>
              </a:rPr>
              <a:t>一个</a:t>
            </a:r>
            <a:r>
              <a:rPr lang="zh-CN" altLang="en-US" sz="2800" b="1" dirty="0">
                <a:solidFill>
                  <a:srgbClr val="FF0000"/>
                </a:solidFill>
                <a:latin typeface="楷体" panose="02010609060101010101" pitchFamily="49" charset="-122"/>
                <a:ea typeface="楷体" panose="02010609060101010101" pitchFamily="49" charset="-122"/>
              </a:rPr>
              <a:t>叱咤风云</a:t>
            </a:r>
            <a:r>
              <a:rPr lang="zh-CN" altLang="en-US" sz="2800" b="1" dirty="0">
                <a:latin typeface="楷体" panose="02010609060101010101" pitchFamily="49" charset="-122"/>
                <a:ea typeface="楷体" panose="02010609060101010101" pitchFamily="49" charset="-122"/>
              </a:rPr>
              <a:t>的古战场。</a:t>
            </a:r>
            <a:endParaRPr lang="zh-CN" altLang="en-US" sz="2800" b="1" dirty="0">
              <a:latin typeface="楷体" panose="02010609060101010101" pitchFamily="49" charset="-122"/>
              <a:ea typeface="楷体" panose="02010609060101010101" pitchFamily="49" charset="-122"/>
            </a:endParaRPr>
          </a:p>
        </p:txBody>
      </p:sp>
      <p:sp>
        <p:nvSpPr>
          <p:cNvPr id="5" name="TextBox 4"/>
          <p:cNvSpPr txBox="1">
            <a:spLocks noChangeArrowheads="1"/>
          </p:cNvSpPr>
          <p:nvPr/>
        </p:nvSpPr>
        <p:spPr bwMode="auto">
          <a:xfrm>
            <a:off x="704851" y="3189288"/>
            <a:ext cx="7861697" cy="2878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eaLnBrk="1" hangingPunct="1">
              <a:lnSpc>
                <a:spcPct val="110000"/>
              </a:lnSpc>
            </a:pPr>
            <a:r>
              <a:rPr lang="en-US" altLang="zh-CN" sz="2800" dirty="0">
                <a:solidFill>
                  <a:srgbClr val="0000FF"/>
                </a:solidFill>
                <a:latin typeface="黑体" panose="02010609060101010101" pitchFamily="49" charset="-122"/>
                <a:ea typeface="黑体" panose="02010609060101010101" pitchFamily="49" charset="-122"/>
              </a:rPr>
              <a:t>    </a:t>
            </a:r>
            <a:r>
              <a:rPr lang="zh-CN" altLang="en-US" sz="2800" dirty="0">
                <a:solidFill>
                  <a:srgbClr val="0000FF"/>
                </a:solidFill>
                <a:latin typeface="黑体" panose="02010609060101010101" pitchFamily="49" charset="-122"/>
                <a:ea typeface="黑体" panose="02010609060101010101" pitchFamily="49" charset="-122"/>
              </a:rPr>
              <a:t>萧索冷清的“破课桌”和“叱咤风云的古战场”形成鲜明的对比，既写出了斗竹节人场面的激烈，又表达出作者的不胜感慨：童年的贫困并没有限制孩子们的想象，他们自制玩具，自编故事，创造快乐，过得那样天真无邪，又那样精彩绝伦！</a:t>
            </a:r>
            <a:endParaRPr lang="zh-CN" altLang="en-US" sz="2800" dirty="0">
              <a:solidFill>
                <a:srgbClr val="0000FF"/>
              </a:solidFill>
              <a:latin typeface="黑体" panose="02010609060101010101" pitchFamily="49" charset="-122"/>
              <a:ea typeface="黑体" panose="02010609060101010101" pitchFamily="49" charset="-122"/>
            </a:endParaRPr>
          </a:p>
        </p:txBody>
      </p:sp>
      <p:sp>
        <p:nvSpPr>
          <p:cNvPr id="6" name="文本框 5"/>
          <p:cNvSpPr txBox="1">
            <a:spLocks noChangeArrowheads="1"/>
          </p:cNvSpPr>
          <p:nvPr/>
        </p:nvSpPr>
        <p:spPr bwMode="auto">
          <a:xfrm>
            <a:off x="2830116" y="788988"/>
            <a:ext cx="3895725" cy="8552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10000"/>
              </a:lnSpc>
            </a:pPr>
            <a:r>
              <a:rPr lang="zh-CN" altLang="en-US" sz="2400" b="1" dirty="0">
                <a:solidFill>
                  <a:srgbClr val="0000FF"/>
                </a:solidFill>
                <a:latin typeface="黑体" panose="02010609060101010101" pitchFamily="49" charset="-122"/>
                <a:ea typeface="黑体" panose="02010609060101010101" pitchFamily="49" charset="-122"/>
                <a:sym typeface="宋体" panose="02010600030101010101" pitchFamily="2" charset="-122"/>
              </a:rPr>
              <a:t>俨然：</a:t>
            </a:r>
            <a:r>
              <a:rPr lang="zh-CN" altLang="en-US" sz="2400" b="1" dirty="0">
                <a:solidFill>
                  <a:srgbClr val="0000FF"/>
                </a:solidFill>
                <a:latin typeface="宋体" panose="02010600030101010101" pitchFamily="2" charset="-122"/>
                <a:sym typeface="宋体" panose="02010600030101010101" pitchFamily="2" charset="-122"/>
              </a:rPr>
              <a:t>一本正经的样子。</a:t>
            </a:r>
            <a:endParaRPr lang="zh-CN" altLang="en-US" sz="2400" b="1" dirty="0">
              <a:solidFill>
                <a:srgbClr val="0000FF"/>
              </a:solidFill>
              <a:latin typeface="宋体" panose="02010600030101010101" pitchFamily="2" charset="-122"/>
            </a:endParaRPr>
          </a:p>
          <a:p>
            <a:pPr eaLnBrk="1" hangingPunct="1">
              <a:lnSpc>
                <a:spcPct val="110000"/>
              </a:lnSpc>
            </a:pPr>
            <a:r>
              <a:rPr lang="zh-CN" altLang="en-US" sz="2400" b="1" dirty="0">
                <a:solidFill>
                  <a:srgbClr val="0000FF"/>
                </a:solidFill>
                <a:latin typeface="黑体" panose="02010609060101010101" pitchFamily="49" charset="-122"/>
                <a:ea typeface="黑体" panose="02010609060101010101" pitchFamily="49" charset="-122"/>
                <a:sym typeface="宋体" panose="02010600030101010101" pitchFamily="2" charset="-122"/>
              </a:rPr>
              <a:t>叱咤风云：</a:t>
            </a:r>
            <a:r>
              <a:rPr lang="zh-CN" altLang="en-US" sz="2400" b="1" dirty="0">
                <a:solidFill>
                  <a:srgbClr val="0000FF"/>
                </a:solidFill>
                <a:latin typeface="宋体" panose="02010600030101010101" pitchFamily="2" charset="-122"/>
                <a:sym typeface="宋体" panose="02010600030101010101" pitchFamily="2" charset="-122"/>
              </a:rPr>
              <a:t>形容威力极大。</a:t>
            </a:r>
            <a:endParaRPr lang="zh-CN" altLang="en-US" sz="2400" b="1" dirty="0">
              <a:solidFill>
                <a:srgbClr val="0000FF"/>
              </a:solidFill>
              <a:latin typeface="宋体" panose="02010600030101010101" pitchFamily="2" charset="-122"/>
              <a:sym typeface="宋体" panose="02010600030101010101" pitchFamily="2" charset="-122"/>
            </a:endParaRPr>
          </a:p>
        </p:txBody>
      </p:sp>
      <p:sp>
        <p:nvSpPr>
          <p:cNvPr id="7" name="流程图: 资料带 6"/>
          <p:cNvSpPr/>
          <p:nvPr/>
        </p:nvSpPr>
        <p:spPr>
          <a:xfrm>
            <a:off x="258127" y="245110"/>
            <a:ext cx="1590675" cy="956310"/>
          </a:xfrm>
          <a:prstGeom prst="flowChartPunchedTape">
            <a:avLst/>
          </a:prstGeom>
          <a:solidFill>
            <a:srgbClr val="FFFF00"/>
          </a:solidFill>
          <a:ln w="38100">
            <a:solidFill>
              <a:srgbClr val="FFC000"/>
            </a:solidFill>
          </a:ln>
        </p:spPr>
        <p:style>
          <a:lnRef idx="2">
            <a:schemeClr val="accent6">
              <a:shade val="50000"/>
            </a:schemeClr>
          </a:lnRef>
          <a:fillRef idx="1">
            <a:schemeClr val="accent6"/>
          </a:fillRef>
          <a:effectRef idx="0">
            <a:schemeClr val="accent6"/>
          </a:effectRef>
          <a:fontRef idx="minor">
            <a:schemeClr val="lt1"/>
          </a:fontRef>
        </p:style>
        <p:txBody>
          <a:bodyPr anchor="ctr">
            <a:prstTxWarp prst="textWave2">
              <a:avLst/>
            </a:prstTxWarp>
          </a:bodyPr>
          <a:lstStyle/>
          <a:p>
            <a:pPr algn="ctr" fontAlgn="auto">
              <a:defRPr/>
            </a:pPr>
            <a:r>
              <a:rPr lang="zh-CN" altLang="en-US" sz="2400" b="1" noProof="1">
                <a:solidFill>
                  <a:schemeClr val="tx1">
                    <a:lumMod val="85000"/>
                    <a:lumOff val="15000"/>
                  </a:schemeClr>
                </a:solidFill>
                <a:latin typeface="隶书" panose="02010509060101010101" pitchFamily="49" charset="-122"/>
                <a:ea typeface="隶书" panose="02010509060101010101" pitchFamily="49" charset="-122"/>
              </a:rPr>
              <a:t>品味句段</a:t>
            </a:r>
            <a:endParaRPr lang="zh-CN" altLang="en-US" sz="2400" b="1" noProof="1">
              <a:solidFill>
                <a:schemeClr val="tx1">
                  <a:lumMod val="85000"/>
                  <a:lumOff val="15000"/>
                </a:schemeClr>
              </a:solidFill>
              <a:latin typeface="隶书" panose="02010509060101010101" pitchFamily="49" charset="-122"/>
              <a:ea typeface="隶书" panose="020105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2000"/>
                                        <p:tgtEl>
                                          <p:spTgt spid="5"/>
                                        </p:tgtEl>
                                      </p:cBhvr>
                                    </p:animEffect>
                                    <p:anim calcmode="lin" valueType="num">
                                      <p:cBhvr>
                                        <p:cTn id="8" dur="2000" fill="hold"/>
                                        <p:tgtEl>
                                          <p:spTgt spid="5"/>
                                        </p:tgtEl>
                                        <p:attrNameLst>
                                          <p:attrName>ppt_w</p:attrName>
                                        </p:attrNameLst>
                                      </p:cBhvr>
                                      <p:tavLst>
                                        <p:tav tm="0" fmla="#ppt_w*sin(2.5*pi*$)">
                                          <p:val>
                                            <p:fltVal val="0"/>
                                          </p:val>
                                        </p:tav>
                                        <p:tav tm="100000">
                                          <p:val>
                                            <p:fltVal val="1"/>
                                          </p:val>
                                        </p:tav>
                                      </p:tavLst>
                                    </p:anim>
                                    <p:anim calcmode="lin" valueType="num">
                                      <p:cBhvr>
                                        <p:cTn id="9" dur="2000" fill="hold"/>
                                        <p:tgtEl>
                                          <p:spTgt spid="5"/>
                                        </p:tgtEl>
                                        <p:attrNameLst>
                                          <p:attrName>ppt_h</p:attrName>
                                        </p:attrNameLst>
                                      </p:cBhvr>
                                      <p:tavLst>
                                        <p:tav tm="0">
                                          <p:val>
                                            <p:strVal val="#ppt_h"/>
                                          </p:val>
                                        </p:tav>
                                        <p:tav tm="100000">
                                          <p:val>
                                            <p:strVal val="#ppt_h"/>
                                          </p:val>
                                        </p:tav>
                                      </p:tavLst>
                                    </p:anim>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 calcmode="lin" valueType="num">
                                      <p:cBhvr>
                                        <p:cTn id="14" dur="500" fill="hold"/>
                                        <p:tgtEl>
                                          <p:spTgt spid="6"/>
                                        </p:tgtEl>
                                        <p:attrNameLst>
                                          <p:attrName>ppt_x</p:attrName>
                                        </p:attrNameLst>
                                      </p:cBhvr>
                                      <p:tavLst>
                                        <p:tav tm="0">
                                          <p:val>
                                            <p:strVal val="#ppt_x"/>
                                          </p:val>
                                        </p:tav>
                                        <p:tav tm="100000">
                                          <p:val>
                                            <p:strVal val="#ppt_x"/>
                                          </p:val>
                                        </p:tav>
                                      </p:tavLst>
                                    </p:anim>
                                    <p:anim calcmode="lin" valueType="num">
                                      <p:cBhvr>
                                        <p:cTn id="15"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TextBox 3"/>
          <p:cNvSpPr txBox="1">
            <a:spLocks noChangeArrowheads="1"/>
          </p:cNvSpPr>
          <p:nvPr/>
        </p:nvSpPr>
        <p:spPr bwMode="auto">
          <a:xfrm>
            <a:off x="1512094" y="1579564"/>
            <a:ext cx="5594801" cy="10577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pPr>
            <a:r>
              <a:rPr lang="zh-CN" altLang="en-US" sz="2800" b="1">
                <a:latin typeface="楷体" panose="02010609060101010101" pitchFamily="49" charset="-122"/>
                <a:ea typeface="楷体" panose="02010609060101010101" pitchFamily="49" charset="-122"/>
              </a:rPr>
              <a:t>黑虎掏心！泰山压顶！双龙抢珠！</a:t>
            </a:r>
            <a:endParaRPr lang="en-US" altLang="zh-CN" sz="2800" b="1">
              <a:latin typeface="楷体" panose="02010609060101010101" pitchFamily="49" charset="-122"/>
              <a:ea typeface="楷体" panose="02010609060101010101" pitchFamily="49" charset="-122"/>
            </a:endParaRPr>
          </a:p>
          <a:p>
            <a:pPr eaLnBrk="1" hangingPunct="1">
              <a:lnSpc>
                <a:spcPct val="120000"/>
              </a:lnSpc>
            </a:pPr>
            <a:r>
              <a:rPr lang="zh-CN" altLang="en-US" sz="2800" b="1">
                <a:latin typeface="楷体" panose="02010609060101010101" pitchFamily="49" charset="-122"/>
                <a:ea typeface="楷体" panose="02010609060101010101" pitchFamily="49" charset="-122"/>
              </a:rPr>
              <a:t>咚锵咚锵咚咚锵！咚咚锵！</a:t>
            </a:r>
            <a:endParaRPr lang="zh-CN" altLang="en-US" sz="2800" b="1">
              <a:latin typeface="楷体" panose="02010609060101010101" pitchFamily="49" charset="-122"/>
              <a:ea typeface="楷体" panose="02010609060101010101" pitchFamily="49" charset="-122"/>
            </a:endParaRPr>
          </a:p>
        </p:txBody>
      </p:sp>
      <p:sp>
        <p:nvSpPr>
          <p:cNvPr id="5" name="TextBox 4"/>
          <p:cNvSpPr txBox="1">
            <a:spLocks noChangeArrowheads="1"/>
          </p:cNvSpPr>
          <p:nvPr/>
        </p:nvSpPr>
        <p:spPr bwMode="auto">
          <a:xfrm>
            <a:off x="1512094" y="3514725"/>
            <a:ext cx="6134100" cy="15748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eaLnBrk="1" hangingPunct="1">
              <a:lnSpc>
                <a:spcPct val="120000"/>
              </a:lnSpc>
            </a:pPr>
            <a:r>
              <a:rPr lang="zh-CN" altLang="en-US" sz="2800">
                <a:solidFill>
                  <a:srgbClr val="0000FF"/>
                </a:solidFill>
                <a:latin typeface="黑体" panose="02010609060101010101" pitchFamily="49" charset="-122"/>
                <a:ea typeface="黑体" panose="02010609060101010101" pitchFamily="49" charset="-122"/>
              </a:rPr>
              <a:t>    这两段短句，拟声绘形，连环的招式，密集的鼓点，不是战场，胜似战场，让人有身临其境的感觉。</a:t>
            </a:r>
            <a:endParaRPr lang="zh-CN" altLang="en-US" sz="2800">
              <a:solidFill>
                <a:srgbClr val="0000FF"/>
              </a:solidFill>
              <a:latin typeface="黑体" panose="02010609060101010101" pitchFamily="49" charset="-122"/>
              <a:ea typeface="黑体" panose="02010609060101010101" pitchFamily="49" charset="-122"/>
            </a:endParaRPr>
          </a:p>
        </p:txBody>
      </p:sp>
      <p:sp>
        <p:nvSpPr>
          <p:cNvPr id="7" name="流程图: 资料带 6"/>
          <p:cNvSpPr/>
          <p:nvPr/>
        </p:nvSpPr>
        <p:spPr>
          <a:xfrm>
            <a:off x="258127" y="245110"/>
            <a:ext cx="1590675" cy="956310"/>
          </a:xfrm>
          <a:prstGeom prst="flowChartPunchedTape">
            <a:avLst/>
          </a:prstGeom>
          <a:solidFill>
            <a:srgbClr val="FFFF00"/>
          </a:solidFill>
          <a:ln w="38100">
            <a:solidFill>
              <a:srgbClr val="FFC000"/>
            </a:solidFill>
          </a:ln>
        </p:spPr>
        <p:style>
          <a:lnRef idx="2">
            <a:schemeClr val="accent6">
              <a:shade val="50000"/>
            </a:schemeClr>
          </a:lnRef>
          <a:fillRef idx="1">
            <a:schemeClr val="accent6"/>
          </a:fillRef>
          <a:effectRef idx="0">
            <a:schemeClr val="accent6"/>
          </a:effectRef>
          <a:fontRef idx="minor">
            <a:schemeClr val="lt1"/>
          </a:fontRef>
        </p:style>
        <p:txBody>
          <a:bodyPr anchor="ctr">
            <a:prstTxWarp prst="textWave2">
              <a:avLst/>
            </a:prstTxWarp>
          </a:bodyPr>
          <a:lstStyle/>
          <a:p>
            <a:pPr algn="ctr" fontAlgn="auto">
              <a:defRPr/>
            </a:pPr>
            <a:r>
              <a:rPr lang="zh-CN" altLang="en-US" sz="2400" b="1" noProof="1">
                <a:solidFill>
                  <a:schemeClr val="tx1">
                    <a:lumMod val="85000"/>
                    <a:lumOff val="15000"/>
                  </a:schemeClr>
                </a:solidFill>
                <a:latin typeface="隶书" panose="02010509060101010101" pitchFamily="49" charset="-122"/>
                <a:ea typeface="隶书" panose="02010509060101010101" pitchFamily="49" charset="-122"/>
              </a:rPr>
              <a:t>品味句段</a:t>
            </a:r>
            <a:endParaRPr lang="zh-CN" altLang="en-US" sz="2400" b="1" noProof="1">
              <a:solidFill>
                <a:schemeClr val="tx1">
                  <a:lumMod val="85000"/>
                  <a:lumOff val="15000"/>
                </a:schemeClr>
              </a:solidFill>
              <a:latin typeface="隶书" panose="02010509060101010101" pitchFamily="49" charset="-122"/>
              <a:ea typeface="隶书" panose="020105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2000"/>
                                        <p:tgtEl>
                                          <p:spTgt spid="5"/>
                                        </p:tgtEl>
                                      </p:cBhvr>
                                    </p:animEffect>
                                    <p:anim calcmode="lin" valueType="num">
                                      <p:cBhvr>
                                        <p:cTn id="8" dur="2000" fill="hold"/>
                                        <p:tgtEl>
                                          <p:spTgt spid="5"/>
                                        </p:tgtEl>
                                        <p:attrNameLst>
                                          <p:attrName>ppt_w</p:attrName>
                                        </p:attrNameLst>
                                      </p:cBhvr>
                                      <p:tavLst>
                                        <p:tav tm="0" fmla="#ppt_w*sin(2.5*pi*$)">
                                          <p:val>
                                            <p:fltVal val="0"/>
                                          </p:val>
                                        </p:tav>
                                        <p:tav tm="100000">
                                          <p:val>
                                            <p:fltVal val="1"/>
                                          </p:val>
                                        </p:tav>
                                      </p:tavLst>
                                    </p:anim>
                                    <p:anim calcmode="lin" valueType="num">
                                      <p:cBhvr>
                                        <p:cTn id="9" dur="2000" fill="hold"/>
                                        <p:tgtEl>
                                          <p:spTgt spid="5"/>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云形 6"/>
          <p:cNvSpPr/>
          <p:nvPr/>
        </p:nvSpPr>
        <p:spPr>
          <a:xfrm>
            <a:off x="346472" y="395288"/>
            <a:ext cx="1841897" cy="914400"/>
          </a:xfrm>
          <a:prstGeom prst="cloud">
            <a:avLst/>
          </a:prstGeom>
          <a:solidFill>
            <a:schemeClr val="bg1">
              <a:alpha val="50000"/>
            </a:schemeClr>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zh-CN" altLang="en-US" sz="1400" dirty="0"/>
          </a:p>
        </p:txBody>
      </p:sp>
      <p:sp>
        <p:nvSpPr>
          <p:cNvPr id="16387" name="TextBox 7"/>
          <p:cNvSpPr txBox="1">
            <a:spLocks noChangeArrowheads="1"/>
          </p:cNvSpPr>
          <p:nvPr/>
        </p:nvSpPr>
        <p:spPr bwMode="auto">
          <a:xfrm>
            <a:off x="463153" y="504826"/>
            <a:ext cx="157638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400" b="1" dirty="0">
                <a:latin typeface="黑体" panose="02010609060101010101" pitchFamily="49" charset="-122"/>
                <a:ea typeface="黑体" panose="02010609060101010101" pitchFamily="49" charset="-122"/>
              </a:rPr>
              <a:t>作者简介</a:t>
            </a:r>
            <a:endParaRPr lang="zh-CN" altLang="en-US" sz="2400" b="1" dirty="0">
              <a:latin typeface="黑体" panose="02010609060101010101" pitchFamily="49" charset="-122"/>
              <a:ea typeface="黑体" panose="02010609060101010101" pitchFamily="49" charset="-122"/>
            </a:endParaRPr>
          </a:p>
        </p:txBody>
      </p:sp>
      <p:sp>
        <p:nvSpPr>
          <p:cNvPr id="16388" name="矩形 1"/>
          <p:cNvSpPr>
            <a:spLocks noChangeArrowheads="1"/>
          </p:cNvSpPr>
          <p:nvPr/>
        </p:nvSpPr>
        <p:spPr bwMode="auto">
          <a:xfrm>
            <a:off x="304800" y="1001714"/>
            <a:ext cx="4673204" cy="4766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20000"/>
              </a:lnSpc>
              <a:spcBef>
                <a:spcPts val="1200"/>
              </a:spcBef>
            </a:pPr>
            <a:r>
              <a:rPr lang="zh-CN" altLang="en-US" sz="2400" b="1">
                <a:solidFill>
                  <a:srgbClr val="FF0000"/>
                </a:solidFill>
                <a:latin typeface="楷体" panose="02010609060101010101" pitchFamily="49" charset="-122"/>
                <a:ea typeface="楷体" panose="02010609060101010101" pitchFamily="49" charset="-122"/>
              </a:rPr>
              <a:t>    </a:t>
            </a:r>
            <a:endParaRPr lang="zh-CN" altLang="en-US" sz="2400" b="1">
              <a:latin typeface="楷体" panose="02010609060101010101" pitchFamily="49" charset="-122"/>
              <a:ea typeface="楷体" panose="02010609060101010101" pitchFamily="49" charset="-122"/>
            </a:endParaRPr>
          </a:p>
        </p:txBody>
      </p:sp>
      <p:sp>
        <p:nvSpPr>
          <p:cNvPr id="16389" name="文本框 1"/>
          <p:cNvSpPr txBox="1">
            <a:spLocks noChangeArrowheads="1"/>
          </p:cNvSpPr>
          <p:nvPr/>
        </p:nvSpPr>
        <p:spPr bwMode="auto">
          <a:xfrm>
            <a:off x="904875" y="1614489"/>
            <a:ext cx="5849541" cy="20740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eaLnBrk="1" hangingPunct="1">
              <a:lnSpc>
                <a:spcPct val="110000"/>
              </a:lnSpc>
            </a:pPr>
            <a:r>
              <a:rPr lang="en-US" altLang="zh-CN" sz="2400" b="1" dirty="0">
                <a:latin typeface="楷体" panose="02010609060101010101" pitchFamily="49" charset="-122"/>
                <a:ea typeface="楷体" panose="02010609060101010101" pitchFamily="49" charset="-122"/>
                <a:sym typeface="宋体" panose="02010600030101010101" pitchFamily="2" charset="-122"/>
              </a:rPr>
              <a:t>    </a:t>
            </a:r>
            <a:r>
              <a:rPr lang="zh-CN" altLang="en-US" sz="2400" b="1" dirty="0">
                <a:solidFill>
                  <a:srgbClr val="FF0000"/>
                </a:solidFill>
                <a:latin typeface="楷体" panose="02010609060101010101" pitchFamily="49" charset="-122"/>
                <a:ea typeface="楷体" panose="02010609060101010101" pitchFamily="49" charset="-122"/>
                <a:sym typeface="宋体" panose="02010600030101010101" pitchFamily="2" charset="-122"/>
              </a:rPr>
              <a:t>范锡林</a:t>
            </a:r>
            <a:r>
              <a:rPr lang="zh-CN" altLang="en-US" sz="2400" b="1" dirty="0">
                <a:latin typeface="楷体" panose="02010609060101010101" pitchFamily="49" charset="-122"/>
                <a:ea typeface="楷体" panose="02010609060101010101" pitchFamily="49" charset="-122"/>
                <a:sym typeface="宋体" panose="02010600030101010101" pitchFamily="2" charset="-122"/>
              </a:rPr>
              <a:t>，江苏无锡人。1990年毕业于南京师范大学，曾经担任过中学语文老师。1994年加入中国作家协会。作品获陈伯吹儿童文学奖、江苏省“五个一”工程奖、《儿童文学》优秀作品奖等40多项。</a:t>
            </a:r>
            <a:endParaRPr lang="zh-CN" altLang="en-US" sz="2400" b="1" dirty="0">
              <a:latin typeface="楷体" panose="02010609060101010101" pitchFamily="49" charset="-122"/>
              <a:ea typeface="楷体" panose="02010609060101010101" pitchFamily="49" charset="-122"/>
            </a:endParaRPr>
          </a:p>
        </p:txBody>
      </p:sp>
      <p:sp>
        <p:nvSpPr>
          <p:cNvPr id="3" name="文本框 2"/>
          <p:cNvSpPr txBox="1">
            <a:spLocks noChangeArrowheads="1"/>
          </p:cNvSpPr>
          <p:nvPr/>
        </p:nvSpPr>
        <p:spPr bwMode="auto">
          <a:xfrm>
            <a:off x="904875" y="4597400"/>
            <a:ext cx="6910388" cy="1261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10000"/>
              </a:lnSpc>
            </a:pPr>
            <a:r>
              <a:rPr lang="zh-CN" altLang="en-US" sz="2400" b="1" dirty="0">
                <a:solidFill>
                  <a:srgbClr val="FF0000"/>
                </a:solidFill>
                <a:latin typeface="黑体" panose="02010609060101010101" pitchFamily="49" charset="-122"/>
                <a:ea typeface="黑体" panose="02010609060101010101" pitchFamily="49" charset="-122"/>
                <a:sym typeface="宋体" panose="02010600030101010101" pitchFamily="2" charset="-122"/>
              </a:rPr>
              <a:t>主要作品：</a:t>
            </a:r>
            <a:r>
              <a:rPr lang="zh-CN" altLang="en-US" sz="2400" b="1" dirty="0">
                <a:latin typeface="楷体" panose="02010609060101010101" pitchFamily="49" charset="-122"/>
                <a:ea typeface="楷体" panose="02010609060101010101" pitchFamily="49" charset="-122"/>
                <a:sym typeface="宋体" panose="02010600030101010101" pitchFamily="2" charset="-122"/>
              </a:rPr>
              <a:t>短篇小说《她和她的爸爸》，武侠童话《故事大王》，专集《避邪铜钱》、《秘道》、《小巷三杰》等。</a:t>
            </a:r>
            <a:endParaRPr lang="zh-CN" altLang="en-US" sz="2400" b="1" dirty="0">
              <a:latin typeface="楷体" panose="02010609060101010101" pitchFamily="49" charset="-122"/>
              <a:ea typeface="楷体" panose="02010609060101010101" pitchFamily="49" charset="-122"/>
            </a:endParaRPr>
          </a:p>
        </p:txBody>
      </p:sp>
      <p:pic>
        <p:nvPicPr>
          <p:cNvPr id="4" name="Picture 7"/>
          <p:cNvPicPr>
            <a:picLocks noChangeAspect="1"/>
          </p:cNvPicPr>
          <p:nvPr/>
        </p:nvPicPr>
        <p:blipFill>
          <a:blip r:embed="rId1" cstate="email"/>
          <a:srcRect/>
          <a:stretch>
            <a:fillRect/>
          </a:stretch>
        </p:blipFill>
        <p:spPr>
          <a:xfrm>
            <a:off x="6829902" y="1606551"/>
            <a:ext cx="1699736" cy="2805429"/>
          </a:xfrm>
          <a:prstGeom prst="ellipse">
            <a:avLst/>
          </a:prstGeom>
          <a:noFill/>
          <a:ln w="9525">
            <a:noFill/>
          </a:ln>
          <a:effectLst>
            <a:softEdge rad="127000"/>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ppt_x</p:attrName>
                                        </p:attrNameLst>
                                      </p:cBhvr>
                                      <p:tavLst>
                                        <p:tav tm="0">
                                          <p:val>
                                            <p:strVal val="#ppt_x"/>
                                          </p:val>
                                        </p:tav>
                                        <p:tav tm="100000">
                                          <p:val>
                                            <p:strVal val="#ppt_x"/>
                                          </p:val>
                                        </p:tav>
                                      </p:tavLst>
                                    </p:anim>
                                    <p:anim calcmode="lin" valueType="num">
                                      <p:cBhvr>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TextBox 7"/>
          <p:cNvSpPr txBox="1">
            <a:spLocks noChangeArrowheads="1"/>
          </p:cNvSpPr>
          <p:nvPr/>
        </p:nvSpPr>
        <p:spPr bwMode="auto">
          <a:xfrm>
            <a:off x="1732360" y="1701800"/>
            <a:ext cx="383438"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800">
                <a:solidFill>
                  <a:srgbClr val="FF0000"/>
                </a:solidFill>
              </a:rPr>
              <a:t>  </a:t>
            </a:r>
            <a:endParaRPr lang="en-US" altLang="zh-CN" sz="2400">
              <a:solidFill>
                <a:srgbClr val="FF0000"/>
              </a:solidFill>
            </a:endParaRPr>
          </a:p>
        </p:txBody>
      </p:sp>
      <p:sp>
        <p:nvSpPr>
          <p:cNvPr id="4" name="TextBox 3"/>
          <p:cNvSpPr txBox="1">
            <a:spLocks noChangeArrowheads="1"/>
          </p:cNvSpPr>
          <p:nvPr/>
        </p:nvSpPr>
        <p:spPr bwMode="auto">
          <a:xfrm>
            <a:off x="912019" y="1238250"/>
            <a:ext cx="7322344" cy="2404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eaLnBrk="1" hangingPunct="1">
              <a:lnSpc>
                <a:spcPct val="110000"/>
              </a:lnSpc>
            </a:pPr>
            <a:r>
              <a:rPr lang="zh-CN" altLang="en-US" sz="2800" b="1">
                <a:latin typeface="楷体" panose="02010609060101010101" pitchFamily="49" charset="-122"/>
                <a:ea typeface="楷体" panose="02010609060101010101" pitchFamily="49" charset="-122"/>
              </a:rPr>
              <a:t>    下课后，</a:t>
            </a:r>
            <a:r>
              <a:rPr lang="zh-CN" altLang="en-US" sz="2800" b="1">
                <a:solidFill>
                  <a:srgbClr val="FF0000"/>
                </a:solidFill>
                <a:latin typeface="楷体" panose="02010609060101010101" pitchFamily="49" charset="-122"/>
                <a:ea typeface="楷体" panose="02010609060101010101" pitchFamily="49" charset="-122"/>
              </a:rPr>
              <a:t>眼巴巴</a:t>
            </a:r>
            <a:r>
              <a:rPr lang="zh-CN" altLang="en-US" sz="2800" b="1">
                <a:latin typeface="楷体" panose="02010609060101010101" pitchFamily="49" charset="-122"/>
                <a:ea typeface="楷体" panose="02010609060101010101" pitchFamily="49" charset="-122"/>
              </a:rPr>
              <a:t>看别的同学重新开战，玩得欢，不禁</a:t>
            </a:r>
            <a:r>
              <a:rPr lang="zh-CN" altLang="en-US" sz="2800" b="1">
                <a:solidFill>
                  <a:srgbClr val="FF0000"/>
                </a:solidFill>
                <a:latin typeface="楷体" panose="02010609060101010101" pitchFamily="49" charset="-122"/>
                <a:ea typeface="楷体" panose="02010609060101010101" pitchFamily="49" charset="-122"/>
              </a:rPr>
              <a:t>沮丧得要命</a:t>
            </a:r>
            <a:r>
              <a:rPr lang="zh-CN" altLang="en-US" sz="2800" b="1">
                <a:latin typeface="楷体" panose="02010609060101010101" pitchFamily="49" charset="-122"/>
                <a:ea typeface="楷体" panose="02010609060101010101" pitchFamily="49" charset="-122"/>
              </a:rPr>
              <a:t>。便一起悄悄</a:t>
            </a:r>
            <a:r>
              <a:rPr lang="zh-CN" altLang="en-US" sz="2800" b="1">
                <a:solidFill>
                  <a:srgbClr val="FF0000"/>
                </a:solidFill>
                <a:latin typeface="楷体" panose="02010609060101010101" pitchFamily="49" charset="-122"/>
                <a:ea typeface="楷体" panose="02010609060101010101" pitchFamily="49" charset="-122"/>
              </a:rPr>
              <a:t>溜到</a:t>
            </a:r>
            <a:r>
              <a:rPr lang="zh-CN" altLang="en-US" sz="2800" b="1">
                <a:latin typeface="楷体" panose="02010609060101010101" pitchFamily="49" charset="-122"/>
                <a:ea typeface="楷体" panose="02010609060101010101" pitchFamily="49" charset="-122"/>
              </a:rPr>
              <a:t>办公室窗户下的冬青丛里</a:t>
            </a:r>
            <a:r>
              <a:rPr lang="zh-CN" altLang="en-US" sz="2800" b="1">
                <a:solidFill>
                  <a:srgbClr val="FF0000"/>
                </a:solidFill>
                <a:latin typeface="楷体" panose="02010609060101010101" pitchFamily="49" charset="-122"/>
                <a:ea typeface="楷体" panose="02010609060101010101" pitchFamily="49" charset="-122"/>
              </a:rPr>
              <a:t>转悠</a:t>
            </a:r>
            <a:r>
              <a:rPr lang="zh-CN" altLang="en-US" sz="2800" b="1">
                <a:latin typeface="楷体" panose="02010609060101010101" pitchFamily="49" charset="-122"/>
                <a:ea typeface="楷体" panose="02010609060101010101" pitchFamily="49" charset="-122"/>
              </a:rPr>
              <a:t>，</a:t>
            </a:r>
            <a:r>
              <a:rPr lang="zh-CN" altLang="en-US" sz="2800" b="1">
                <a:solidFill>
                  <a:srgbClr val="FF0000"/>
                </a:solidFill>
                <a:latin typeface="楷体" panose="02010609060101010101" pitchFamily="49" charset="-122"/>
                <a:ea typeface="楷体" panose="02010609060101010101" pitchFamily="49" charset="-122"/>
              </a:rPr>
              <a:t>希望</a:t>
            </a:r>
            <a:r>
              <a:rPr lang="zh-CN" altLang="en-US" sz="2800" b="1">
                <a:latin typeface="楷体" panose="02010609060101010101" pitchFamily="49" charset="-122"/>
                <a:ea typeface="楷体" panose="02010609060101010101" pitchFamily="49" charset="-122"/>
              </a:rPr>
              <a:t>老师能像往常一样，把没收的东西扯散了，随手扔出窗外。</a:t>
            </a:r>
            <a:endParaRPr lang="zh-CN" altLang="en-US" sz="2800" b="1">
              <a:latin typeface="楷体" panose="02010609060101010101" pitchFamily="49" charset="-122"/>
              <a:ea typeface="楷体" panose="02010609060101010101" pitchFamily="49" charset="-122"/>
            </a:endParaRPr>
          </a:p>
        </p:txBody>
      </p:sp>
      <p:sp>
        <p:nvSpPr>
          <p:cNvPr id="5" name="TextBox 4"/>
          <p:cNvSpPr txBox="1">
            <a:spLocks noChangeArrowheads="1"/>
          </p:cNvSpPr>
          <p:nvPr/>
        </p:nvSpPr>
        <p:spPr bwMode="auto">
          <a:xfrm>
            <a:off x="937023" y="3949700"/>
            <a:ext cx="7297340" cy="1930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eaLnBrk="1" hangingPunct="1">
              <a:lnSpc>
                <a:spcPct val="110000"/>
              </a:lnSpc>
            </a:pPr>
            <a:r>
              <a:rPr lang="zh-CN" altLang="en-US" sz="2800">
                <a:solidFill>
                  <a:srgbClr val="0000FF"/>
                </a:solidFill>
                <a:latin typeface="黑体" panose="02010609060101010101" pitchFamily="49" charset="-122"/>
                <a:ea typeface="黑体" panose="02010609060101010101" pitchFamily="49" charset="-122"/>
              </a:rPr>
              <a:t>    动作和心理活动的描写，将游戏迷们失去竹节人的怨恨、沮丧，盼望能捡到竹节人的侥幸心机写得十分逼真。而他们对竹节人的珍视、对玩竹节人的痴迷也可见一斑了。</a:t>
            </a:r>
            <a:endParaRPr lang="zh-CN" altLang="en-US" sz="2800">
              <a:solidFill>
                <a:srgbClr val="0000FF"/>
              </a:solidFill>
              <a:latin typeface="黑体" panose="02010609060101010101" pitchFamily="49" charset="-122"/>
              <a:ea typeface="黑体" panose="02010609060101010101" pitchFamily="49" charset="-122"/>
            </a:endParaRPr>
          </a:p>
        </p:txBody>
      </p:sp>
      <p:sp>
        <p:nvSpPr>
          <p:cNvPr id="7" name="流程图: 资料带 6"/>
          <p:cNvSpPr/>
          <p:nvPr/>
        </p:nvSpPr>
        <p:spPr>
          <a:xfrm>
            <a:off x="258127" y="245110"/>
            <a:ext cx="1590675" cy="956310"/>
          </a:xfrm>
          <a:prstGeom prst="flowChartPunchedTape">
            <a:avLst/>
          </a:prstGeom>
          <a:solidFill>
            <a:srgbClr val="FFFF00"/>
          </a:solidFill>
          <a:ln w="38100">
            <a:solidFill>
              <a:srgbClr val="FFC000"/>
            </a:solidFill>
          </a:ln>
        </p:spPr>
        <p:style>
          <a:lnRef idx="2">
            <a:schemeClr val="accent6">
              <a:shade val="50000"/>
            </a:schemeClr>
          </a:lnRef>
          <a:fillRef idx="1">
            <a:schemeClr val="accent6"/>
          </a:fillRef>
          <a:effectRef idx="0">
            <a:schemeClr val="accent6"/>
          </a:effectRef>
          <a:fontRef idx="minor">
            <a:schemeClr val="lt1"/>
          </a:fontRef>
        </p:style>
        <p:txBody>
          <a:bodyPr anchor="ctr">
            <a:prstTxWarp prst="textWave2">
              <a:avLst/>
            </a:prstTxWarp>
          </a:bodyPr>
          <a:lstStyle/>
          <a:p>
            <a:pPr algn="ctr" fontAlgn="auto">
              <a:defRPr/>
            </a:pPr>
            <a:r>
              <a:rPr lang="zh-CN" altLang="en-US" sz="2400" b="1" noProof="1">
                <a:solidFill>
                  <a:schemeClr val="tx1">
                    <a:lumMod val="85000"/>
                    <a:lumOff val="15000"/>
                  </a:schemeClr>
                </a:solidFill>
                <a:latin typeface="隶书" panose="02010509060101010101" pitchFamily="49" charset="-122"/>
                <a:ea typeface="隶书" panose="02010509060101010101" pitchFamily="49" charset="-122"/>
              </a:rPr>
              <a:t>品味句段</a:t>
            </a:r>
            <a:endParaRPr lang="zh-CN" altLang="en-US" sz="2400" b="1" noProof="1">
              <a:solidFill>
                <a:schemeClr val="tx1">
                  <a:lumMod val="85000"/>
                  <a:lumOff val="15000"/>
                </a:schemeClr>
              </a:solidFill>
              <a:latin typeface="隶书" panose="02010509060101010101" pitchFamily="49" charset="-122"/>
              <a:ea typeface="隶书" panose="020105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ircle(in)">
                                      <p:cBhvr>
                                        <p:cTn id="7" dur="2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45"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2000"/>
                                        <p:tgtEl>
                                          <p:spTgt spid="5"/>
                                        </p:tgtEl>
                                      </p:cBhvr>
                                    </p:animEffect>
                                    <p:anim calcmode="lin" valueType="num">
                                      <p:cBhvr>
                                        <p:cTn id="13" dur="2000" fill="hold"/>
                                        <p:tgtEl>
                                          <p:spTgt spid="5"/>
                                        </p:tgtEl>
                                        <p:attrNameLst>
                                          <p:attrName>ppt_w</p:attrName>
                                        </p:attrNameLst>
                                      </p:cBhvr>
                                      <p:tavLst>
                                        <p:tav tm="0" fmla="#ppt_w*sin(2.5*pi*$)">
                                          <p:val>
                                            <p:fltVal val="0"/>
                                          </p:val>
                                        </p:tav>
                                        <p:tav tm="100000">
                                          <p:val>
                                            <p:fltVal val="1"/>
                                          </p:val>
                                        </p:tav>
                                      </p:tavLst>
                                    </p:anim>
                                    <p:anim calcmode="lin" valueType="num">
                                      <p:cBhvr>
                                        <p:cTn id="14" dur="2000" fill="hold"/>
                                        <p:tgtEl>
                                          <p:spTgt spid="5"/>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TextBox 6"/>
          <p:cNvSpPr txBox="1">
            <a:spLocks noChangeArrowheads="1"/>
          </p:cNvSpPr>
          <p:nvPr/>
        </p:nvSpPr>
        <p:spPr bwMode="auto">
          <a:xfrm>
            <a:off x="1103710" y="1312863"/>
            <a:ext cx="7094934" cy="10577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eaLnBrk="1" hangingPunct="1">
              <a:lnSpc>
                <a:spcPct val="120000"/>
              </a:lnSpc>
            </a:pPr>
            <a:r>
              <a:rPr lang="en-US" altLang="zh-CN" sz="2800" b="1" dirty="0">
                <a:latin typeface="黑体" panose="02010609060101010101" pitchFamily="49" charset="-122"/>
                <a:ea typeface="黑体" panose="02010609060101010101" pitchFamily="49" charset="-122"/>
              </a:rPr>
              <a:t>1.</a:t>
            </a:r>
            <a:r>
              <a:rPr lang="zh-CN" altLang="en-US" sz="2800" b="1" dirty="0">
                <a:latin typeface="黑体" panose="02010609060101010101" pitchFamily="49" charset="-122"/>
                <a:ea typeface="黑体" panose="02010609060101010101" pitchFamily="49" charset="-122"/>
              </a:rPr>
              <a:t>如何理解“我们小时候的玩具，</a:t>
            </a:r>
            <a:r>
              <a:rPr lang="zh-CN" altLang="en-US" sz="2800" b="1" dirty="0">
                <a:solidFill>
                  <a:srgbClr val="FF0000"/>
                </a:solidFill>
                <a:latin typeface="黑体" panose="02010609060101010101" pitchFamily="49" charset="-122"/>
                <a:ea typeface="黑体" panose="02010609060101010101" pitchFamily="49" charset="-122"/>
              </a:rPr>
              <a:t>都是</a:t>
            </a:r>
            <a:r>
              <a:rPr lang="zh-CN" altLang="en-US" sz="2800" b="1" dirty="0">
                <a:latin typeface="黑体" panose="02010609060101010101" pitchFamily="49" charset="-122"/>
                <a:ea typeface="黑体" panose="02010609060101010101" pitchFamily="49" charset="-122"/>
              </a:rPr>
              <a:t>自己做的，</a:t>
            </a:r>
            <a:r>
              <a:rPr lang="zh-CN" altLang="en-US" sz="2800" b="1" dirty="0">
                <a:solidFill>
                  <a:srgbClr val="FF0000"/>
                </a:solidFill>
                <a:latin typeface="黑体" panose="02010609060101010101" pitchFamily="49" charset="-122"/>
                <a:ea typeface="黑体" panose="02010609060101010101" pitchFamily="49" charset="-122"/>
              </a:rPr>
              <a:t>也只能</a:t>
            </a:r>
            <a:r>
              <a:rPr lang="zh-CN" altLang="en-US" sz="2800" b="1" dirty="0">
                <a:latin typeface="黑体" panose="02010609060101010101" pitchFamily="49" charset="-122"/>
                <a:ea typeface="黑体" panose="02010609060101010101" pitchFamily="49" charset="-122"/>
              </a:rPr>
              <a:t>自己做。”？</a:t>
            </a:r>
            <a:endParaRPr lang="zh-CN" altLang="en-US" sz="2800" b="1" dirty="0">
              <a:latin typeface="黑体" panose="02010609060101010101" pitchFamily="49" charset="-122"/>
              <a:ea typeface="黑体" panose="02010609060101010101" pitchFamily="49" charset="-122"/>
            </a:endParaRPr>
          </a:p>
        </p:txBody>
      </p:sp>
      <p:sp>
        <p:nvSpPr>
          <p:cNvPr id="35843" name="TextBox 7"/>
          <p:cNvSpPr txBox="1">
            <a:spLocks noChangeArrowheads="1"/>
          </p:cNvSpPr>
          <p:nvPr/>
        </p:nvSpPr>
        <p:spPr bwMode="auto">
          <a:xfrm>
            <a:off x="1732360" y="1701800"/>
            <a:ext cx="383438"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800">
                <a:solidFill>
                  <a:srgbClr val="FF0000"/>
                </a:solidFill>
              </a:rPr>
              <a:t>  </a:t>
            </a:r>
            <a:endParaRPr lang="en-US" altLang="zh-CN" sz="2400">
              <a:solidFill>
                <a:srgbClr val="FF0000"/>
              </a:solidFill>
            </a:endParaRPr>
          </a:p>
        </p:txBody>
      </p:sp>
      <p:sp>
        <p:nvSpPr>
          <p:cNvPr id="9" name="TextBox 8"/>
          <p:cNvSpPr txBox="1">
            <a:spLocks noChangeArrowheads="1"/>
          </p:cNvSpPr>
          <p:nvPr/>
        </p:nvSpPr>
        <p:spPr bwMode="auto">
          <a:xfrm>
            <a:off x="1103710" y="2922588"/>
            <a:ext cx="7094934" cy="32762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eaLnBrk="1" hangingPunct="1">
              <a:lnSpc>
                <a:spcPct val="110000"/>
              </a:lnSpc>
            </a:pPr>
            <a:r>
              <a:rPr lang="zh-CN" altLang="en-US" sz="3200" b="1" dirty="0">
                <a:solidFill>
                  <a:srgbClr val="0000FF"/>
                </a:solidFill>
                <a:latin typeface="楷体" panose="02010609060101010101" pitchFamily="49" charset="-122"/>
                <a:ea typeface="楷体" panose="02010609060101010101" pitchFamily="49" charset="-122"/>
              </a:rPr>
              <a:t>    作者小时候所处的那个时代，经济比较落后，物质相当匮乏，几乎没有什么玩具卖，也没有多余的闲钱去买玩具，所以作者这么说。为下文中展示“我们”对竹节人的珍爱，对斗竹节人的痴迷作了铺垫。</a:t>
            </a:r>
            <a:endParaRPr lang="zh-CN" altLang="en-US" sz="3200" b="1" dirty="0">
              <a:solidFill>
                <a:srgbClr val="0000FF"/>
              </a:solidFill>
              <a:latin typeface="楷体" panose="02010609060101010101" pitchFamily="49" charset="-122"/>
              <a:ea typeface="楷体" panose="02010609060101010101" pitchFamily="49" charset="-122"/>
            </a:endParaRPr>
          </a:p>
        </p:txBody>
      </p:sp>
      <p:sp>
        <p:nvSpPr>
          <p:cNvPr id="2" name="流程图: 资料带 1"/>
          <p:cNvSpPr/>
          <p:nvPr/>
        </p:nvSpPr>
        <p:spPr>
          <a:xfrm>
            <a:off x="258127" y="245110"/>
            <a:ext cx="1590675" cy="956310"/>
          </a:xfrm>
          <a:prstGeom prst="flowChartPunchedTape">
            <a:avLst/>
          </a:prstGeom>
          <a:solidFill>
            <a:srgbClr val="FFFF00"/>
          </a:solidFill>
          <a:ln w="38100">
            <a:solidFill>
              <a:srgbClr val="FFC000"/>
            </a:solidFill>
          </a:ln>
        </p:spPr>
        <p:style>
          <a:lnRef idx="2">
            <a:schemeClr val="accent6">
              <a:shade val="50000"/>
            </a:schemeClr>
          </a:lnRef>
          <a:fillRef idx="1">
            <a:schemeClr val="accent6"/>
          </a:fillRef>
          <a:effectRef idx="0">
            <a:schemeClr val="accent6"/>
          </a:effectRef>
          <a:fontRef idx="minor">
            <a:schemeClr val="lt1"/>
          </a:fontRef>
        </p:style>
        <p:txBody>
          <a:bodyPr anchor="ctr">
            <a:prstTxWarp prst="textWave2">
              <a:avLst/>
            </a:prstTxWarp>
          </a:bodyPr>
          <a:lstStyle/>
          <a:p>
            <a:pPr algn="ctr" fontAlgn="auto">
              <a:defRPr/>
            </a:pPr>
            <a:r>
              <a:rPr lang="zh-CN" altLang="en-US" sz="2400" b="1" noProof="1">
                <a:solidFill>
                  <a:schemeClr val="tx1">
                    <a:lumMod val="85000"/>
                    <a:lumOff val="15000"/>
                  </a:schemeClr>
                </a:solidFill>
                <a:latin typeface="隶书" panose="02010509060101010101" pitchFamily="49" charset="-122"/>
                <a:ea typeface="隶书" panose="02010509060101010101" pitchFamily="49" charset="-122"/>
              </a:rPr>
              <a:t>想一想</a:t>
            </a:r>
            <a:endParaRPr lang="zh-CN" altLang="en-US" sz="2400" b="1" noProof="1">
              <a:solidFill>
                <a:schemeClr val="tx1">
                  <a:lumMod val="85000"/>
                  <a:lumOff val="15000"/>
                </a:schemeClr>
              </a:solidFill>
              <a:latin typeface="隶书" panose="02010509060101010101" pitchFamily="49" charset="-122"/>
              <a:ea typeface="隶书" panose="020105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TextBox 7"/>
          <p:cNvSpPr txBox="1">
            <a:spLocks noChangeArrowheads="1"/>
          </p:cNvSpPr>
          <p:nvPr/>
        </p:nvSpPr>
        <p:spPr bwMode="auto">
          <a:xfrm>
            <a:off x="1732360" y="1701800"/>
            <a:ext cx="383438"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800">
                <a:solidFill>
                  <a:srgbClr val="FF0000"/>
                </a:solidFill>
              </a:rPr>
              <a:t>  </a:t>
            </a:r>
            <a:endParaRPr lang="en-US" altLang="zh-CN" sz="2400">
              <a:solidFill>
                <a:srgbClr val="FF0000"/>
              </a:solidFill>
            </a:endParaRPr>
          </a:p>
        </p:txBody>
      </p:sp>
      <p:sp>
        <p:nvSpPr>
          <p:cNvPr id="36867" name="TextBox 3"/>
          <p:cNvSpPr txBox="1">
            <a:spLocks noChangeArrowheads="1"/>
          </p:cNvSpPr>
          <p:nvPr/>
        </p:nvSpPr>
        <p:spPr bwMode="auto">
          <a:xfrm>
            <a:off x="1244204" y="2111375"/>
            <a:ext cx="6896100" cy="18158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eaLnBrk="1" hangingPunct="1"/>
            <a:r>
              <a:rPr lang="zh-CN" altLang="en-US" sz="2800" b="1" dirty="0">
                <a:solidFill>
                  <a:srgbClr val="FF0000"/>
                </a:solidFill>
                <a:latin typeface="楷体" panose="02010609060101010101" pitchFamily="49" charset="-122"/>
                <a:ea typeface="楷体" panose="02010609060101010101" pitchFamily="49" charset="-122"/>
              </a:rPr>
              <a:t>其实，竹节人的动作压根儿不由扯线人做主，那不过是在竹节间的线一紧一松间的胡乱耸动而已，可看上去，却挺像那么回事。</a:t>
            </a:r>
            <a:endParaRPr lang="zh-CN" altLang="en-US" sz="2800" b="1" dirty="0">
              <a:solidFill>
                <a:srgbClr val="FF0000"/>
              </a:solidFill>
              <a:latin typeface="楷体" panose="02010609060101010101" pitchFamily="49" charset="-122"/>
              <a:ea typeface="楷体" panose="02010609060101010101" pitchFamily="49" charset="-122"/>
            </a:endParaRPr>
          </a:p>
        </p:txBody>
      </p:sp>
      <p:sp>
        <p:nvSpPr>
          <p:cNvPr id="6" name="TextBox 5"/>
          <p:cNvSpPr txBox="1"/>
          <p:nvPr/>
        </p:nvSpPr>
        <p:spPr>
          <a:xfrm>
            <a:off x="1244204" y="4140201"/>
            <a:ext cx="7210425" cy="1574855"/>
          </a:xfrm>
          <a:prstGeom prst="rect">
            <a:avLst/>
          </a:prstGeom>
          <a:noFill/>
        </p:spPr>
        <p:txBody>
          <a:bodyPr>
            <a:spAutoFit/>
          </a:bodyPr>
          <a:lstStyle/>
          <a:p>
            <a:pPr fontAlgn="auto">
              <a:lnSpc>
                <a:spcPct val="120000"/>
              </a:lnSpc>
              <a:defRPr/>
            </a:pPr>
            <a:r>
              <a:rPr lang="zh-CN" altLang="en-US" sz="2800" b="1" noProof="1">
                <a:solidFill>
                  <a:srgbClr val="0000FF"/>
                </a:solidFill>
                <a:latin typeface="楷体" panose="02010609060101010101" pitchFamily="49" charset="-122"/>
                <a:ea typeface="楷体" panose="02010609060101010101" pitchFamily="49" charset="-122"/>
                <a:cs typeface="楷体" panose="02010609060101010101" pitchFamily="49" charset="-122"/>
              </a:rPr>
              <a:t>    是孩子们主观意趣、丰富的想象、创造的快乐，让“胡乱耸动”变得“挺像那么回事”。</a:t>
            </a:r>
            <a:endParaRPr lang="zh-CN" altLang="en-US" sz="2800" b="1" noProof="1">
              <a:solidFill>
                <a:srgbClr val="0000FF"/>
              </a:solidFill>
              <a:effectLst>
                <a:outerShdw blurRad="50800" dist="38100" dir="2700000" algn="tl" rotWithShape="0">
                  <a:prstClr val="black">
                    <a:alpha val="40000"/>
                  </a:prstClr>
                </a:outerShdw>
              </a:effectLst>
              <a:latin typeface="楷体" panose="02010609060101010101" pitchFamily="49" charset="-122"/>
              <a:ea typeface="楷体" panose="02010609060101010101" pitchFamily="49" charset="-122"/>
              <a:cs typeface="楷体" panose="02010609060101010101" pitchFamily="49" charset="-122"/>
            </a:endParaRPr>
          </a:p>
        </p:txBody>
      </p:sp>
      <p:sp>
        <p:nvSpPr>
          <p:cNvPr id="36869" name="TextBox 4"/>
          <p:cNvSpPr txBox="1">
            <a:spLocks noChangeArrowheads="1"/>
          </p:cNvSpPr>
          <p:nvPr/>
        </p:nvSpPr>
        <p:spPr bwMode="auto">
          <a:xfrm>
            <a:off x="1177529" y="1349376"/>
            <a:ext cx="528280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800" b="1" dirty="0">
                <a:solidFill>
                  <a:srgbClr val="0D0D0D"/>
                </a:solidFill>
                <a:latin typeface="黑体" panose="02010609060101010101" pitchFamily="49" charset="-122"/>
                <a:ea typeface="黑体" panose="02010609060101010101" pitchFamily="49" charset="-122"/>
              </a:rPr>
              <a:t>2.</a:t>
            </a:r>
            <a:r>
              <a:rPr lang="zh-CN" altLang="en-US" sz="2800" b="1" dirty="0">
                <a:solidFill>
                  <a:srgbClr val="0D0D0D"/>
                </a:solidFill>
                <a:latin typeface="黑体" panose="02010609060101010101" pitchFamily="49" charset="-122"/>
                <a:ea typeface="黑体" panose="02010609060101010101" pitchFamily="49" charset="-122"/>
              </a:rPr>
              <a:t>体会下列句子的“言外之意”</a:t>
            </a:r>
            <a:endParaRPr lang="zh-CN" altLang="en-US" sz="2800" b="1" dirty="0">
              <a:solidFill>
                <a:srgbClr val="0D0D0D"/>
              </a:solidFill>
              <a:latin typeface="黑体" panose="02010609060101010101" pitchFamily="49" charset="-122"/>
              <a:ea typeface="黑体" panose="02010609060101010101" pitchFamily="49" charset="-122"/>
            </a:endParaRPr>
          </a:p>
        </p:txBody>
      </p:sp>
      <p:sp>
        <p:nvSpPr>
          <p:cNvPr id="2" name="流程图: 资料带 1"/>
          <p:cNvSpPr/>
          <p:nvPr/>
        </p:nvSpPr>
        <p:spPr>
          <a:xfrm>
            <a:off x="258127" y="245110"/>
            <a:ext cx="1590675" cy="956310"/>
          </a:xfrm>
          <a:prstGeom prst="flowChartPunchedTape">
            <a:avLst/>
          </a:prstGeom>
          <a:solidFill>
            <a:srgbClr val="FFFF00"/>
          </a:solidFill>
          <a:ln w="38100">
            <a:solidFill>
              <a:srgbClr val="FFC000"/>
            </a:solidFill>
          </a:ln>
        </p:spPr>
        <p:style>
          <a:lnRef idx="2">
            <a:schemeClr val="accent6">
              <a:shade val="50000"/>
            </a:schemeClr>
          </a:lnRef>
          <a:fillRef idx="1">
            <a:schemeClr val="accent6"/>
          </a:fillRef>
          <a:effectRef idx="0">
            <a:schemeClr val="accent6"/>
          </a:effectRef>
          <a:fontRef idx="minor">
            <a:schemeClr val="lt1"/>
          </a:fontRef>
        </p:style>
        <p:txBody>
          <a:bodyPr anchor="ctr">
            <a:prstTxWarp prst="textWave2">
              <a:avLst/>
            </a:prstTxWarp>
          </a:bodyPr>
          <a:lstStyle/>
          <a:p>
            <a:pPr algn="ctr" fontAlgn="auto">
              <a:defRPr/>
            </a:pPr>
            <a:r>
              <a:rPr lang="zh-CN" altLang="en-US" sz="2400" b="1" noProof="1">
                <a:solidFill>
                  <a:schemeClr val="tx1">
                    <a:lumMod val="85000"/>
                    <a:lumOff val="15000"/>
                  </a:schemeClr>
                </a:solidFill>
                <a:latin typeface="隶书" panose="02010509060101010101" pitchFamily="49" charset="-122"/>
                <a:ea typeface="隶书" panose="02010509060101010101" pitchFamily="49" charset="-122"/>
              </a:rPr>
              <a:t>想一想</a:t>
            </a:r>
            <a:endParaRPr lang="zh-CN" altLang="en-US" sz="2400" b="1" noProof="1">
              <a:solidFill>
                <a:schemeClr val="tx1">
                  <a:lumMod val="85000"/>
                  <a:lumOff val="15000"/>
                </a:schemeClr>
              </a:solidFill>
              <a:latin typeface="隶书" panose="02010509060101010101" pitchFamily="49" charset="-122"/>
              <a:ea typeface="隶书" panose="020105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TextBox 7"/>
          <p:cNvSpPr txBox="1">
            <a:spLocks noChangeArrowheads="1"/>
          </p:cNvSpPr>
          <p:nvPr/>
        </p:nvSpPr>
        <p:spPr bwMode="auto">
          <a:xfrm>
            <a:off x="1732360" y="1701800"/>
            <a:ext cx="383438"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800">
                <a:solidFill>
                  <a:srgbClr val="FF0000"/>
                </a:solidFill>
              </a:rPr>
              <a:t>  </a:t>
            </a:r>
            <a:endParaRPr lang="en-US" altLang="zh-CN" sz="2400">
              <a:solidFill>
                <a:srgbClr val="FF0000"/>
              </a:solidFill>
            </a:endParaRPr>
          </a:p>
        </p:txBody>
      </p:sp>
      <p:sp>
        <p:nvSpPr>
          <p:cNvPr id="37891" name="矩形 5"/>
          <p:cNvSpPr>
            <a:spLocks noChangeArrowheads="1"/>
          </p:cNvSpPr>
          <p:nvPr/>
        </p:nvSpPr>
        <p:spPr bwMode="auto">
          <a:xfrm>
            <a:off x="991791" y="1406525"/>
            <a:ext cx="7149703" cy="15748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20000"/>
              </a:lnSpc>
            </a:pPr>
            <a:r>
              <a:rPr lang="en-US" altLang="zh-CN" sz="2800" b="1" dirty="0">
                <a:latin typeface="黑体" panose="02010609060101010101" pitchFamily="49" charset="-122"/>
                <a:ea typeface="黑体" panose="02010609060101010101" pitchFamily="49" charset="-122"/>
              </a:rPr>
              <a:t>3.</a:t>
            </a:r>
            <a:r>
              <a:rPr lang="zh-CN" altLang="en-US" sz="2800" b="1" dirty="0">
                <a:latin typeface="黑体" panose="02010609060101010101" pitchFamily="49" charset="-122"/>
                <a:ea typeface="黑体" panose="02010609060101010101" pitchFamily="49" charset="-122"/>
              </a:rPr>
              <a:t>偏偏后面的同学</a:t>
            </a:r>
            <a:r>
              <a:rPr lang="zh-CN" altLang="en-US" sz="2800" b="1" dirty="0">
                <a:solidFill>
                  <a:srgbClr val="FF0000"/>
                </a:solidFill>
                <a:latin typeface="黑体" panose="02010609060101010101" pitchFamily="49" charset="-122"/>
                <a:ea typeface="黑体" panose="02010609060101010101" pitchFamily="49" charset="-122"/>
              </a:rPr>
              <a:t>不知趣</a:t>
            </a:r>
            <a:r>
              <a:rPr lang="zh-CN" altLang="en-US" sz="2800" b="1" dirty="0">
                <a:latin typeface="黑体" panose="02010609060101010101" pitchFamily="49" charset="-122"/>
                <a:ea typeface="黑体" panose="02010609060101010101" pitchFamily="49" charset="-122"/>
              </a:rPr>
              <a:t>，看得入了迷，伸长脖子，恨不能从我们肩膀上探过来，被那虎视眈眈的老师看出了破绽。</a:t>
            </a:r>
            <a:endParaRPr lang="zh-CN" altLang="en-US" sz="2800" b="1" dirty="0">
              <a:latin typeface="黑体" panose="02010609060101010101" pitchFamily="49" charset="-122"/>
              <a:ea typeface="黑体" panose="02010609060101010101" pitchFamily="49" charset="-122"/>
            </a:endParaRPr>
          </a:p>
        </p:txBody>
      </p:sp>
      <p:sp>
        <p:nvSpPr>
          <p:cNvPr id="7" name="TextBox 6"/>
          <p:cNvSpPr txBox="1">
            <a:spLocks noChangeArrowheads="1"/>
          </p:cNvSpPr>
          <p:nvPr/>
        </p:nvSpPr>
        <p:spPr bwMode="auto">
          <a:xfrm>
            <a:off x="991791" y="3898900"/>
            <a:ext cx="6844903"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eaLnBrk="1" hangingPunct="1"/>
            <a:r>
              <a:rPr lang="zh-CN" altLang="en-US" sz="3200" b="1" dirty="0">
                <a:solidFill>
                  <a:srgbClr val="0000FF"/>
                </a:solidFill>
                <a:latin typeface="楷体" panose="02010609060101010101" pitchFamily="49" charset="-122"/>
                <a:ea typeface="楷体" panose="02010609060101010101" pitchFamily="49" charset="-122"/>
              </a:rPr>
              <a:t>这句话中并不是真的怪同学“不知趣”，而是从侧面表现出“我们”对“斗竹节人”游戏的痴迷。</a:t>
            </a:r>
            <a:endParaRPr lang="zh-CN" altLang="en-US" sz="3200" b="1" dirty="0">
              <a:solidFill>
                <a:srgbClr val="0000FF"/>
              </a:solidFill>
              <a:latin typeface="楷体" panose="02010609060101010101" pitchFamily="49" charset="-122"/>
              <a:ea typeface="楷体" panose="02010609060101010101" pitchFamily="49" charset="-122"/>
            </a:endParaRPr>
          </a:p>
        </p:txBody>
      </p:sp>
      <p:sp>
        <p:nvSpPr>
          <p:cNvPr id="2" name="流程图: 资料带 1"/>
          <p:cNvSpPr/>
          <p:nvPr/>
        </p:nvSpPr>
        <p:spPr>
          <a:xfrm>
            <a:off x="258127" y="245110"/>
            <a:ext cx="1590675" cy="956310"/>
          </a:xfrm>
          <a:prstGeom prst="flowChartPunchedTape">
            <a:avLst/>
          </a:prstGeom>
          <a:solidFill>
            <a:srgbClr val="FFFF00"/>
          </a:solidFill>
          <a:ln w="38100">
            <a:solidFill>
              <a:srgbClr val="FFC000"/>
            </a:solidFill>
          </a:ln>
        </p:spPr>
        <p:style>
          <a:lnRef idx="2">
            <a:schemeClr val="accent6">
              <a:shade val="50000"/>
            </a:schemeClr>
          </a:lnRef>
          <a:fillRef idx="1">
            <a:schemeClr val="accent6"/>
          </a:fillRef>
          <a:effectRef idx="0">
            <a:schemeClr val="accent6"/>
          </a:effectRef>
          <a:fontRef idx="minor">
            <a:schemeClr val="lt1"/>
          </a:fontRef>
        </p:style>
        <p:txBody>
          <a:bodyPr anchor="ctr">
            <a:prstTxWarp prst="textWave2">
              <a:avLst/>
            </a:prstTxWarp>
          </a:bodyPr>
          <a:lstStyle/>
          <a:p>
            <a:pPr algn="ctr" fontAlgn="auto">
              <a:defRPr/>
            </a:pPr>
            <a:r>
              <a:rPr lang="zh-CN" altLang="en-US" sz="2400" b="1" noProof="1">
                <a:solidFill>
                  <a:schemeClr val="tx1">
                    <a:lumMod val="85000"/>
                    <a:lumOff val="15000"/>
                  </a:schemeClr>
                </a:solidFill>
                <a:latin typeface="隶书" panose="02010509060101010101" pitchFamily="49" charset="-122"/>
                <a:ea typeface="隶书" panose="02010509060101010101" pitchFamily="49" charset="-122"/>
              </a:rPr>
              <a:t>想一想</a:t>
            </a:r>
            <a:endParaRPr lang="zh-CN" altLang="en-US" sz="2400" b="1" noProof="1">
              <a:solidFill>
                <a:schemeClr val="tx1">
                  <a:lumMod val="85000"/>
                  <a:lumOff val="15000"/>
                </a:schemeClr>
              </a:solidFill>
              <a:latin typeface="隶书" panose="02010509060101010101" pitchFamily="49" charset="-122"/>
              <a:ea typeface="隶书" panose="020105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randombar(horizontal)">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TextBox 4"/>
          <p:cNvSpPr txBox="1">
            <a:spLocks noChangeArrowheads="1"/>
          </p:cNvSpPr>
          <p:nvPr/>
        </p:nvSpPr>
        <p:spPr bwMode="auto">
          <a:xfrm>
            <a:off x="1125141" y="1722439"/>
            <a:ext cx="602932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800" b="1" dirty="0">
                <a:latin typeface="黑体" panose="02010609060101010101" pitchFamily="49" charset="-122"/>
                <a:ea typeface="黑体" panose="02010609060101010101" pitchFamily="49" charset="-122"/>
              </a:rPr>
              <a:t>4.</a:t>
            </a:r>
            <a:r>
              <a:rPr lang="zh-CN" altLang="en-US" sz="2800" b="1" dirty="0">
                <a:latin typeface="黑体" panose="02010609060101010101" pitchFamily="49" charset="-122"/>
                <a:ea typeface="黑体" panose="02010609060101010101" pitchFamily="49" charset="-122"/>
              </a:rPr>
              <a:t>方才的那份小怨恨和沮丧化为乌有。</a:t>
            </a:r>
            <a:endParaRPr lang="zh-CN" altLang="en-US" sz="2800" b="1" dirty="0">
              <a:latin typeface="黑体" panose="02010609060101010101" pitchFamily="49" charset="-122"/>
              <a:ea typeface="黑体" panose="02010609060101010101" pitchFamily="49" charset="-122"/>
            </a:endParaRPr>
          </a:p>
        </p:txBody>
      </p:sp>
      <p:sp>
        <p:nvSpPr>
          <p:cNvPr id="4" name="TextBox 3"/>
          <p:cNvSpPr txBox="1">
            <a:spLocks noChangeArrowheads="1"/>
          </p:cNvSpPr>
          <p:nvPr/>
        </p:nvSpPr>
        <p:spPr bwMode="auto">
          <a:xfrm>
            <a:off x="1125141" y="2795588"/>
            <a:ext cx="6912769" cy="21929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eaLnBrk="1" hangingPunct="1">
              <a:lnSpc>
                <a:spcPct val="110000"/>
              </a:lnSpc>
            </a:pPr>
            <a:r>
              <a:rPr lang="zh-CN" altLang="en-US" sz="3200" b="1" dirty="0">
                <a:solidFill>
                  <a:srgbClr val="0000FF"/>
                </a:solidFill>
                <a:latin typeface="楷体" panose="02010609060101010101" pitchFamily="49" charset="-122"/>
                <a:ea typeface="楷体" panose="02010609060101010101" pitchFamily="49" charset="-122"/>
              </a:rPr>
              <a:t>看到老师玩竹节人时“跟我们玩得入迷时一模一样”，“我们”也获得了快乐和满足，失去“竹节人”的“小怨恨和沮丧”自然而然烟消云散了。</a:t>
            </a:r>
            <a:endParaRPr lang="zh-CN" altLang="en-US" sz="3200" b="1" dirty="0">
              <a:solidFill>
                <a:srgbClr val="0000FF"/>
              </a:solidFill>
              <a:latin typeface="楷体" panose="02010609060101010101" pitchFamily="49" charset="-122"/>
              <a:ea typeface="楷体" panose="02010609060101010101" pitchFamily="49" charset="-122"/>
            </a:endParaRPr>
          </a:p>
        </p:txBody>
      </p:sp>
      <p:sp>
        <p:nvSpPr>
          <p:cNvPr id="2" name="流程图: 资料带 1"/>
          <p:cNvSpPr/>
          <p:nvPr/>
        </p:nvSpPr>
        <p:spPr>
          <a:xfrm>
            <a:off x="258127" y="245110"/>
            <a:ext cx="1590675" cy="956310"/>
          </a:xfrm>
          <a:prstGeom prst="flowChartPunchedTape">
            <a:avLst/>
          </a:prstGeom>
          <a:solidFill>
            <a:srgbClr val="FFFF00"/>
          </a:solidFill>
          <a:ln w="38100">
            <a:solidFill>
              <a:srgbClr val="FFC000"/>
            </a:solidFill>
          </a:ln>
        </p:spPr>
        <p:style>
          <a:lnRef idx="2">
            <a:schemeClr val="accent6">
              <a:shade val="50000"/>
            </a:schemeClr>
          </a:lnRef>
          <a:fillRef idx="1">
            <a:schemeClr val="accent6"/>
          </a:fillRef>
          <a:effectRef idx="0">
            <a:schemeClr val="accent6"/>
          </a:effectRef>
          <a:fontRef idx="minor">
            <a:schemeClr val="lt1"/>
          </a:fontRef>
        </p:style>
        <p:txBody>
          <a:bodyPr anchor="ctr">
            <a:prstTxWarp prst="textWave2">
              <a:avLst/>
            </a:prstTxWarp>
          </a:bodyPr>
          <a:lstStyle/>
          <a:p>
            <a:pPr algn="ctr" fontAlgn="auto">
              <a:defRPr/>
            </a:pPr>
            <a:r>
              <a:rPr lang="zh-CN" altLang="en-US" sz="2400" b="1" noProof="1">
                <a:solidFill>
                  <a:schemeClr val="tx1">
                    <a:lumMod val="85000"/>
                    <a:lumOff val="15000"/>
                  </a:schemeClr>
                </a:solidFill>
                <a:latin typeface="隶书" panose="02010509060101010101" pitchFamily="49" charset="-122"/>
                <a:ea typeface="隶书" panose="02010509060101010101" pitchFamily="49" charset="-122"/>
              </a:rPr>
              <a:t>想一想</a:t>
            </a:r>
            <a:endParaRPr lang="zh-CN" altLang="en-US" sz="2400" b="1" noProof="1">
              <a:solidFill>
                <a:schemeClr val="tx1">
                  <a:lumMod val="85000"/>
                  <a:lumOff val="15000"/>
                </a:schemeClr>
              </a:solidFill>
              <a:latin typeface="隶书" panose="02010509060101010101" pitchFamily="49" charset="-122"/>
              <a:ea typeface="隶书" panose="020105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ppt_x</p:attrName>
                                        </p:attrNameLst>
                                      </p:cBhvr>
                                      <p:tavLst>
                                        <p:tav tm="0">
                                          <p:val>
                                            <p:strVal val="#ppt_x"/>
                                          </p:val>
                                        </p:tav>
                                        <p:tav tm="100000">
                                          <p:val>
                                            <p:strVal val="#ppt_x"/>
                                          </p:val>
                                        </p:tav>
                                      </p:tavLst>
                                    </p:anim>
                                    <p:anim calcmode="lin" valueType="num">
                                      <p:cBhvr>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TextBox 7"/>
          <p:cNvSpPr txBox="1">
            <a:spLocks noChangeArrowheads="1"/>
          </p:cNvSpPr>
          <p:nvPr/>
        </p:nvSpPr>
        <p:spPr bwMode="auto">
          <a:xfrm>
            <a:off x="1732360" y="1701800"/>
            <a:ext cx="383438"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800">
                <a:solidFill>
                  <a:srgbClr val="FF0000"/>
                </a:solidFill>
              </a:rPr>
              <a:t>  </a:t>
            </a:r>
            <a:endParaRPr lang="en-US" altLang="zh-CN" sz="2400">
              <a:solidFill>
                <a:srgbClr val="FF0000"/>
              </a:solidFill>
            </a:endParaRPr>
          </a:p>
        </p:txBody>
      </p:sp>
      <p:sp>
        <p:nvSpPr>
          <p:cNvPr id="39939" name="TextBox 4"/>
          <p:cNvSpPr txBox="1">
            <a:spLocks noChangeArrowheads="1"/>
          </p:cNvSpPr>
          <p:nvPr/>
        </p:nvSpPr>
        <p:spPr bwMode="auto">
          <a:xfrm>
            <a:off x="846535" y="1425575"/>
            <a:ext cx="7342584" cy="14563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eaLnBrk="1" hangingPunct="1">
              <a:lnSpc>
                <a:spcPct val="110000"/>
              </a:lnSpc>
            </a:pPr>
            <a:r>
              <a:rPr lang="zh-CN" altLang="en-US" sz="2800" b="1" dirty="0">
                <a:latin typeface="黑体" panose="02010609060101010101" pitchFamily="49" charset="-122"/>
                <a:ea typeface="黑体" panose="02010609060101010101" pitchFamily="49" charset="-122"/>
              </a:rPr>
              <a:t>作者不仅写了小时候“我们”玩斗竹节人，还在文末生动细致地写了老师斗竹节人，这样写有什么好处？表达了作者怎样的思想感情？</a:t>
            </a:r>
            <a:endParaRPr lang="zh-CN" altLang="en-US" sz="2800" b="1" dirty="0">
              <a:latin typeface="黑体" panose="02010609060101010101" pitchFamily="49" charset="-122"/>
              <a:ea typeface="黑体" panose="02010609060101010101" pitchFamily="49" charset="-122"/>
            </a:endParaRPr>
          </a:p>
        </p:txBody>
      </p:sp>
      <p:sp>
        <p:nvSpPr>
          <p:cNvPr id="4" name="文本框 3"/>
          <p:cNvSpPr txBox="1">
            <a:spLocks noChangeArrowheads="1"/>
          </p:cNvSpPr>
          <p:nvPr/>
        </p:nvSpPr>
        <p:spPr bwMode="auto">
          <a:xfrm>
            <a:off x="846535" y="3625850"/>
            <a:ext cx="7342584" cy="17866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eaLnBrk="1" hangingPunct="1">
              <a:lnSpc>
                <a:spcPct val="120000"/>
              </a:lnSpc>
            </a:pPr>
            <a:r>
              <a:rPr lang="zh-CN" altLang="en-US" sz="3200" b="1" dirty="0">
                <a:solidFill>
                  <a:srgbClr val="0000FF"/>
                </a:solidFill>
                <a:latin typeface="楷体" panose="02010609060101010101" pitchFamily="49" charset="-122"/>
                <a:ea typeface="楷体" panose="02010609060101010101" pitchFamily="49" charset="-122"/>
                <a:sym typeface="宋体" panose="02010600030101010101" pitchFamily="2" charset="-122"/>
              </a:rPr>
              <a:t>《竹节人》一文，作者围绕着“有一段时间，我们全都迷上了斗竹节人”展开，将“迷”渗透到全文的字里行间。</a:t>
            </a:r>
            <a:endParaRPr lang="zh-CN" altLang="en-US" sz="3200" b="1" dirty="0">
              <a:solidFill>
                <a:srgbClr val="0000FF"/>
              </a:solidFill>
              <a:latin typeface="楷体" panose="02010609060101010101" pitchFamily="49" charset="-122"/>
              <a:ea typeface="楷体" panose="02010609060101010101" pitchFamily="49" charset="-122"/>
              <a:sym typeface="宋体" panose="02010600030101010101" pitchFamily="2" charset="-122"/>
            </a:endParaRPr>
          </a:p>
        </p:txBody>
      </p:sp>
      <p:sp>
        <p:nvSpPr>
          <p:cNvPr id="2" name="流程图: 资料带 1"/>
          <p:cNvSpPr/>
          <p:nvPr/>
        </p:nvSpPr>
        <p:spPr>
          <a:xfrm>
            <a:off x="258127" y="245110"/>
            <a:ext cx="1590675" cy="956310"/>
          </a:xfrm>
          <a:prstGeom prst="flowChartPunchedTape">
            <a:avLst/>
          </a:prstGeom>
          <a:solidFill>
            <a:srgbClr val="FFFF00"/>
          </a:solidFill>
          <a:ln w="38100">
            <a:solidFill>
              <a:srgbClr val="FFC000"/>
            </a:solidFill>
          </a:ln>
        </p:spPr>
        <p:style>
          <a:lnRef idx="2">
            <a:schemeClr val="accent6">
              <a:shade val="50000"/>
            </a:schemeClr>
          </a:lnRef>
          <a:fillRef idx="1">
            <a:schemeClr val="accent6"/>
          </a:fillRef>
          <a:effectRef idx="0">
            <a:schemeClr val="accent6"/>
          </a:effectRef>
          <a:fontRef idx="minor">
            <a:schemeClr val="lt1"/>
          </a:fontRef>
        </p:style>
        <p:txBody>
          <a:bodyPr anchor="ctr">
            <a:prstTxWarp prst="textWave2">
              <a:avLst/>
            </a:prstTxWarp>
          </a:bodyPr>
          <a:lstStyle/>
          <a:p>
            <a:pPr algn="ctr" fontAlgn="auto">
              <a:defRPr/>
            </a:pPr>
            <a:r>
              <a:rPr lang="zh-CN" altLang="en-US" sz="2400" b="1" noProof="1">
                <a:solidFill>
                  <a:schemeClr val="tx1">
                    <a:lumMod val="85000"/>
                    <a:lumOff val="15000"/>
                  </a:schemeClr>
                </a:solidFill>
                <a:latin typeface="隶书" panose="02010509060101010101" pitchFamily="49" charset="-122"/>
                <a:ea typeface="隶书" panose="02010509060101010101" pitchFamily="49" charset="-122"/>
              </a:rPr>
              <a:t>问题探究</a:t>
            </a:r>
            <a:endParaRPr lang="zh-CN" altLang="en-US" sz="2400" b="1" noProof="1">
              <a:solidFill>
                <a:schemeClr val="tx1">
                  <a:lumMod val="85000"/>
                  <a:lumOff val="15000"/>
                </a:schemeClr>
              </a:solidFill>
              <a:latin typeface="隶书" panose="02010509060101010101" pitchFamily="49" charset="-122"/>
              <a:ea typeface="隶书" panose="020105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ppt_x</p:attrName>
                                        </p:attrNameLst>
                                      </p:cBhvr>
                                      <p:tavLst>
                                        <p:tav tm="0">
                                          <p:val>
                                            <p:strVal val="#ppt_x"/>
                                          </p:val>
                                        </p:tav>
                                        <p:tav tm="100000">
                                          <p:val>
                                            <p:strVal val="#ppt_x"/>
                                          </p:val>
                                        </p:tav>
                                      </p:tavLst>
                                    </p:anim>
                                    <p:anim calcmode="lin" valueType="num">
                                      <p:cBhvr>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TextBox 7"/>
          <p:cNvSpPr txBox="1">
            <a:spLocks noChangeArrowheads="1"/>
          </p:cNvSpPr>
          <p:nvPr/>
        </p:nvSpPr>
        <p:spPr bwMode="auto">
          <a:xfrm>
            <a:off x="1732360" y="1701800"/>
            <a:ext cx="441146"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3600">
                <a:solidFill>
                  <a:srgbClr val="FF0000"/>
                </a:solidFill>
              </a:rPr>
              <a:t>  </a:t>
            </a:r>
            <a:endParaRPr lang="en-US" altLang="zh-CN" sz="3200">
              <a:solidFill>
                <a:srgbClr val="FF0000"/>
              </a:solidFill>
            </a:endParaRPr>
          </a:p>
        </p:txBody>
      </p:sp>
      <p:sp>
        <p:nvSpPr>
          <p:cNvPr id="40963" name="TextBox 3"/>
          <p:cNvSpPr txBox="1">
            <a:spLocks noChangeArrowheads="1"/>
          </p:cNvSpPr>
          <p:nvPr/>
        </p:nvSpPr>
        <p:spPr bwMode="auto">
          <a:xfrm>
            <a:off x="919163" y="904876"/>
            <a:ext cx="7219950" cy="44012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eaLnBrk="1" hangingPunct="1"/>
            <a:r>
              <a:rPr lang="en-US" altLang="zh-CN" sz="2800" b="1" dirty="0">
                <a:solidFill>
                  <a:srgbClr val="D60093"/>
                </a:solidFill>
                <a:latin typeface="楷体" panose="02010609060101010101" pitchFamily="49" charset="-122"/>
                <a:ea typeface="楷体" panose="02010609060101010101" pitchFamily="49" charset="-122"/>
              </a:rPr>
              <a:t>    </a:t>
            </a:r>
            <a:r>
              <a:rPr lang="zh-CN" altLang="en-US" sz="2800" b="1" dirty="0">
                <a:solidFill>
                  <a:srgbClr val="FF0000"/>
                </a:solidFill>
                <a:latin typeface="楷体" panose="02010609060101010101" pitchFamily="49" charset="-122"/>
                <a:ea typeface="楷体" panose="02010609060101010101" pitchFamily="49" charset="-122"/>
              </a:rPr>
              <a:t>因为迷，</a:t>
            </a:r>
            <a:r>
              <a:rPr lang="zh-CN" altLang="en-US" sz="2800" b="1" dirty="0">
                <a:latin typeface="楷体" panose="02010609060101010101" pitchFamily="49" charset="-122"/>
                <a:ea typeface="楷体" panose="02010609060101010101" pitchFamily="49" charset="-122"/>
              </a:rPr>
              <a:t>所以不断地买毛笔；</a:t>
            </a:r>
            <a:r>
              <a:rPr lang="zh-CN" altLang="en-US" sz="2800" b="1" dirty="0">
                <a:solidFill>
                  <a:srgbClr val="D60093"/>
                </a:solidFill>
                <a:latin typeface="楷体" panose="02010609060101010101" pitchFamily="49" charset="-122"/>
                <a:ea typeface="楷体" panose="02010609060101010101" pitchFamily="49" charset="-122"/>
              </a:rPr>
              <a:t>因为迷</a:t>
            </a:r>
            <a:r>
              <a:rPr lang="zh-CN" altLang="en-US" sz="2800" b="1" dirty="0">
                <a:latin typeface="楷体" panose="02010609060101010101" pitchFamily="49" charset="-122"/>
                <a:ea typeface="楷体" panose="02010609060101010101" pitchFamily="49" charset="-122"/>
              </a:rPr>
              <a:t>，所以破课桌俨然如古战场；</a:t>
            </a:r>
            <a:r>
              <a:rPr lang="zh-CN" altLang="en-US" sz="2800" b="1" dirty="0">
                <a:solidFill>
                  <a:srgbClr val="FF0000"/>
                </a:solidFill>
                <a:latin typeface="楷体" panose="02010609060101010101" pitchFamily="49" charset="-122"/>
                <a:ea typeface="楷体" panose="02010609060101010101" pitchFamily="49" charset="-122"/>
              </a:rPr>
              <a:t>因为迷</a:t>
            </a:r>
            <a:r>
              <a:rPr lang="zh-CN" altLang="en-US" sz="2800" b="1" dirty="0">
                <a:latin typeface="楷体" panose="02010609060101010101" pitchFamily="49" charset="-122"/>
                <a:ea typeface="楷体" panose="02010609060101010101" pitchFamily="49" charset="-122"/>
              </a:rPr>
              <a:t>，所以费尽心力地武装自己的竹节人：配武器，取名号，想招式；</a:t>
            </a:r>
            <a:r>
              <a:rPr lang="zh-CN" altLang="en-US" sz="2800" b="1" dirty="0">
                <a:solidFill>
                  <a:srgbClr val="FF0000"/>
                </a:solidFill>
                <a:latin typeface="楷体" panose="02010609060101010101" pitchFamily="49" charset="-122"/>
                <a:ea typeface="楷体" panose="02010609060101010101" pitchFamily="49" charset="-122"/>
              </a:rPr>
              <a:t>因为迷</a:t>
            </a:r>
            <a:r>
              <a:rPr lang="zh-CN" altLang="en-US" sz="2800" b="1" dirty="0">
                <a:latin typeface="楷体" panose="02010609060101010101" pitchFamily="49" charset="-122"/>
                <a:ea typeface="楷体" panose="02010609060101010101" pitchFamily="49" charset="-122"/>
              </a:rPr>
              <a:t>，所以下课玩得不亦乐乎，上课也忍不住手痒……</a:t>
            </a:r>
            <a:endParaRPr lang="zh-CN" altLang="en-US" sz="2800" b="1" dirty="0">
              <a:latin typeface="楷体" panose="02010609060101010101" pitchFamily="49" charset="-122"/>
              <a:ea typeface="楷体" panose="02010609060101010101" pitchFamily="49" charset="-122"/>
            </a:endParaRPr>
          </a:p>
          <a:p>
            <a:pPr algn="just" eaLnBrk="1" hangingPunct="1"/>
            <a:r>
              <a:rPr lang="zh-CN" altLang="en-US" sz="2800" b="1" dirty="0">
                <a:latin typeface="楷体" panose="02010609060101010101" pitchFamily="49" charset="-122"/>
                <a:ea typeface="楷体" panose="02010609060101010101" pitchFamily="49" charset="-122"/>
              </a:rPr>
              <a:t>    文章语言平实，偶有神态的描写，心理活动的描写也穿插在行云流水般的叙述中，但就是这种不着痕迹的描述却把读者带入到那一个个的动人的场景中，感受到</a:t>
            </a:r>
            <a:r>
              <a:rPr lang="zh-CN" altLang="en-US" sz="2800" b="1" dirty="0">
                <a:solidFill>
                  <a:srgbClr val="FF0000"/>
                </a:solidFill>
                <a:latin typeface="楷体" panose="02010609060101010101" pitchFamily="49" charset="-122"/>
                <a:ea typeface="楷体" panose="02010609060101010101" pitchFamily="49" charset="-122"/>
              </a:rPr>
              <a:t>作者对童年生活的无比热爱和深深怀念。</a:t>
            </a:r>
            <a:endParaRPr lang="zh-CN" altLang="en-US" sz="2800" b="1" dirty="0">
              <a:solidFill>
                <a:srgbClr val="FF0000"/>
              </a:solidFill>
              <a:latin typeface="楷体" panose="02010609060101010101" pitchFamily="49" charset="-122"/>
              <a:ea typeface="楷体" panose="02010609060101010101" pitchFamily="49" charset="-122"/>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TextBox 7"/>
          <p:cNvSpPr txBox="1">
            <a:spLocks noChangeArrowheads="1"/>
          </p:cNvSpPr>
          <p:nvPr/>
        </p:nvSpPr>
        <p:spPr bwMode="auto">
          <a:xfrm>
            <a:off x="1732360" y="1701800"/>
            <a:ext cx="383438"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800">
                <a:solidFill>
                  <a:srgbClr val="FF0000"/>
                </a:solidFill>
              </a:rPr>
              <a:t>  </a:t>
            </a:r>
            <a:endParaRPr lang="en-US" altLang="zh-CN" sz="2400">
              <a:solidFill>
                <a:srgbClr val="FF0000"/>
              </a:solidFill>
            </a:endParaRPr>
          </a:p>
        </p:txBody>
      </p:sp>
      <p:sp>
        <p:nvSpPr>
          <p:cNvPr id="4" name="TextBox 3"/>
          <p:cNvSpPr txBox="1"/>
          <p:nvPr/>
        </p:nvSpPr>
        <p:spPr>
          <a:xfrm>
            <a:off x="648892" y="1981200"/>
            <a:ext cx="7840265" cy="4031873"/>
          </a:xfrm>
          <a:prstGeom prst="rect">
            <a:avLst/>
          </a:prstGeom>
          <a:noFill/>
        </p:spPr>
        <p:txBody>
          <a:bodyPr>
            <a:spAutoFit/>
          </a:bodyPr>
          <a:lstStyle/>
          <a:p>
            <a:pPr algn="just" fontAlgn="auto">
              <a:defRPr/>
            </a:pPr>
            <a:r>
              <a:rPr lang="en-US" altLang="zh-CN" sz="3200" b="1" noProof="1">
                <a:solidFill>
                  <a:srgbClr val="0000FF"/>
                </a:solidFill>
                <a:effectLst>
                  <a:outerShdw blurRad="50800" dist="38100" dir="2700000" algn="tl" rotWithShape="0">
                    <a:prstClr val="black">
                      <a:alpha val="40000"/>
                    </a:prstClr>
                  </a:outerShdw>
                </a:effectLst>
                <a:latin typeface="楷体" panose="02010609060101010101" pitchFamily="49" charset="-122"/>
                <a:ea typeface="楷体" panose="02010609060101010101" pitchFamily="49" charset="-122"/>
                <a:cs typeface="楷体" panose="02010609060101010101" pitchFamily="49" charset="-122"/>
              </a:rPr>
              <a:t> </a:t>
            </a:r>
            <a:r>
              <a:rPr lang="en-US" altLang="zh-CN" sz="3200" b="1" noProof="1">
                <a:solidFill>
                  <a:srgbClr val="0000FF"/>
                </a:solidFill>
                <a:effectLst>
                  <a:outerShdw blurRad="50800" dist="38100" dir="2700000" algn="tl" rotWithShape="0">
                    <a:prstClr val="black">
                      <a:alpha val="40000"/>
                    </a:prstClr>
                  </a:outerShdw>
                </a:effectLst>
                <a:latin typeface="楷体" panose="02010609060101010101" pitchFamily="49" charset="-122"/>
                <a:ea typeface="楷体" panose="02010609060101010101" pitchFamily="49" charset="-122"/>
                <a:cs typeface="楷体" panose="02010609060101010101" pitchFamily="49" charset="-122"/>
              </a:rPr>
              <a:t>   </a:t>
            </a:r>
            <a:r>
              <a:rPr lang="zh-CN" altLang="en-US" sz="3200" b="1" noProof="1">
                <a:solidFill>
                  <a:srgbClr val="0000FF"/>
                </a:solidFill>
                <a:latin typeface="楷体" panose="02010609060101010101" pitchFamily="49" charset="-122"/>
                <a:ea typeface="楷体" panose="02010609060101010101" pitchFamily="49" charset="-122"/>
                <a:cs typeface="楷体" panose="02010609060101010101" pitchFamily="49" charset="-122"/>
              </a:rPr>
              <a:t>文章的主体部分是斗竹节人的那些有趣的情形（9</a:t>
            </a:r>
            <a:r>
              <a:rPr lang="en-US" altLang="zh-CN" sz="3200" b="1" noProof="1">
                <a:solidFill>
                  <a:srgbClr val="0000FF"/>
                </a:solidFill>
                <a:latin typeface="楷体" panose="02010609060101010101" pitchFamily="49" charset="-122"/>
                <a:ea typeface="楷体" panose="02010609060101010101" pitchFamily="49" charset="-122"/>
                <a:cs typeface="楷体" panose="02010609060101010101" pitchFamily="49" charset="-122"/>
              </a:rPr>
              <a:t>—</a:t>
            </a:r>
            <a:r>
              <a:rPr lang="zh-CN" altLang="en-US" sz="3200" b="1" noProof="1">
                <a:solidFill>
                  <a:srgbClr val="0000FF"/>
                </a:solidFill>
                <a:latin typeface="楷体" panose="02010609060101010101" pitchFamily="49" charset="-122"/>
                <a:ea typeface="楷体" panose="02010609060101010101" pitchFamily="49" charset="-122"/>
                <a:cs typeface="楷体" panose="02010609060101010101" pitchFamily="49" charset="-122"/>
              </a:rPr>
              <a:t>19段），一般来讲，写竹节人搏斗的场面是按照过程进行的顺序来写的，但课文中记叙的是几个片段，几个画面，作者巧妙地用几个关键词“有时”“还有”“其实”串联，随着游戏的欢乐程度一步步写下来，让读者有如观赏一幕幕折子戏般大饱眼福。</a:t>
            </a:r>
            <a:endParaRPr lang="zh-CN" altLang="en-US" sz="3200" b="1" noProof="1">
              <a:solidFill>
                <a:srgbClr val="0000FF"/>
              </a:solidFill>
              <a:latin typeface="楷体" panose="02010609060101010101" pitchFamily="49" charset="-122"/>
              <a:ea typeface="楷体" panose="02010609060101010101" pitchFamily="49" charset="-122"/>
              <a:cs typeface="楷体" panose="02010609060101010101" pitchFamily="49" charset="-122"/>
            </a:endParaRPr>
          </a:p>
        </p:txBody>
      </p:sp>
      <p:sp>
        <p:nvSpPr>
          <p:cNvPr id="41988" name="文本框 4"/>
          <p:cNvSpPr txBox="1">
            <a:spLocks noChangeArrowheads="1"/>
          </p:cNvSpPr>
          <p:nvPr/>
        </p:nvSpPr>
        <p:spPr bwMode="auto">
          <a:xfrm>
            <a:off x="648892" y="1265239"/>
            <a:ext cx="6917531"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800" b="1" dirty="0">
                <a:latin typeface="黑体" panose="02010609060101010101" pitchFamily="49" charset="-122"/>
                <a:ea typeface="黑体" panose="02010609060101010101" pitchFamily="49" charset="-122"/>
                <a:sym typeface="宋体" panose="02010600030101010101" pitchFamily="2" charset="-122"/>
              </a:rPr>
              <a:t>文章的主体部分是如何安排记叙顺序的？</a:t>
            </a:r>
            <a:endParaRPr lang="zh-CN" altLang="en-US" sz="2800" b="1" dirty="0">
              <a:latin typeface="黑体" panose="02010609060101010101" pitchFamily="49" charset="-122"/>
              <a:ea typeface="黑体" panose="02010609060101010101" pitchFamily="49" charset="-122"/>
            </a:endParaRPr>
          </a:p>
        </p:txBody>
      </p:sp>
      <p:sp>
        <p:nvSpPr>
          <p:cNvPr id="2" name="流程图: 资料带 1"/>
          <p:cNvSpPr/>
          <p:nvPr/>
        </p:nvSpPr>
        <p:spPr>
          <a:xfrm>
            <a:off x="258127" y="245110"/>
            <a:ext cx="1590675" cy="956310"/>
          </a:xfrm>
          <a:prstGeom prst="flowChartPunchedTape">
            <a:avLst/>
          </a:prstGeom>
          <a:solidFill>
            <a:srgbClr val="FFFF00"/>
          </a:solidFill>
          <a:ln w="38100">
            <a:solidFill>
              <a:srgbClr val="FFC000"/>
            </a:solidFill>
          </a:ln>
        </p:spPr>
        <p:style>
          <a:lnRef idx="2">
            <a:schemeClr val="accent6">
              <a:shade val="50000"/>
            </a:schemeClr>
          </a:lnRef>
          <a:fillRef idx="1">
            <a:schemeClr val="accent6"/>
          </a:fillRef>
          <a:effectRef idx="0">
            <a:schemeClr val="accent6"/>
          </a:effectRef>
          <a:fontRef idx="minor">
            <a:schemeClr val="lt1"/>
          </a:fontRef>
        </p:style>
        <p:txBody>
          <a:bodyPr anchor="ctr">
            <a:prstTxWarp prst="textWave2">
              <a:avLst/>
            </a:prstTxWarp>
          </a:bodyPr>
          <a:lstStyle/>
          <a:p>
            <a:pPr algn="ctr" fontAlgn="auto">
              <a:defRPr/>
            </a:pPr>
            <a:r>
              <a:rPr lang="zh-CN" altLang="en-US" sz="2400" b="1" noProof="1">
                <a:solidFill>
                  <a:schemeClr val="tx1">
                    <a:lumMod val="85000"/>
                    <a:lumOff val="15000"/>
                  </a:schemeClr>
                </a:solidFill>
                <a:latin typeface="隶书" panose="02010509060101010101" pitchFamily="49" charset="-122"/>
                <a:ea typeface="隶书" panose="02010509060101010101" pitchFamily="49" charset="-122"/>
              </a:rPr>
              <a:t>问题探究</a:t>
            </a:r>
            <a:endParaRPr lang="zh-CN" altLang="en-US" sz="2400" b="1" noProof="1">
              <a:solidFill>
                <a:schemeClr val="tx1">
                  <a:lumMod val="85000"/>
                  <a:lumOff val="15000"/>
                </a:schemeClr>
              </a:solidFill>
              <a:latin typeface="隶书" panose="02010509060101010101" pitchFamily="49" charset="-122"/>
              <a:ea typeface="隶书" panose="020105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ppt_x</p:attrName>
                                        </p:attrNameLst>
                                      </p:cBhvr>
                                      <p:tavLst>
                                        <p:tav tm="0">
                                          <p:val>
                                            <p:strVal val="#ppt_x"/>
                                          </p:val>
                                        </p:tav>
                                        <p:tav tm="100000">
                                          <p:val>
                                            <p:strVal val="#ppt_x"/>
                                          </p:val>
                                        </p:tav>
                                      </p:tavLst>
                                    </p:anim>
                                    <p:anim calcmode="lin" valueType="num">
                                      <p:cBhvr>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TextBox 7"/>
          <p:cNvSpPr txBox="1">
            <a:spLocks noChangeArrowheads="1"/>
          </p:cNvSpPr>
          <p:nvPr/>
        </p:nvSpPr>
        <p:spPr bwMode="auto">
          <a:xfrm>
            <a:off x="1732360" y="1701800"/>
            <a:ext cx="383438"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800">
                <a:solidFill>
                  <a:srgbClr val="FF0000"/>
                </a:solidFill>
              </a:rPr>
              <a:t>  </a:t>
            </a:r>
            <a:endParaRPr lang="en-US" altLang="zh-CN" sz="2400">
              <a:solidFill>
                <a:srgbClr val="FF0000"/>
              </a:solidFill>
            </a:endParaRPr>
          </a:p>
        </p:txBody>
      </p:sp>
      <p:sp>
        <p:nvSpPr>
          <p:cNvPr id="4" name="矩形 3"/>
          <p:cNvSpPr/>
          <p:nvPr/>
        </p:nvSpPr>
        <p:spPr>
          <a:xfrm>
            <a:off x="814388" y="1273175"/>
            <a:ext cx="7528322" cy="1456361"/>
          </a:xfrm>
          <a:prstGeom prst="rect">
            <a:avLst/>
          </a:prstGeom>
        </p:spPr>
        <p:txBody>
          <a:bodyPr>
            <a:spAutoFit/>
          </a:bodyPr>
          <a:lstStyle/>
          <a:p>
            <a:pPr algn="just" fontAlgn="auto">
              <a:lnSpc>
                <a:spcPct val="110000"/>
              </a:lnSpc>
              <a:defRPr/>
            </a:pPr>
            <a:r>
              <a:rPr lang="zh-CN" altLang="en-US" sz="2800" b="1" noProof="1">
                <a:solidFill>
                  <a:srgbClr val="FF0000"/>
                </a:solidFill>
                <a:effectLst>
                  <a:outerShdw blurRad="50800" dist="38100" dir="2700000" algn="tl" rotWithShape="0">
                    <a:prstClr val="black">
                      <a:alpha val="40000"/>
                    </a:prstClr>
                  </a:outerShdw>
                </a:effectLst>
                <a:latin typeface="黑体" panose="02010609060101010101" pitchFamily="49" charset="-122"/>
                <a:ea typeface="黑体" panose="02010609060101010101" pitchFamily="49" charset="-122"/>
                <a:cs typeface="黑体" panose="02010609060101010101" pitchFamily="49" charset="-122"/>
              </a:rPr>
              <a:t>    </a:t>
            </a:r>
            <a:r>
              <a:rPr lang="zh-CN" altLang="en-US" sz="2800" b="1" noProof="1">
                <a:latin typeface="黑体" panose="02010609060101010101" pitchFamily="49" charset="-122"/>
                <a:ea typeface="黑体" panose="02010609060101010101" pitchFamily="49" charset="-122"/>
                <a:cs typeface="黑体" panose="02010609060101010101" pitchFamily="49" charset="-122"/>
              </a:rPr>
              <a:t>为什么要写老师与竹节人这一部分？它和主题的关系是什么？这一部分会不会影响老师的形象？是不是可以删去？</a:t>
            </a:r>
            <a:endParaRPr lang="zh-CN" altLang="en-US" sz="2800" b="1" noProof="1">
              <a:latin typeface="黑体" panose="02010609060101010101" pitchFamily="49" charset="-122"/>
              <a:ea typeface="黑体" panose="02010609060101010101" pitchFamily="49" charset="-122"/>
              <a:cs typeface="黑体" panose="02010609060101010101" pitchFamily="49" charset="-122"/>
            </a:endParaRPr>
          </a:p>
        </p:txBody>
      </p:sp>
      <p:sp>
        <p:nvSpPr>
          <p:cNvPr id="5" name="文本框 4"/>
          <p:cNvSpPr txBox="1">
            <a:spLocks noChangeArrowheads="1"/>
          </p:cNvSpPr>
          <p:nvPr/>
        </p:nvSpPr>
        <p:spPr bwMode="auto">
          <a:xfrm>
            <a:off x="814388" y="3373438"/>
            <a:ext cx="7528322" cy="27345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eaLnBrk="1" hangingPunct="1">
              <a:lnSpc>
                <a:spcPct val="110000"/>
              </a:lnSpc>
            </a:pPr>
            <a:r>
              <a:rPr lang="zh-CN" altLang="en-US" sz="3200" b="1" dirty="0">
                <a:solidFill>
                  <a:srgbClr val="0000FF"/>
                </a:solidFill>
                <a:latin typeface="楷体" panose="02010609060101010101" pitchFamily="49" charset="-122"/>
                <a:ea typeface="楷体" panose="02010609060101010101" pitchFamily="49" charset="-122"/>
                <a:sym typeface="宋体" panose="02010600030101010101" pitchFamily="2" charset="-122"/>
              </a:rPr>
              <a:t>突出竹节人这个童年游戏的有趣甚至引起了老师的青睐，抒发了我们内心的喜悦、满足与自豪。这部分内容深化了主旨，使竹节人游戏和老师共同构成了我对童年的美好回忆。</a:t>
            </a:r>
            <a:endParaRPr lang="zh-CN" altLang="en-US" sz="3200" b="1" dirty="0">
              <a:solidFill>
                <a:srgbClr val="0000FF"/>
              </a:solidFill>
              <a:latin typeface="楷体" panose="02010609060101010101" pitchFamily="49" charset="-122"/>
              <a:ea typeface="楷体" panose="02010609060101010101" pitchFamily="49" charset="-122"/>
              <a:sym typeface="宋体" panose="02010600030101010101" pitchFamily="2" charset="-122"/>
            </a:endParaRPr>
          </a:p>
        </p:txBody>
      </p:sp>
      <p:sp>
        <p:nvSpPr>
          <p:cNvPr id="2" name="流程图: 资料带 1"/>
          <p:cNvSpPr/>
          <p:nvPr/>
        </p:nvSpPr>
        <p:spPr>
          <a:xfrm>
            <a:off x="258127" y="245110"/>
            <a:ext cx="1590675" cy="956310"/>
          </a:xfrm>
          <a:prstGeom prst="flowChartPunchedTape">
            <a:avLst/>
          </a:prstGeom>
          <a:solidFill>
            <a:srgbClr val="FFFF00"/>
          </a:solidFill>
          <a:ln w="38100">
            <a:solidFill>
              <a:srgbClr val="FFC000"/>
            </a:solidFill>
          </a:ln>
        </p:spPr>
        <p:style>
          <a:lnRef idx="2">
            <a:schemeClr val="accent6">
              <a:shade val="50000"/>
            </a:schemeClr>
          </a:lnRef>
          <a:fillRef idx="1">
            <a:schemeClr val="accent6"/>
          </a:fillRef>
          <a:effectRef idx="0">
            <a:schemeClr val="accent6"/>
          </a:effectRef>
          <a:fontRef idx="minor">
            <a:schemeClr val="lt1"/>
          </a:fontRef>
        </p:style>
        <p:txBody>
          <a:bodyPr anchor="ctr">
            <a:prstTxWarp prst="textWave2">
              <a:avLst/>
            </a:prstTxWarp>
          </a:bodyPr>
          <a:lstStyle/>
          <a:p>
            <a:pPr algn="ctr" fontAlgn="auto">
              <a:defRPr/>
            </a:pPr>
            <a:r>
              <a:rPr lang="zh-CN" altLang="en-US" sz="2400" b="1" noProof="1">
                <a:solidFill>
                  <a:schemeClr val="tx1">
                    <a:lumMod val="85000"/>
                    <a:lumOff val="15000"/>
                  </a:schemeClr>
                </a:solidFill>
                <a:latin typeface="隶书" panose="02010509060101010101" pitchFamily="49" charset="-122"/>
                <a:ea typeface="隶书" panose="02010509060101010101" pitchFamily="49" charset="-122"/>
              </a:rPr>
              <a:t>问题探究</a:t>
            </a:r>
            <a:endParaRPr lang="zh-CN" altLang="en-US" sz="2400" b="1" noProof="1">
              <a:solidFill>
                <a:schemeClr val="tx1">
                  <a:lumMod val="85000"/>
                  <a:lumOff val="15000"/>
                </a:schemeClr>
              </a:solidFill>
              <a:latin typeface="隶书" panose="02010509060101010101" pitchFamily="49" charset="-122"/>
              <a:ea typeface="隶书" panose="020105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ppt_x</p:attrName>
                                        </p:attrNameLst>
                                      </p:cBhvr>
                                      <p:tavLst>
                                        <p:tav tm="0">
                                          <p:val>
                                            <p:strVal val="#ppt_x"/>
                                          </p:val>
                                        </p:tav>
                                        <p:tav tm="100000">
                                          <p:val>
                                            <p:strVal val="#ppt_x"/>
                                          </p:val>
                                        </p:tav>
                                      </p:tavLst>
                                    </p:anim>
                                    <p:anim calcmode="lin" valueType="num">
                                      <p:cBhvr>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TextBox 5"/>
          <p:cNvSpPr txBox="1">
            <a:spLocks noChangeArrowheads="1"/>
          </p:cNvSpPr>
          <p:nvPr/>
        </p:nvSpPr>
        <p:spPr bwMode="auto">
          <a:xfrm>
            <a:off x="873919" y="1597026"/>
            <a:ext cx="7361635" cy="3202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eaLnBrk="1" hangingPunct="1">
              <a:lnSpc>
                <a:spcPct val="130000"/>
              </a:lnSpc>
            </a:pPr>
            <a:r>
              <a:rPr lang="zh-CN" altLang="en-US" sz="3200" b="1" dirty="0">
                <a:solidFill>
                  <a:srgbClr val="0000FF"/>
                </a:solidFill>
                <a:latin typeface="楷体" panose="02010609060101010101" pitchFamily="49" charset="-122"/>
                <a:ea typeface="楷体" panose="02010609060101010101" pitchFamily="49" charset="-122"/>
              </a:rPr>
              <a:t>    同学们，</a:t>
            </a:r>
            <a:r>
              <a:rPr lang="en-US" altLang="zh-CN" sz="3200" b="1" dirty="0">
                <a:solidFill>
                  <a:srgbClr val="0000FF"/>
                </a:solidFill>
                <a:latin typeface="楷体" panose="02010609060101010101" pitchFamily="49" charset="-122"/>
                <a:ea typeface="楷体" panose="02010609060101010101" pitchFamily="49" charset="-122"/>
              </a:rPr>
              <a:t>《</a:t>
            </a:r>
            <a:r>
              <a:rPr lang="zh-CN" altLang="en-US" sz="3200" b="1" dirty="0">
                <a:solidFill>
                  <a:srgbClr val="0000FF"/>
                </a:solidFill>
                <a:latin typeface="楷体" panose="02010609060101010101" pitchFamily="49" charset="-122"/>
                <a:ea typeface="楷体" panose="02010609060101010101" pitchFamily="49" charset="-122"/>
              </a:rPr>
              <a:t>竹节人</a:t>
            </a:r>
            <a:r>
              <a:rPr lang="en-US" altLang="zh-CN" sz="3200" b="1" dirty="0">
                <a:solidFill>
                  <a:srgbClr val="0000FF"/>
                </a:solidFill>
                <a:latin typeface="楷体" panose="02010609060101010101" pitchFamily="49" charset="-122"/>
                <a:ea typeface="楷体" panose="02010609060101010101" pitchFamily="49" charset="-122"/>
              </a:rPr>
              <a:t>》</a:t>
            </a:r>
            <a:r>
              <a:rPr lang="zh-CN" altLang="en-US" sz="3200" b="1" dirty="0">
                <a:solidFill>
                  <a:srgbClr val="0000FF"/>
                </a:solidFill>
                <a:latin typeface="楷体" panose="02010609060101010101" pitchFamily="49" charset="-122"/>
                <a:ea typeface="楷体" panose="02010609060101010101" pitchFamily="49" charset="-122"/>
              </a:rPr>
              <a:t>一文所写的是上世纪六七十年代的事情，他们的玩具，他们的游戏与现在的你们可能大相径庭。你们都有些什么玩具呢？是怎么玩的？玩的过程中也像他们一样开心快乐吗？</a:t>
            </a:r>
            <a:endParaRPr lang="zh-CN" altLang="en-US" sz="3200" b="1" dirty="0">
              <a:solidFill>
                <a:srgbClr val="0000FF"/>
              </a:solidFill>
              <a:latin typeface="楷体" panose="02010609060101010101" pitchFamily="49" charset="-122"/>
              <a:ea typeface="楷体" panose="02010609060101010101" pitchFamily="49" charset="-122"/>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cstate="email"/>
          <a:stretch>
            <a:fillRect/>
          </a:stretch>
        </p:blipFill>
        <p:spPr>
          <a:xfrm>
            <a:off x="1201102" y="2722244"/>
            <a:ext cx="3093244" cy="3871596"/>
          </a:xfrm>
          <a:prstGeom prst="roundRect">
            <a:avLst/>
          </a:prstGeom>
        </p:spPr>
      </p:pic>
      <p:pic>
        <p:nvPicPr>
          <p:cNvPr id="3" name="图片 2"/>
          <p:cNvPicPr>
            <a:picLocks noChangeAspect="1"/>
          </p:cNvPicPr>
          <p:nvPr/>
        </p:nvPicPr>
        <p:blipFill>
          <a:blip r:embed="rId2" cstate="email"/>
          <a:srcRect/>
          <a:stretch>
            <a:fillRect/>
          </a:stretch>
        </p:blipFill>
        <p:spPr>
          <a:xfrm>
            <a:off x="4436746" y="2722245"/>
            <a:ext cx="3519011" cy="3862071"/>
          </a:xfrm>
          <a:prstGeom prst="roundRect">
            <a:avLst/>
          </a:prstGeom>
        </p:spPr>
      </p:pic>
      <p:sp>
        <p:nvSpPr>
          <p:cNvPr id="5" name="椭圆形标注 4"/>
          <p:cNvSpPr/>
          <p:nvPr/>
        </p:nvSpPr>
        <p:spPr>
          <a:xfrm>
            <a:off x="6215062" y="1822450"/>
            <a:ext cx="1871663" cy="1119188"/>
          </a:xfrm>
          <a:prstGeom prst="wedgeEllipseCallout">
            <a:avLst>
              <a:gd name="adj1" fmla="val -34063"/>
              <a:gd name="adj2" fmla="val 87854"/>
            </a:avLst>
          </a:prstGeom>
          <a:solidFill>
            <a:schemeClr val="accent1">
              <a:lumMod val="20000"/>
              <a:lumOff val="80000"/>
            </a:schemeClr>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r>
              <a:rPr lang="zh-CN" altLang="en-US" sz="3200" b="1" noProof="1">
                <a:solidFill>
                  <a:srgbClr val="FF0000"/>
                </a:solidFill>
                <a:latin typeface="楷体" panose="02010609060101010101" pitchFamily="49" charset="-122"/>
                <a:ea typeface="楷体" panose="02010609060101010101" pitchFamily="49" charset="-122"/>
              </a:rPr>
              <a:t>滚铁环</a:t>
            </a:r>
            <a:endParaRPr lang="zh-CN" altLang="en-US" sz="3200" b="1" noProof="1">
              <a:solidFill>
                <a:srgbClr val="FF0000"/>
              </a:solidFill>
              <a:latin typeface="楷体" panose="02010609060101010101" pitchFamily="49" charset="-122"/>
              <a:ea typeface="楷体" panose="02010609060101010101" pitchFamily="49" charset="-122"/>
            </a:endParaRPr>
          </a:p>
        </p:txBody>
      </p:sp>
      <p:sp>
        <p:nvSpPr>
          <p:cNvPr id="17413" name="文本框 5"/>
          <p:cNvSpPr txBox="1">
            <a:spLocks noChangeArrowheads="1"/>
          </p:cNvSpPr>
          <p:nvPr/>
        </p:nvSpPr>
        <p:spPr bwMode="auto">
          <a:xfrm>
            <a:off x="1201341" y="773114"/>
            <a:ext cx="595227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3200" b="1">
                <a:latin typeface="黑体" panose="02010609060101010101" pitchFamily="49" charset="-122"/>
                <a:ea typeface="黑体" panose="02010609060101010101" pitchFamily="49" charset="-122"/>
              </a:rPr>
              <a:t>说一说，这是分别是什么游戏？</a:t>
            </a:r>
            <a:endParaRPr lang="zh-CN" altLang="en-US" sz="3200" b="1">
              <a:latin typeface="黑体" panose="02010609060101010101" pitchFamily="49" charset="-122"/>
              <a:ea typeface="黑体" panose="02010609060101010101" pitchFamily="49" charset="-122"/>
            </a:endParaRPr>
          </a:p>
        </p:txBody>
      </p:sp>
      <p:sp>
        <p:nvSpPr>
          <p:cNvPr id="11" name="椭圆形标注 10"/>
          <p:cNvSpPr/>
          <p:nvPr/>
        </p:nvSpPr>
        <p:spPr>
          <a:xfrm flipH="1">
            <a:off x="403622" y="1822450"/>
            <a:ext cx="1846659" cy="1143000"/>
          </a:xfrm>
          <a:prstGeom prst="wedgeEllipseCallout">
            <a:avLst>
              <a:gd name="adj1" fmla="val -36636"/>
              <a:gd name="adj2" fmla="val 88410"/>
            </a:avLst>
          </a:prstGeom>
          <a:solidFill>
            <a:schemeClr val="accent1">
              <a:lumMod val="20000"/>
              <a:lumOff val="80000"/>
            </a:schemeClr>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lnSpc>
                <a:spcPct val="90000"/>
              </a:lnSpc>
              <a:defRPr/>
            </a:pPr>
            <a:r>
              <a:rPr lang="zh-CN" altLang="en-US" sz="3200" b="1" kern="0" noProof="1">
                <a:solidFill>
                  <a:srgbClr val="FF0000"/>
                </a:solidFill>
                <a:latin typeface="楷体" panose="02010609060101010101" pitchFamily="49" charset="-122"/>
                <a:ea typeface="楷体" panose="02010609060101010101" pitchFamily="49" charset="-122"/>
              </a:rPr>
              <a:t>抽陀螺</a:t>
            </a:r>
            <a:endParaRPr lang="zh-CN" altLang="en-US" sz="3200" b="1" kern="0" noProof="1">
              <a:solidFill>
                <a:srgbClr val="FF0000"/>
              </a:solidFill>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ppt_x</p:attrName>
                                        </p:attrNameLst>
                                      </p:cBhvr>
                                      <p:tavLst>
                                        <p:tav tm="0">
                                          <p:val>
                                            <p:strVal val="#ppt_x"/>
                                          </p:val>
                                        </p:tav>
                                        <p:tav tm="100000">
                                          <p:val>
                                            <p:strVal val="#ppt_x"/>
                                          </p:val>
                                        </p:tav>
                                      </p:tavLst>
                                    </p:anim>
                                    <p:anim calcmode="lin" valueType="num">
                                      <p:cBhvr>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4" presetClass="entr" presetSubtype="10" fill="hold" grpId="0" nodeType="click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randombar(horizontal)">
                                      <p:cBhvr>
                                        <p:cTn id="13" dur="500"/>
                                        <p:tgtEl>
                                          <p:spTgt spid="11"/>
                                        </p:tgtEl>
                                      </p:cBhvr>
                                    </p:animEffect>
                                  </p:childTnLst>
                                </p:cTn>
                              </p:par>
                            </p:childTnLst>
                          </p:cTn>
                        </p:par>
                      </p:childTnLst>
                    </p:cTn>
                  </p:par>
                  <p:par>
                    <p:cTn id="14" fill="hold">
                      <p:stCondLst>
                        <p:cond delay="indefinite"/>
                      </p:stCondLst>
                      <p:childTnLst>
                        <p:par>
                          <p:cTn id="15" fill="hold">
                            <p:stCondLst>
                              <p:cond delay="0"/>
                            </p:stCondLst>
                            <p:childTnLst>
                              <p:par>
                                <p:cTn id="16" presetID="42" presetClass="entr" presetSubtype="0" fill="hold" nodeType="click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fade">
                                      <p:cBhvr>
                                        <p:cTn id="18" dur="1000"/>
                                        <p:tgtEl>
                                          <p:spTgt spid="3"/>
                                        </p:tgtEl>
                                      </p:cBhvr>
                                    </p:animEffect>
                                    <p:anim calcmode="lin" valueType="num">
                                      <p:cBhvr>
                                        <p:cTn id="19" dur="1000" fill="hold"/>
                                        <p:tgtEl>
                                          <p:spTgt spid="3"/>
                                        </p:tgtEl>
                                        <p:attrNameLst>
                                          <p:attrName>ppt_x</p:attrName>
                                        </p:attrNameLst>
                                      </p:cBhvr>
                                      <p:tavLst>
                                        <p:tav tm="0">
                                          <p:val>
                                            <p:strVal val="#ppt_x"/>
                                          </p:val>
                                        </p:tav>
                                        <p:tav tm="100000">
                                          <p:val>
                                            <p:strVal val="#ppt_x"/>
                                          </p:val>
                                        </p:tav>
                                      </p:tavLst>
                                    </p:anim>
                                    <p:anim calcmode="lin" valueType="num">
                                      <p:cBhvr>
                                        <p:cTn id="20"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55" presetClass="entr" presetSubtype="0"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p:cTn id="25" dur="1000" fill="hold"/>
                                        <p:tgtEl>
                                          <p:spTgt spid="5"/>
                                        </p:tgtEl>
                                        <p:attrNameLst>
                                          <p:attrName>ppt_w</p:attrName>
                                        </p:attrNameLst>
                                      </p:cBhvr>
                                      <p:tavLst>
                                        <p:tav tm="0">
                                          <p:val>
                                            <p:strVal val="#ppt_w*0.70"/>
                                          </p:val>
                                        </p:tav>
                                        <p:tav tm="100000">
                                          <p:val>
                                            <p:strVal val="#ppt_w"/>
                                          </p:val>
                                        </p:tav>
                                      </p:tavLst>
                                    </p:anim>
                                    <p:anim calcmode="lin" valueType="num">
                                      <p:cBhvr>
                                        <p:cTn id="26" dur="1000" fill="hold"/>
                                        <p:tgtEl>
                                          <p:spTgt spid="5"/>
                                        </p:tgtEl>
                                        <p:attrNameLst>
                                          <p:attrName>ppt_h</p:attrName>
                                        </p:attrNameLst>
                                      </p:cBhvr>
                                      <p:tavLst>
                                        <p:tav tm="0">
                                          <p:val>
                                            <p:strVal val="#ppt_h"/>
                                          </p:val>
                                        </p:tav>
                                        <p:tav tm="100000">
                                          <p:val>
                                            <p:strVal val="#ppt_h"/>
                                          </p:val>
                                        </p:tav>
                                      </p:tavLst>
                                    </p:anim>
                                    <p:animEffect transition="in" filter="fade">
                                      <p:cBhvr>
                                        <p:cTn id="27"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5" grpId="1" animBg="1"/>
      <p:bldP spid="11" grpId="0" bldLvl="0" animBg="1"/>
      <p:bldP spid="11" grpId="1"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TextBox 5"/>
          <p:cNvSpPr txBox="1">
            <a:spLocks noChangeArrowheads="1"/>
          </p:cNvSpPr>
          <p:nvPr/>
        </p:nvSpPr>
        <p:spPr bwMode="auto">
          <a:xfrm>
            <a:off x="1691680" y="2492896"/>
            <a:ext cx="6264696" cy="28007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10000"/>
              </a:lnSpc>
            </a:pPr>
            <a:r>
              <a:rPr lang="en-US" altLang="zh-CN" sz="3200" b="1" dirty="0">
                <a:latin typeface="黑体" panose="02010609060101010101" pitchFamily="49" charset="-122"/>
                <a:ea typeface="黑体" panose="02010609060101010101" pitchFamily="49" charset="-122"/>
              </a:rPr>
              <a:t>1.</a:t>
            </a:r>
            <a:r>
              <a:rPr lang="zh-CN" altLang="en-US" sz="3200" b="1" dirty="0">
                <a:latin typeface="黑体" panose="02010609060101010101" pitchFamily="49" charset="-122"/>
                <a:ea typeface="黑体" panose="02010609060101010101" pitchFamily="49" charset="-122"/>
              </a:rPr>
              <a:t>课后动手制作竹节人，和同学玩一玩。</a:t>
            </a:r>
            <a:endParaRPr lang="en-US" altLang="zh-CN" sz="3200" b="1" dirty="0">
              <a:latin typeface="黑体" panose="02010609060101010101" pitchFamily="49" charset="-122"/>
              <a:ea typeface="黑体" panose="02010609060101010101" pitchFamily="49" charset="-122"/>
            </a:endParaRPr>
          </a:p>
          <a:p>
            <a:pPr eaLnBrk="1" hangingPunct="1">
              <a:lnSpc>
                <a:spcPct val="110000"/>
              </a:lnSpc>
            </a:pPr>
            <a:r>
              <a:rPr lang="en-US" altLang="zh-CN" sz="3200" b="1" dirty="0">
                <a:latin typeface="黑体" panose="02010609060101010101" pitchFamily="49" charset="-122"/>
                <a:ea typeface="黑体" panose="02010609060101010101" pitchFamily="49" charset="-122"/>
              </a:rPr>
              <a:t>2.</a:t>
            </a:r>
            <a:r>
              <a:rPr lang="zh-CN" altLang="en-US" sz="3200" b="1" dirty="0">
                <a:latin typeface="黑体" panose="02010609060101010101" pitchFamily="49" charset="-122"/>
                <a:ea typeface="黑体" panose="02010609060101010101" pitchFamily="49" charset="-122"/>
              </a:rPr>
              <a:t>学了这一课后，你觉得是自制的玩具好，还是买的玩具好呢？</a:t>
            </a:r>
            <a:endParaRPr lang="en-US" altLang="zh-CN" sz="3200" b="1" dirty="0">
              <a:latin typeface="黑体" panose="02010609060101010101" pitchFamily="49" charset="-122"/>
              <a:ea typeface="黑体" panose="02010609060101010101" pitchFamily="49" charset="-122"/>
            </a:endParaRPr>
          </a:p>
          <a:p>
            <a:pPr eaLnBrk="1" hangingPunct="1">
              <a:lnSpc>
                <a:spcPct val="110000"/>
              </a:lnSpc>
            </a:pPr>
            <a:r>
              <a:rPr lang="zh-CN" altLang="en-US" sz="3200" b="1" dirty="0">
                <a:latin typeface="黑体" panose="02010609060101010101" pitchFamily="49" charset="-122"/>
                <a:ea typeface="黑体" panose="02010609060101010101" pitchFamily="49" charset="-122"/>
              </a:rPr>
              <a:t>写写自己的心里感受。</a:t>
            </a:r>
            <a:endParaRPr lang="zh-CN" altLang="en-US" sz="3200" b="1" dirty="0">
              <a:latin typeface="黑体" panose="02010609060101010101" pitchFamily="49" charset="-122"/>
              <a:ea typeface="黑体" panose="02010609060101010101" pitchFamily="49" charset="-122"/>
            </a:endParaRPr>
          </a:p>
        </p:txBody>
      </p:sp>
      <p:sp>
        <p:nvSpPr>
          <p:cNvPr id="22" name="云形 21"/>
          <p:cNvSpPr/>
          <p:nvPr/>
        </p:nvSpPr>
        <p:spPr>
          <a:xfrm>
            <a:off x="2230041" y="1041400"/>
            <a:ext cx="1981919" cy="914400"/>
          </a:xfrm>
          <a:prstGeom prst="cloud">
            <a:avLst/>
          </a:prstGeom>
          <a:solidFill>
            <a:schemeClr val="bg1">
              <a:alpha val="50000"/>
            </a:schemeClr>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zh-CN" altLang="en-US" sz="1400" dirty="0"/>
          </a:p>
        </p:txBody>
      </p:sp>
      <p:sp>
        <p:nvSpPr>
          <p:cNvPr id="45060" name="TextBox 7"/>
          <p:cNvSpPr txBox="1">
            <a:spLocks noChangeArrowheads="1"/>
          </p:cNvSpPr>
          <p:nvPr/>
        </p:nvSpPr>
        <p:spPr bwMode="auto">
          <a:xfrm>
            <a:off x="2346722" y="1149351"/>
            <a:ext cx="1721222"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800" b="1" dirty="0">
                <a:latin typeface="黑体" panose="02010609060101010101" pitchFamily="49" charset="-122"/>
                <a:ea typeface="黑体" panose="02010609060101010101" pitchFamily="49" charset="-122"/>
              </a:rPr>
              <a:t>延伸拓展</a:t>
            </a:r>
            <a:endParaRPr lang="zh-CN" altLang="en-US" sz="2800" b="1" dirty="0">
              <a:latin typeface="黑体" panose="02010609060101010101" pitchFamily="49" charset="-122"/>
              <a:ea typeface="黑体" panose="02010609060101010101" pitchFamily="49" charset="-122"/>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1"/>
          <a:stretch>
            <a:fillRect/>
          </a:stretch>
        </p:blipFill>
        <p:spPr>
          <a:xfrm>
            <a:off x="918209" y="2322194"/>
            <a:ext cx="3578543" cy="3678556"/>
          </a:xfrm>
          <a:prstGeom prst="roundRect">
            <a:avLst/>
          </a:prstGeom>
        </p:spPr>
      </p:pic>
      <p:pic>
        <p:nvPicPr>
          <p:cNvPr id="6" name="图片 5"/>
          <p:cNvPicPr>
            <a:picLocks noChangeAspect="1"/>
          </p:cNvPicPr>
          <p:nvPr/>
        </p:nvPicPr>
        <p:blipFill>
          <a:blip r:embed="rId2"/>
          <a:stretch>
            <a:fillRect/>
          </a:stretch>
        </p:blipFill>
        <p:spPr>
          <a:xfrm>
            <a:off x="4652486" y="2322194"/>
            <a:ext cx="3657123" cy="3678556"/>
          </a:xfrm>
          <a:prstGeom prst="roundRect">
            <a:avLst/>
          </a:prstGeom>
        </p:spPr>
      </p:pic>
      <p:sp>
        <p:nvSpPr>
          <p:cNvPr id="46084" name="TextBox 4"/>
          <p:cNvSpPr txBox="1">
            <a:spLocks noChangeArrowheads="1"/>
          </p:cNvSpPr>
          <p:nvPr/>
        </p:nvSpPr>
        <p:spPr bwMode="auto">
          <a:xfrm>
            <a:off x="961099" y="908720"/>
            <a:ext cx="7730729"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800" b="1" dirty="0">
                <a:latin typeface="黑体" panose="02010609060101010101" pitchFamily="49" charset="-122"/>
                <a:ea typeface="黑体" panose="02010609060101010101" pitchFamily="49" charset="-122"/>
              </a:rPr>
              <a:t>斗竹节人如此让人着迷，竹节人是怎么做的呢？</a:t>
            </a:r>
            <a:endParaRPr lang="zh-CN" altLang="en-US" sz="2800" b="1" dirty="0">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1000"/>
                                        <p:tgtEl>
                                          <p:spTgt spid="6"/>
                                        </p:tgtEl>
                                      </p:cBhvr>
                                    </p:animEffect>
                                    <p:anim calcmode="lin" valueType="num">
                                      <p:cBhvr>
                                        <p:cTn id="15" dur="1000" fill="hold"/>
                                        <p:tgtEl>
                                          <p:spTgt spid="6"/>
                                        </p:tgtEl>
                                        <p:attrNameLst>
                                          <p:attrName>ppt_x</p:attrName>
                                        </p:attrNameLst>
                                      </p:cBhvr>
                                      <p:tavLst>
                                        <p:tav tm="0">
                                          <p:val>
                                            <p:strVal val="#ppt_x"/>
                                          </p:val>
                                        </p:tav>
                                        <p:tav tm="100000">
                                          <p:val>
                                            <p:strVal val="#ppt_x"/>
                                          </p:val>
                                        </p:tav>
                                      </p:tavLst>
                                    </p:anim>
                                    <p:anim calcmode="lin" valueType="num">
                                      <p:cBhvr>
                                        <p:cTn id="16"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a:stretch>
            <a:fillRect/>
          </a:stretch>
        </p:blipFill>
        <p:spPr>
          <a:xfrm>
            <a:off x="1060132" y="127636"/>
            <a:ext cx="3224213" cy="3259455"/>
          </a:xfrm>
          <a:prstGeom prst="roundRect">
            <a:avLst/>
          </a:prstGeom>
        </p:spPr>
      </p:pic>
      <p:pic>
        <p:nvPicPr>
          <p:cNvPr id="4" name="图片 3"/>
          <p:cNvPicPr>
            <a:picLocks noChangeAspect="1"/>
          </p:cNvPicPr>
          <p:nvPr/>
        </p:nvPicPr>
        <p:blipFill>
          <a:blip r:embed="rId2"/>
          <a:stretch>
            <a:fillRect/>
          </a:stretch>
        </p:blipFill>
        <p:spPr>
          <a:xfrm>
            <a:off x="4371499" y="127636"/>
            <a:ext cx="3396615" cy="3216275"/>
          </a:xfrm>
          <a:prstGeom prst="roundRect">
            <a:avLst/>
          </a:prstGeom>
        </p:spPr>
      </p:pic>
      <p:pic>
        <p:nvPicPr>
          <p:cNvPr id="5" name="图片 4"/>
          <p:cNvPicPr>
            <a:picLocks noChangeAspect="1"/>
          </p:cNvPicPr>
          <p:nvPr/>
        </p:nvPicPr>
        <p:blipFill>
          <a:blip r:embed="rId3"/>
          <a:stretch>
            <a:fillRect/>
          </a:stretch>
        </p:blipFill>
        <p:spPr>
          <a:xfrm>
            <a:off x="1060133" y="3387090"/>
            <a:ext cx="3223736" cy="3333750"/>
          </a:xfrm>
          <a:prstGeom prst="roundRect">
            <a:avLst/>
          </a:prstGeom>
        </p:spPr>
      </p:pic>
      <p:pic>
        <p:nvPicPr>
          <p:cNvPr id="6" name="图片 5"/>
          <p:cNvPicPr>
            <a:picLocks noChangeAspect="1"/>
          </p:cNvPicPr>
          <p:nvPr/>
        </p:nvPicPr>
        <p:blipFill>
          <a:blip r:embed="rId4"/>
          <a:stretch>
            <a:fillRect/>
          </a:stretch>
        </p:blipFill>
        <p:spPr>
          <a:xfrm>
            <a:off x="4371499" y="3387090"/>
            <a:ext cx="3396615" cy="3333750"/>
          </a:xfrm>
          <a:prstGeom prst="round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fade">
                                      <p:cBhvr>
                                        <p:cTn id="14" dur="1000"/>
                                        <p:tgtEl>
                                          <p:spTgt spid="4"/>
                                        </p:tgtEl>
                                      </p:cBhvr>
                                    </p:animEffect>
                                    <p:anim calcmode="lin" valueType="num">
                                      <p:cBhvr>
                                        <p:cTn id="15" dur="1000" fill="hold"/>
                                        <p:tgtEl>
                                          <p:spTgt spid="4"/>
                                        </p:tgtEl>
                                        <p:attrNameLst>
                                          <p:attrName>ppt_x</p:attrName>
                                        </p:attrNameLst>
                                      </p:cBhvr>
                                      <p:tavLst>
                                        <p:tav tm="0">
                                          <p:val>
                                            <p:strVal val="#ppt_x"/>
                                          </p:val>
                                        </p:tav>
                                        <p:tav tm="100000">
                                          <p:val>
                                            <p:strVal val="#ppt_x"/>
                                          </p:val>
                                        </p:tav>
                                      </p:tavLst>
                                    </p:anim>
                                    <p:anim calcmode="lin" valueType="num">
                                      <p:cBhvr>
                                        <p:cTn id="16"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fade">
                                      <p:cBhvr>
                                        <p:cTn id="21" dur="1000"/>
                                        <p:tgtEl>
                                          <p:spTgt spid="5"/>
                                        </p:tgtEl>
                                      </p:cBhvr>
                                    </p:animEffect>
                                    <p:anim calcmode="lin" valueType="num">
                                      <p:cBhvr>
                                        <p:cTn id="22" dur="1000" fill="hold"/>
                                        <p:tgtEl>
                                          <p:spTgt spid="5"/>
                                        </p:tgtEl>
                                        <p:attrNameLst>
                                          <p:attrName>ppt_x</p:attrName>
                                        </p:attrNameLst>
                                      </p:cBhvr>
                                      <p:tavLst>
                                        <p:tav tm="0">
                                          <p:val>
                                            <p:strVal val="#ppt_x"/>
                                          </p:val>
                                        </p:tav>
                                        <p:tav tm="100000">
                                          <p:val>
                                            <p:strVal val="#ppt_x"/>
                                          </p:val>
                                        </p:tav>
                                      </p:tavLst>
                                    </p:anim>
                                    <p:anim calcmode="lin" valueType="num">
                                      <p:cBhvr>
                                        <p:cTn id="23"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fade">
                                      <p:cBhvr>
                                        <p:cTn id="28" dur="1000"/>
                                        <p:tgtEl>
                                          <p:spTgt spid="6"/>
                                        </p:tgtEl>
                                      </p:cBhvr>
                                    </p:animEffect>
                                    <p:anim calcmode="lin" valueType="num">
                                      <p:cBhvr>
                                        <p:cTn id="29" dur="1000" fill="hold"/>
                                        <p:tgtEl>
                                          <p:spTgt spid="6"/>
                                        </p:tgtEl>
                                        <p:attrNameLst>
                                          <p:attrName>ppt_x</p:attrName>
                                        </p:attrNameLst>
                                      </p:cBhvr>
                                      <p:tavLst>
                                        <p:tav tm="0">
                                          <p:val>
                                            <p:strVal val="#ppt_x"/>
                                          </p:val>
                                        </p:tav>
                                        <p:tav tm="100000">
                                          <p:val>
                                            <p:strVal val="#ppt_x"/>
                                          </p:val>
                                        </p:tav>
                                      </p:tavLst>
                                    </p:anim>
                                    <p:anim calcmode="lin" valueType="num">
                                      <p:cBhvr>
                                        <p:cTn id="30"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a:stretch>
            <a:fillRect/>
          </a:stretch>
        </p:blipFill>
        <p:spPr>
          <a:xfrm>
            <a:off x="1037749" y="336550"/>
            <a:ext cx="3381851" cy="3092450"/>
          </a:xfrm>
          <a:prstGeom prst="roundRect">
            <a:avLst/>
          </a:prstGeom>
        </p:spPr>
      </p:pic>
      <p:pic>
        <p:nvPicPr>
          <p:cNvPr id="4" name="图片 3"/>
          <p:cNvPicPr>
            <a:picLocks noChangeAspect="1"/>
          </p:cNvPicPr>
          <p:nvPr/>
        </p:nvPicPr>
        <p:blipFill>
          <a:blip r:embed="rId2"/>
          <a:stretch>
            <a:fillRect/>
          </a:stretch>
        </p:blipFill>
        <p:spPr>
          <a:xfrm>
            <a:off x="4537233" y="336551"/>
            <a:ext cx="3215641" cy="3093085"/>
          </a:xfrm>
          <a:prstGeom prst="roundRect">
            <a:avLst/>
          </a:prstGeom>
        </p:spPr>
      </p:pic>
      <p:pic>
        <p:nvPicPr>
          <p:cNvPr id="7" name="图片 6"/>
          <p:cNvPicPr>
            <a:picLocks noChangeAspect="1"/>
          </p:cNvPicPr>
          <p:nvPr/>
        </p:nvPicPr>
        <p:blipFill>
          <a:blip r:embed="rId3"/>
          <a:stretch>
            <a:fillRect/>
          </a:stretch>
        </p:blipFill>
        <p:spPr>
          <a:xfrm>
            <a:off x="1037749" y="3501390"/>
            <a:ext cx="3381851" cy="3135630"/>
          </a:xfrm>
          <a:prstGeom prst="roundRect">
            <a:avLst/>
          </a:prstGeom>
        </p:spPr>
      </p:pic>
      <p:pic>
        <p:nvPicPr>
          <p:cNvPr id="8" name="图片 7"/>
          <p:cNvPicPr>
            <a:picLocks noChangeAspect="1"/>
          </p:cNvPicPr>
          <p:nvPr/>
        </p:nvPicPr>
        <p:blipFill>
          <a:blip r:embed="rId4"/>
          <a:stretch>
            <a:fillRect/>
          </a:stretch>
        </p:blipFill>
        <p:spPr>
          <a:xfrm>
            <a:off x="4537233" y="3429000"/>
            <a:ext cx="3216117" cy="3208020"/>
          </a:xfrm>
          <a:prstGeom prst="round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1000"/>
                                        <p:tgtEl>
                                          <p:spTgt spid="8"/>
                                        </p:tgtEl>
                                      </p:cBhvr>
                                    </p:animEffect>
                                    <p:anim calcmode="lin" valueType="num">
                                      <p:cBhvr>
                                        <p:cTn id="15" dur="1000" fill="hold"/>
                                        <p:tgtEl>
                                          <p:spTgt spid="8"/>
                                        </p:tgtEl>
                                        <p:attrNameLst>
                                          <p:attrName>ppt_x</p:attrName>
                                        </p:attrNameLst>
                                      </p:cBhvr>
                                      <p:tavLst>
                                        <p:tav tm="0">
                                          <p:val>
                                            <p:strVal val="#ppt_x"/>
                                          </p:val>
                                        </p:tav>
                                        <p:tav tm="100000">
                                          <p:val>
                                            <p:strVal val="#ppt_x"/>
                                          </p:val>
                                        </p:tav>
                                      </p:tavLst>
                                    </p:anim>
                                    <p:anim calcmode="lin" valueType="num">
                                      <p:cBhvr>
                                        <p:cTn id="16"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5" name="文本框 1"/>
          <p:cNvSpPr txBox="1">
            <a:spLocks noChangeArrowheads="1"/>
          </p:cNvSpPr>
          <p:nvPr/>
        </p:nvSpPr>
        <p:spPr bwMode="auto">
          <a:xfrm>
            <a:off x="2195735" y="2492896"/>
            <a:ext cx="5314275" cy="1323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8000" dirty="0">
                <a:solidFill>
                  <a:srgbClr val="0000FF"/>
                </a:solidFill>
                <a:latin typeface="宋体" panose="02010600030101010101" pitchFamily="2" charset="-122"/>
              </a:rPr>
              <a:t>谢谢观赏！</a:t>
            </a:r>
            <a:endParaRPr lang="zh-CN" altLang="en-US" sz="8000" dirty="0">
              <a:solidFill>
                <a:srgbClr val="0000FF"/>
              </a:solidFill>
              <a:latin typeface="宋体" panose="02010600030101010101" pitchFamily="2" charset="-122"/>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a:stretch>
            <a:fillRect/>
          </a:stretch>
        </p:blipFill>
        <p:spPr>
          <a:xfrm>
            <a:off x="4570571" y="2299336"/>
            <a:ext cx="3144203" cy="4121785"/>
          </a:xfrm>
          <a:prstGeom prst="roundRect">
            <a:avLst/>
          </a:prstGeom>
        </p:spPr>
      </p:pic>
      <p:sp>
        <p:nvSpPr>
          <p:cNvPr id="5" name="椭圆形标注 4"/>
          <p:cNvSpPr/>
          <p:nvPr/>
        </p:nvSpPr>
        <p:spPr>
          <a:xfrm>
            <a:off x="6700838" y="1119188"/>
            <a:ext cx="1608535" cy="908050"/>
          </a:xfrm>
          <a:prstGeom prst="wedgeEllipseCallout">
            <a:avLst>
              <a:gd name="adj1" fmla="val -33007"/>
              <a:gd name="adj2" fmla="val 94750"/>
            </a:avLst>
          </a:prstGeom>
          <a:solidFill>
            <a:schemeClr val="accent1">
              <a:lumMod val="20000"/>
              <a:lumOff val="80000"/>
            </a:schemeClr>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r>
              <a:rPr lang="zh-CN" altLang="en-US" sz="4000" b="1" noProof="1">
                <a:solidFill>
                  <a:srgbClr val="FF0000"/>
                </a:solidFill>
                <a:latin typeface="楷体" panose="02010609060101010101" pitchFamily="49" charset="-122"/>
                <a:ea typeface="楷体" panose="02010609060101010101" pitchFamily="49" charset="-122"/>
                <a:cs typeface="楷体" panose="02010609060101010101" pitchFamily="49" charset="-122"/>
              </a:rPr>
              <a:t>斗 鸡</a:t>
            </a:r>
            <a:endParaRPr lang="zh-CN" altLang="en-US" sz="4000" b="1" noProof="1">
              <a:solidFill>
                <a:srgbClr val="FF0000"/>
              </a:solidFill>
              <a:latin typeface="楷体" panose="02010609060101010101" pitchFamily="49" charset="-122"/>
              <a:ea typeface="楷体" panose="02010609060101010101" pitchFamily="49" charset="-122"/>
              <a:cs typeface="楷体" panose="02010609060101010101" pitchFamily="49" charset="-122"/>
            </a:endParaRPr>
          </a:p>
        </p:txBody>
      </p:sp>
      <p:pic>
        <p:nvPicPr>
          <p:cNvPr id="4" name="图片 3"/>
          <p:cNvPicPr>
            <a:picLocks noChangeAspect="1"/>
          </p:cNvPicPr>
          <p:nvPr/>
        </p:nvPicPr>
        <p:blipFill>
          <a:blip r:embed="rId2" cstate="email"/>
          <a:stretch>
            <a:fillRect/>
          </a:stretch>
        </p:blipFill>
        <p:spPr>
          <a:xfrm>
            <a:off x="869633" y="2299336"/>
            <a:ext cx="3467100" cy="4122419"/>
          </a:xfrm>
          <a:prstGeom prst="roundRect">
            <a:avLst/>
          </a:prstGeom>
        </p:spPr>
      </p:pic>
      <p:sp>
        <p:nvSpPr>
          <p:cNvPr id="2" name="椭圆形标注 1"/>
          <p:cNvSpPr/>
          <p:nvPr/>
        </p:nvSpPr>
        <p:spPr>
          <a:xfrm>
            <a:off x="1935956" y="1119188"/>
            <a:ext cx="1628775" cy="908050"/>
          </a:xfrm>
          <a:prstGeom prst="wedgeEllipseCallout">
            <a:avLst>
              <a:gd name="adj1" fmla="val -32821"/>
              <a:gd name="adj2" fmla="val 92727"/>
            </a:avLst>
          </a:prstGeom>
          <a:solidFill>
            <a:schemeClr val="accent1">
              <a:lumMod val="20000"/>
              <a:lumOff val="80000"/>
            </a:schemeClr>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r>
              <a:rPr lang="zh-CN" altLang="en-US" sz="4000" b="1" noProof="1">
                <a:solidFill>
                  <a:srgbClr val="FF0000"/>
                </a:solidFill>
                <a:latin typeface="楷体" panose="02010609060101010101" pitchFamily="49" charset="-122"/>
                <a:ea typeface="楷体" panose="02010609060101010101" pitchFamily="49" charset="-122"/>
                <a:cs typeface="楷体" panose="02010609060101010101" pitchFamily="49" charset="-122"/>
              </a:rPr>
              <a:t>抓 子</a:t>
            </a:r>
            <a:endParaRPr lang="zh-CN" altLang="en-US" sz="4000" b="1" noProof="1">
              <a:solidFill>
                <a:srgbClr val="FF0000"/>
              </a:solidFill>
              <a:latin typeface="楷体" panose="02010609060101010101" pitchFamily="49" charset="-122"/>
              <a:ea typeface="楷体" panose="02010609060101010101" pitchFamily="49" charset="-122"/>
              <a:cs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1" presetClass="entr" presetSubtype="0" fill="hold" grpId="0" nodeType="clickEffect">
                                  <p:stCondLst>
                                    <p:cond delay="0"/>
                                  </p:stCondLst>
                                  <p:childTnLst>
                                    <p:set>
                                      <p:cBhvr>
                                        <p:cTn id="11" dur="1000">
                                          <p:stCondLst>
                                            <p:cond delay="0"/>
                                          </p:stCondLst>
                                        </p:cTn>
                                        <p:tgtEl>
                                          <p:spTgt spid="2"/>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26" presetClass="entr" presetSubtype="0" fill="hold" nodeType="click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wipe(down)">
                                      <p:cBhvr>
                                        <p:cTn id="16" dur="580">
                                          <p:stCondLst>
                                            <p:cond delay="0"/>
                                          </p:stCondLst>
                                        </p:cTn>
                                        <p:tgtEl>
                                          <p:spTgt spid="3"/>
                                        </p:tgtEl>
                                      </p:cBhvr>
                                    </p:animEffect>
                                    <p:anim calcmode="lin" valueType="num">
                                      <p:cBhvr>
                                        <p:cTn id="17" dur="1822"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18" dur="664"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19" dur="664" tmFilter="0, 0; 0.125,0.2665; 0.25,0.4; 0.375,0.465; 0.5,0.5;  0.625,0.535; 0.75,0.6; 0.875,0.7335; 1,1">
                                          <p:stCondLst>
                                            <p:cond delay="664"/>
                                          </p:stCondLst>
                                        </p:cTn>
                                        <p:tgtEl>
                                          <p:spTgt spid="3"/>
                                        </p:tgtEl>
                                        <p:attrNameLst>
                                          <p:attrName>ppt_y</p:attrName>
                                        </p:attrNameLst>
                                      </p:cBhvr>
                                      <p:tavLst>
                                        <p:tav tm="0" fmla="#ppt_y-sin(pi*$)/9">
                                          <p:val>
                                            <p:fltVal val="0"/>
                                          </p:val>
                                        </p:tav>
                                        <p:tav tm="100000">
                                          <p:val>
                                            <p:fltVal val="1"/>
                                          </p:val>
                                        </p:tav>
                                      </p:tavLst>
                                    </p:anim>
                                    <p:anim calcmode="lin" valueType="num">
                                      <p:cBhvr>
                                        <p:cTn id="20" dur="332" tmFilter="0, 0; 0.125,0.2665; 0.25,0.4; 0.375,0.465; 0.5,0.5;  0.625,0.535; 0.75,0.6; 0.875,0.7335; 1,1">
                                          <p:stCondLst>
                                            <p:cond delay="1324"/>
                                          </p:stCondLst>
                                        </p:cTn>
                                        <p:tgtEl>
                                          <p:spTgt spid="3"/>
                                        </p:tgtEl>
                                        <p:attrNameLst>
                                          <p:attrName>ppt_y</p:attrName>
                                        </p:attrNameLst>
                                      </p:cBhvr>
                                      <p:tavLst>
                                        <p:tav tm="0" fmla="#ppt_y-sin(pi*$)/27">
                                          <p:val>
                                            <p:fltVal val="0"/>
                                          </p:val>
                                        </p:tav>
                                        <p:tav tm="100000">
                                          <p:val>
                                            <p:fltVal val="1"/>
                                          </p:val>
                                        </p:tav>
                                      </p:tavLst>
                                    </p:anim>
                                    <p:anim calcmode="lin" valueType="num">
                                      <p:cBhvr>
                                        <p:cTn id="21" dur="164" tmFilter="0, 0; 0.125,0.2665; 0.25,0.4; 0.375,0.465; 0.5,0.5;  0.625,0.535; 0.75,0.6; 0.875,0.7335; 1,1">
                                          <p:stCondLst>
                                            <p:cond delay="1656"/>
                                          </p:stCondLst>
                                        </p:cTn>
                                        <p:tgtEl>
                                          <p:spTgt spid="3"/>
                                        </p:tgtEl>
                                        <p:attrNameLst>
                                          <p:attrName>ppt_y</p:attrName>
                                        </p:attrNameLst>
                                      </p:cBhvr>
                                      <p:tavLst>
                                        <p:tav tm="0" fmla="#ppt_y-sin(pi*$)/81">
                                          <p:val>
                                            <p:fltVal val="0"/>
                                          </p:val>
                                        </p:tav>
                                        <p:tav tm="100000">
                                          <p:val>
                                            <p:fltVal val="1"/>
                                          </p:val>
                                        </p:tav>
                                      </p:tavLst>
                                    </p:anim>
                                    <p:animScale>
                                      <p:cBhvr>
                                        <p:cTn id="22" dur="26">
                                          <p:stCondLst>
                                            <p:cond delay="650"/>
                                          </p:stCondLst>
                                        </p:cTn>
                                        <p:tgtEl>
                                          <p:spTgt spid="3"/>
                                        </p:tgtEl>
                                      </p:cBhvr>
                                      <p:to x="100000" y="60000"/>
                                    </p:animScale>
                                    <p:animScale>
                                      <p:cBhvr>
                                        <p:cTn id="23" dur="166" decel="50000">
                                          <p:stCondLst>
                                            <p:cond delay="676"/>
                                          </p:stCondLst>
                                        </p:cTn>
                                        <p:tgtEl>
                                          <p:spTgt spid="3"/>
                                        </p:tgtEl>
                                      </p:cBhvr>
                                      <p:to x="100000" y="100000"/>
                                    </p:animScale>
                                    <p:animScale>
                                      <p:cBhvr>
                                        <p:cTn id="24" dur="26">
                                          <p:stCondLst>
                                            <p:cond delay="1312"/>
                                          </p:stCondLst>
                                        </p:cTn>
                                        <p:tgtEl>
                                          <p:spTgt spid="3"/>
                                        </p:tgtEl>
                                      </p:cBhvr>
                                      <p:to x="100000" y="80000"/>
                                    </p:animScale>
                                    <p:animScale>
                                      <p:cBhvr>
                                        <p:cTn id="25" dur="166" decel="50000">
                                          <p:stCondLst>
                                            <p:cond delay="1338"/>
                                          </p:stCondLst>
                                        </p:cTn>
                                        <p:tgtEl>
                                          <p:spTgt spid="3"/>
                                        </p:tgtEl>
                                      </p:cBhvr>
                                      <p:to x="100000" y="100000"/>
                                    </p:animScale>
                                    <p:animScale>
                                      <p:cBhvr>
                                        <p:cTn id="26" dur="26">
                                          <p:stCondLst>
                                            <p:cond delay="1642"/>
                                          </p:stCondLst>
                                        </p:cTn>
                                        <p:tgtEl>
                                          <p:spTgt spid="3"/>
                                        </p:tgtEl>
                                      </p:cBhvr>
                                      <p:to x="100000" y="90000"/>
                                    </p:animScale>
                                    <p:animScale>
                                      <p:cBhvr>
                                        <p:cTn id="27" dur="166" decel="50000">
                                          <p:stCondLst>
                                            <p:cond delay="1668"/>
                                          </p:stCondLst>
                                        </p:cTn>
                                        <p:tgtEl>
                                          <p:spTgt spid="3"/>
                                        </p:tgtEl>
                                      </p:cBhvr>
                                      <p:to x="100000" y="100000"/>
                                    </p:animScale>
                                    <p:animScale>
                                      <p:cBhvr>
                                        <p:cTn id="28" dur="26">
                                          <p:stCondLst>
                                            <p:cond delay="1808"/>
                                          </p:stCondLst>
                                        </p:cTn>
                                        <p:tgtEl>
                                          <p:spTgt spid="3"/>
                                        </p:tgtEl>
                                      </p:cBhvr>
                                      <p:to x="100000" y="95000"/>
                                    </p:animScale>
                                    <p:animScale>
                                      <p:cBhvr>
                                        <p:cTn id="29" dur="166" decel="50000">
                                          <p:stCondLst>
                                            <p:cond delay="1834"/>
                                          </p:stCondLst>
                                        </p:cTn>
                                        <p:tgtEl>
                                          <p:spTgt spid="3"/>
                                        </p:tgtEl>
                                      </p:cBhvr>
                                      <p:to x="100000" y="100000"/>
                                    </p:animScale>
                                  </p:childTnLst>
                                </p:cTn>
                              </p:par>
                            </p:childTnLst>
                          </p:cTn>
                        </p:par>
                      </p:childTnLst>
                    </p:cTn>
                  </p:par>
                  <p:par>
                    <p:cTn id="30" fill="hold">
                      <p:stCondLst>
                        <p:cond delay="indefinite"/>
                      </p:stCondLst>
                      <p:childTnLst>
                        <p:par>
                          <p:cTn id="31" fill="hold">
                            <p:stCondLst>
                              <p:cond delay="0"/>
                            </p:stCondLst>
                            <p:childTnLst>
                              <p:par>
                                <p:cTn id="32" presetID="1" presetClass="entr" presetSubtype="0" fill="hold" grpId="0" nodeType="clickEffect">
                                  <p:stCondLst>
                                    <p:cond delay="0"/>
                                  </p:stCondLst>
                                  <p:childTnLst>
                                    <p:set>
                                      <p:cBhvr>
                                        <p:cTn id="33"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5" grpId="1" animBg="1"/>
      <p:bldP spid="2" grpId="0" bldLvl="0" animBg="1"/>
      <p:bldP spid="2" grpId="1"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tretch>
            <a:fillRect/>
          </a:stretch>
        </p:blipFill>
        <p:spPr>
          <a:xfrm>
            <a:off x="1046321" y="2498725"/>
            <a:ext cx="3169444" cy="3864610"/>
          </a:xfrm>
          <a:prstGeom prst="roundRect">
            <a:avLst/>
          </a:prstGeom>
        </p:spPr>
      </p:pic>
      <p:sp>
        <p:nvSpPr>
          <p:cNvPr id="3" name="椭圆形标注 2"/>
          <p:cNvSpPr/>
          <p:nvPr/>
        </p:nvSpPr>
        <p:spPr>
          <a:xfrm flipH="1">
            <a:off x="1046560" y="1230313"/>
            <a:ext cx="1847850" cy="1192212"/>
          </a:xfrm>
          <a:prstGeom prst="wedgeEllipseCallout">
            <a:avLst>
              <a:gd name="adj1" fmla="val -29079"/>
              <a:gd name="adj2" fmla="val 82190"/>
            </a:avLst>
          </a:prstGeom>
          <a:solidFill>
            <a:schemeClr val="accent1">
              <a:lumMod val="20000"/>
              <a:lumOff val="80000"/>
            </a:schemeClr>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r>
              <a:rPr lang="zh-CN" altLang="en-US" sz="4000" b="1" noProof="1">
                <a:solidFill>
                  <a:srgbClr val="FF0000"/>
                </a:solidFill>
                <a:latin typeface="楷体" panose="02010609060101010101" pitchFamily="49" charset="-122"/>
                <a:ea typeface="楷体" panose="02010609060101010101" pitchFamily="49" charset="-122"/>
              </a:rPr>
              <a:t>跳皮筋</a:t>
            </a:r>
            <a:endParaRPr lang="zh-CN" altLang="en-US" sz="4000" b="1" noProof="1">
              <a:solidFill>
                <a:srgbClr val="FF0000"/>
              </a:solidFill>
              <a:latin typeface="楷体" panose="02010609060101010101" pitchFamily="49" charset="-122"/>
              <a:ea typeface="楷体" panose="02010609060101010101" pitchFamily="49" charset="-122"/>
            </a:endParaRPr>
          </a:p>
        </p:txBody>
      </p:sp>
      <p:pic>
        <p:nvPicPr>
          <p:cNvPr id="4" name="图片 3"/>
          <p:cNvPicPr>
            <a:picLocks noChangeAspect="1"/>
          </p:cNvPicPr>
          <p:nvPr/>
        </p:nvPicPr>
        <p:blipFill>
          <a:blip r:embed="rId2" cstate="email"/>
          <a:srcRect/>
          <a:stretch>
            <a:fillRect/>
          </a:stretch>
        </p:blipFill>
        <p:spPr>
          <a:xfrm>
            <a:off x="4487704" y="2498725"/>
            <a:ext cx="3782854" cy="3864610"/>
          </a:xfrm>
          <a:prstGeom prst="roundRect">
            <a:avLst/>
          </a:prstGeom>
        </p:spPr>
      </p:pic>
      <p:sp>
        <p:nvSpPr>
          <p:cNvPr id="5" name="椭圆形标注 4"/>
          <p:cNvSpPr/>
          <p:nvPr/>
        </p:nvSpPr>
        <p:spPr>
          <a:xfrm flipH="1">
            <a:off x="4441032" y="1277939"/>
            <a:ext cx="1859756" cy="1220787"/>
          </a:xfrm>
          <a:prstGeom prst="wedgeEllipseCallout">
            <a:avLst>
              <a:gd name="adj1" fmla="val -30747"/>
              <a:gd name="adj2" fmla="val 78772"/>
            </a:avLst>
          </a:prstGeom>
          <a:solidFill>
            <a:schemeClr val="accent1">
              <a:lumMod val="20000"/>
              <a:lumOff val="80000"/>
            </a:schemeClr>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r>
              <a:rPr lang="zh-CN" altLang="en-US" sz="4000" b="1" noProof="1">
                <a:solidFill>
                  <a:srgbClr val="FF0000"/>
                </a:solidFill>
                <a:latin typeface="楷体" panose="02010609060101010101" pitchFamily="49" charset="-122"/>
                <a:ea typeface="楷体" panose="02010609060101010101" pitchFamily="49" charset="-122"/>
              </a:rPr>
              <a:t>竹节人</a:t>
            </a:r>
            <a:endParaRPr lang="zh-CN" altLang="en-US" sz="4000" b="1" noProof="1">
              <a:solidFill>
                <a:srgbClr val="FF0000"/>
              </a:solidFill>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000"/>
                                        <p:tgtEl>
                                          <p:spTgt spid="2"/>
                                        </p:tgtEl>
                                      </p:cBhvr>
                                    </p:animEffect>
                                    <p:anim calcmode="lin" valueType="num">
                                      <p:cBhvr>
                                        <p:cTn id="8" dur="2000" fill="hold"/>
                                        <p:tgtEl>
                                          <p:spTgt spid="2"/>
                                        </p:tgtEl>
                                        <p:attrNameLst>
                                          <p:attrName>ppt_w</p:attrName>
                                        </p:attrNameLst>
                                      </p:cBhvr>
                                      <p:tavLst>
                                        <p:tav tm="0" fmla="#ppt_w*sin(2.5*pi*$)">
                                          <p:val>
                                            <p:fltVal val="0"/>
                                          </p:val>
                                        </p:tav>
                                        <p:tav tm="100000">
                                          <p:val>
                                            <p:fltVal val="1"/>
                                          </p:val>
                                        </p:tav>
                                      </p:tavLst>
                                    </p:anim>
                                    <p:anim calcmode="lin" valueType="num">
                                      <p:cBhvr>
                                        <p:cTn id="9" dur="2000" fill="hold"/>
                                        <p:tgtEl>
                                          <p:spTgt spid="2"/>
                                        </p:tgtEl>
                                        <p:attrNameLst>
                                          <p:attrName>ppt_h</p:attrName>
                                        </p:attrNameLst>
                                      </p:cBhvr>
                                      <p:tavLst>
                                        <p:tav tm="0">
                                          <p:val>
                                            <p:strVal val="#ppt_h"/>
                                          </p:val>
                                        </p:tav>
                                        <p:tav tm="100000">
                                          <p:val>
                                            <p:strVal val="#ppt_h"/>
                                          </p:val>
                                        </p:tav>
                                      </p:tavLst>
                                    </p:anim>
                                  </p:childTnLst>
                                </p:cTn>
                              </p:par>
                            </p:childTnLst>
                          </p:cTn>
                        </p:par>
                      </p:childTnLst>
                    </p:cTn>
                  </p:par>
                  <p:par>
                    <p:cTn id="10" fill="hold">
                      <p:stCondLst>
                        <p:cond delay="indefinite"/>
                      </p:stCondLst>
                      <p:childTnLst>
                        <p:par>
                          <p:cTn id="11" fill="hold">
                            <p:stCondLst>
                              <p:cond delay="0"/>
                            </p:stCondLst>
                            <p:childTnLst>
                              <p:par>
                                <p:cTn id="12" presetID="45" presetClass="entr" presetSubtype="0" fill="hold" grpId="0"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2000"/>
                                        <p:tgtEl>
                                          <p:spTgt spid="3"/>
                                        </p:tgtEl>
                                      </p:cBhvr>
                                    </p:animEffect>
                                    <p:anim calcmode="lin" valueType="num">
                                      <p:cBhvr>
                                        <p:cTn id="15" dur="2000" fill="hold"/>
                                        <p:tgtEl>
                                          <p:spTgt spid="3"/>
                                        </p:tgtEl>
                                        <p:attrNameLst>
                                          <p:attrName>ppt_w</p:attrName>
                                        </p:attrNameLst>
                                      </p:cBhvr>
                                      <p:tavLst>
                                        <p:tav tm="0" fmla="#ppt_w*sin(2.5*pi*$)">
                                          <p:val>
                                            <p:fltVal val="0"/>
                                          </p:val>
                                        </p:tav>
                                        <p:tav tm="100000">
                                          <p:val>
                                            <p:fltVal val="1"/>
                                          </p:val>
                                        </p:tav>
                                      </p:tavLst>
                                    </p:anim>
                                    <p:anim calcmode="lin" valueType="num">
                                      <p:cBhvr>
                                        <p:cTn id="16" dur="2000" fill="hold"/>
                                        <p:tgtEl>
                                          <p:spTgt spid="3"/>
                                        </p:tgtEl>
                                        <p:attrNameLst>
                                          <p:attrName>ppt_h</p:attrName>
                                        </p:attrNameLst>
                                      </p:cBhvr>
                                      <p:tavLst>
                                        <p:tav tm="0">
                                          <p:val>
                                            <p:strVal val="#ppt_h"/>
                                          </p:val>
                                        </p:tav>
                                        <p:tav tm="100000">
                                          <p:val>
                                            <p:strVal val="#ppt_h"/>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fade">
                                      <p:cBhvr>
                                        <p:cTn id="21" dur="1000"/>
                                        <p:tgtEl>
                                          <p:spTgt spid="4"/>
                                        </p:tgtEl>
                                      </p:cBhvr>
                                    </p:animEffect>
                                    <p:anim calcmode="lin" valueType="num">
                                      <p:cBhvr>
                                        <p:cTn id="22" dur="1000" fill="hold"/>
                                        <p:tgtEl>
                                          <p:spTgt spid="4"/>
                                        </p:tgtEl>
                                        <p:attrNameLst>
                                          <p:attrName>ppt_x</p:attrName>
                                        </p:attrNameLst>
                                      </p:cBhvr>
                                      <p:tavLst>
                                        <p:tav tm="0">
                                          <p:val>
                                            <p:strVal val="#ppt_x"/>
                                          </p:val>
                                        </p:tav>
                                        <p:tav tm="100000">
                                          <p:val>
                                            <p:strVal val="#ppt_x"/>
                                          </p:val>
                                        </p:tav>
                                      </p:tavLst>
                                    </p:anim>
                                    <p:anim calcmode="lin" valueType="num">
                                      <p:cBhvr>
                                        <p:cTn id="23"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5" presetClass="entr" presetSubtype="0" fill="hold" grpId="0" nodeType="click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fade">
                                      <p:cBhvr>
                                        <p:cTn id="28" dur="2000"/>
                                        <p:tgtEl>
                                          <p:spTgt spid="5"/>
                                        </p:tgtEl>
                                      </p:cBhvr>
                                    </p:animEffect>
                                    <p:anim calcmode="lin" valueType="num">
                                      <p:cBhvr>
                                        <p:cTn id="29" dur="2000" fill="hold"/>
                                        <p:tgtEl>
                                          <p:spTgt spid="5"/>
                                        </p:tgtEl>
                                        <p:attrNameLst>
                                          <p:attrName>ppt_w</p:attrName>
                                        </p:attrNameLst>
                                      </p:cBhvr>
                                      <p:tavLst>
                                        <p:tav tm="0" fmla="#ppt_w*sin(2.5*pi*$)">
                                          <p:val>
                                            <p:fltVal val="0"/>
                                          </p:val>
                                        </p:tav>
                                        <p:tav tm="100000">
                                          <p:val>
                                            <p:fltVal val="1"/>
                                          </p:val>
                                        </p:tav>
                                      </p:tavLst>
                                    </p:anim>
                                    <p:anim calcmode="lin" valueType="num">
                                      <p:cBhvr>
                                        <p:cTn id="30" dur="2000" fill="hold"/>
                                        <p:tgtEl>
                                          <p:spTgt spid="5"/>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5" grpId="0" bldLvl="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extBox 2"/>
          <p:cNvSpPr txBox="1">
            <a:spLocks noChangeArrowheads="1"/>
          </p:cNvSpPr>
          <p:nvPr/>
        </p:nvSpPr>
        <p:spPr bwMode="auto">
          <a:xfrm>
            <a:off x="1187624" y="764704"/>
            <a:ext cx="6617494"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400" b="1" dirty="0">
                <a:latin typeface="黑体" panose="02010609060101010101" pitchFamily="49" charset="-122"/>
                <a:ea typeface="黑体" panose="02010609060101010101" pitchFamily="49" charset="-122"/>
              </a:rPr>
              <a:t>一、初读课文，并通过朗读课文感知文中所写事情，把不认识、不理解的字词标记出来。</a:t>
            </a:r>
            <a:endParaRPr lang="zh-CN" altLang="en-US" sz="2400" b="1" dirty="0">
              <a:latin typeface="黑体" panose="02010609060101010101" pitchFamily="49" charset="-122"/>
              <a:ea typeface="黑体" panose="02010609060101010101" pitchFamily="49" charset="-122"/>
            </a:endParaRPr>
          </a:p>
        </p:txBody>
      </p:sp>
      <p:sp>
        <p:nvSpPr>
          <p:cNvPr id="20483" name="文本框 99"/>
          <p:cNvSpPr txBox="1">
            <a:spLocks noChangeArrowheads="1"/>
          </p:cNvSpPr>
          <p:nvPr/>
        </p:nvSpPr>
        <p:spPr bwMode="auto">
          <a:xfrm>
            <a:off x="1333501" y="2117725"/>
            <a:ext cx="6709172" cy="31085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40000"/>
              </a:lnSpc>
            </a:pPr>
            <a:r>
              <a:rPr lang="zh-CN" altLang="en-US" sz="2800" b="1" dirty="0">
                <a:solidFill>
                  <a:srgbClr val="FF0000"/>
                </a:solidFill>
                <a:latin typeface="楷体" panose="02010609060101010101" pitchFamily="49" charset="-122"/>
                <a:ea typeface="楷体" panose="02010609060101010101" pitchFamily="49" charset="-122"/>
              </a:rPr>
              <a:t>豁</a:t>
            </a:r>
            <a:r>
              <a:rPr lang="zh-CN" altLang="en-US" sz="2800" b="1" dirty="0">
                <a:latin typeface="楷体" panose="02010609060101010101" pitchFamily="49" charset="-122"/>
                <a:ea typeface="楷体" panose="02010609060101010101" pitchFamily="49" charset="-122"/>
              </a:rPr>
              <a:t>开  归纳  嵌入  </a:t>
            </a:r>
            <a:r>
              <a:rPr lang="zh-CN" altLang="en-US" sz="2800" b="1" dirty="0">
                <a:solidFill>
                  <a:srgbClr val="FF0000"/>
                </a:solidFill>
                <a:latin typeface="楷体" panose="02010609060101010101" pitchFamily="49" charset="-122"/>
                <a:ea typeface="楷体" panose="02010609060101010101" pitchFamily="49" charset="-122"/>
              </a:rPr>
              <a:t>疙瘩</a:t>
            </a:r>
            <a:r>
              <a:rPr lang="zh-CN" altLang="en-US" sz="2800" b="1" dirty="0">
                <a:latin typeface="楷体" panose="02010609060101010101" pitchFamily="49" charset="-122"/>
                <a:ea typeface="楷体" panose="02010609060101010101" pitchFamily="49" charset="-122"/>
              </a:rPr>
              <a:t>  冰棍  雕刻  磕头</a:t>
            </a:r>
            <a:endParaRPr lang="zh-CN" altLang="en-US" sz="2800" b="1" dirty="0">
              <a:latin typeface="楷体" panose="02010609060101010101" pitchFamily="49" charset="-122"/>
              <a:ea typeface="楷体" panose="02010609060101010101" pitchFamily="49" charset="-122"/>
            </a:endParaRPr>
          </a:p>
          <a:p>
            <a:pPr eaLnBrk="1" hangingPunct="1">
              <a:lnSpc>
                <a:spcPct val="140000"/>
              </a:lnSpc>
            </a:pPr>
            <a:r>
              <a:rPr lang="zh-CN" altLang="en-US" sz="2800" b="1" dirty="0">
                <a:solidFill>
                  <a:srgbClr val="FF0000"/>
                </a:solidFill>
                <a:latin typeface="楷体" panose="02010609060101010101" pitchFamily="49" charset="-122"/>
                <a:ea typeface="楷体" panose="02010609060101010101" pitchFamily="49" charset="-122"/>
              </a:rPr>
              <a:t>沮丧</a:t>
            </a:r>
            <a:r>
              <a:rPr lang="zh-CN" altLang="en-US" sz="2800" b="1" dirty="0">
                <a:latin typeface="楷体" panose="02010609060101010101" pitchFamily="49" charset="-122"/>
                <a:ea typeface="楷体" panose="02010609060101010101" pitchFamily="49" charset="-122"/>
              </a:rPr>
              <a:t>  蹲下  趴下  颓然  </a:t>
            </a:r>
            <a:r>
              <a:rPr lang="zh-CN" altLang="en-US" sz="2800" b="1" dirty="0">
                <a:latin typeface="楷体" panose="02010609060101010101" pitchFamily="49" charset="-122"/>
                <a:ea typeface="楷体" panose="02010609060101010101" pitchFamily="49" charset="-122"/>
                <a:sym typeface="宋体" panose="02010600030101010101" pitchFamily="2" charset="-122"/>
              </a:rPr>
              <a:t>跺脚  </a:t>
            </a:r>
            <a:r>
              <a:rPr lang="zh-CN" altLang="en-US" sz="2800" b="1" dirty="0">
                <a:latin typeface="楷体" panose="02010609060101010101" pitchFamily="49" charset="-122"/>
                <a:ea typeface="楷体" panose="02010609060101010101" pitchFamily="49" charset="-122"/>
              </a:rPr>
              <a:t>孙悟空</a:t>
            </a:r>
            <a:endParaRPr lang="zh-CN" altLang="en-US" sz="2800" b="1" dirty="0">
              <a:latin typeface="楷体" panose="02010609060101010101" pitchFamily="49" charset="-122"/>
              <a:ea typeface="楷体" panose="02010609060101010101" pitchFamily="49" charset="-122"/>
            </a:endParaRPr>
          </a:p>
          <a:p>
            <a:pPr eaLnBrk="1" hangingPunct="1">
              <a:lnSpc>
                <a:spcPct val="140000"/>
              </a:lnSpc>
            </a:pPr>
            <a:r>
              <a:rPr lang="zh-CN" altLang="en-US" sz="2800" b="1" dirty="0">
                <a:latin typeface="楷体" panose="02010609060101010101" pitchFamily="49" charset="-122"/>
                <a:ea typeface="楷体" panose="02010609060101010101" pitchFamily="49" charset="-122"/>
                <a:sym typeface="宋体" panose="02010600030101010101" pitchFamily="2" charset="-122"/>
              </a:rPr>
              <a:t>橡皮擦</a:t>
            </a:r>
            <a:r>
              <a:rPr lang="zh-CN" altLang="en-US" sz="2800" b="1" dirty="0">
                <a:latin typeface="楷体" panose="02010609060101010101" pitchFamily="49" charset="-122"/>
                <a:ea typeface="楷体" panose="02010609060101010101" pitchFamily="49" charset="-122"/>
              </a:rPr>
              <a:t>   </a:t>
            </a:r>
            <a:r>
              <a:rPr lang="zh-CN" altLang="en-US" sz="2800" b="1" dirty="0">
                <a:solidFill>
                  <a:srgbClr val="FF0000"/>
                </a:solidFill>
                <a:latin typeface="楷体" panose="02010609060101010101" pitchFamily="49" charset="-122"/>
                <a:ea typeface="楷体" panose="02010609060101010101" pitchFamily="49" charset="-122"/>
              </a:rPr>
              <a:t>威风凛凛   别出心裁   技高一筹</a:t>
            </a:r>
            <a:endParaRPr lang="zh-CN" altLang="en-US" sz="2800" b="1" dirty="0">
              <a:solidFill>
                <a:srgbClr val="FF0000"/>
              </a:solidFill>
              <a:latin typeface="楷体" panose="02010609060101010101" pitchFamily="49" charset="-122"/>
              <a:ea typeface="楷体" panose="02010609060101010101" pitchFamily="49" charset="-122"/>
            </a:endParaRPr>
          </a:p>
        </p:txBody>
      </p:sp>
      <p:grpSp>
        <p:nvGrpSpPr>
          <p:cNvPr id="20" name="组合 19"/>
          <p:cNvGrpSpPr/>
          <p:nvPr/>
        </p:nvGrpSpPr>
        <p:grpSpPr bwMode="auto">
          <a:xfrm>
            <a:off x="3802857" y="4521198"/>
            <a:ext cx="1746647" cy="1536994"/>
            <a:chOff x="1701" y="8161"/>
            <a:chExt cx="3669" cy="2420"/>
          </a:xfrm>
        </p:grpSpPr>
        <p:sp>
          <p:nvSpPr>
            <p:cNvPr id="8" name="左大括号 7"/>
            <p:cNvSpPr/>
            <p:nvPr/>
          </p:nvSpPr>
          <p:spPr>
            <a:xfrm>
              <a:off x="1701" y="8616"/>
              <a:ext cx="455" cy="1862"/>
            </a:xfrm>
            <a:prstGeom prst="leftBrace">
              <a:avLst>
                <a:gd name="adj1" fmla="val 36934"/>
                <a:gd name="adj2" fmla="val 50000"/>
              </a:avLst>
            </a:prstGeom>
            <a:ln w="25400"/>
          </p:spPr>
          <p:style>
            <a:lnRef idx="2">
              <a:schemeClr val="accent6"/>
            </a:lnRef>
            <a:fillRef idx="0">
              <a:schemeClr val="accent6"/>
            </a:fillRef>
            <a:effectRef idx="1">
              <a:schemeClr val="accent6"/>
            </a:effectRef>
            <a:fontRef idx="minor">
              <a:schemeClr val="tx1"/>
            </a:fontRef>
          </p:style>
          <p:txBody>
            <a:bodyPr anchor="ctr"/>
            <a:lstStyle/>
            <a:p>
              <a:pPr algn="ctr" eaLnBrk="0" hangingPunct="0">
                <a:defRPr/>
              </a:pPr>
              <a:endParaRPr lang="zh-CN" altLang="en-US" sz="1400"/>
            </a:p>
          </p:txBody>
        </p:sp>
        <p:sp>
          <p:nvSpPr>
            <p:cNvPr id="20494" name="文本框 30"/>
            <p:cNvSpPr txBox="1">
              <a:spLocks noChangeArrowheads="1"/>
            </p:cNvSpPr>
            <p:nvPr/>
          </p:nvSpPr>
          <p:spPr bwMode="auto">
            <a:xfrm>
              <a:off x="3385" y="9757"/>
              <a:ext cx="1985" cy="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800">
                  <a:latin typeface="宋体" panose="02010600030101010101" pitchFamily="2" charset="-122"/>
                </a:rPr>
                <a:t>____</a:t>
              </a:r>
              <a:endParaRPr lang="zh-CN" altLang="en-US" sz="2800">
                <a:latin typeface="宋体" panose="02010600030101010101" pitchFamily="2" charset="-122"/>
              </a:endParaRPr>
            </a:p>
          </p:txBody>
        </p:sp>
        <p:sp>
          <p:nvSpPr>
            <p:cNvPr id="20495" name="文本框 30"/>
            <p:cNvSpPr txBox="1">
              <a:spLocks noChangeArrowheads="1"/>
            </p:cNvSpPr>
            <p:nvPr/>
          </p:nvSpPr>
          <p:spPr bwMode="auto">
            <a:xfrm>
              <a:off x="3364" y="8161"/>
              <a:ext cx="1985" cy="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800">
                  <a:latin typeface="宋体" panose="02010600030101010101" pitchFamily="2" charset="-122"/>
                </a:rPr>
                <a:t>____</a:t>
              </a:r>
              <a:endParaRPr lang="zh-CN" altLang="en-US" sz="2800">
                <a:latin typeface="宋体" panose="02010600030101010101" pitchFamily="2" charset="-122"/>
              </a:endParaRPr>
            </a:p>
          </p:txBody>
        </p:sp>
      </p:grpSp>
      <p:grpSp>
        <p:nvGrpSpPr>
          <p:cNvPr id="19" name="组合 18"/>
          <p:cNvGrpSpPr/>
          <p:nvPr/>
        </p:nvGrpSpPr>
        <p:grpSpPr bwMode="auto">
          <a:xfrm>
            <a:off x="3219450" y="4554538"/>
            <a:ext cx="2276475" cy="1459279"/>
            <a:chOff x="258" y="8234"/>
            <a:chExt cx="4779" cy="2299"/>
          </a:xfrm>
        </p:grpSpPr>
        <p:sp>
          <p:nvSpPr>
            <p:cNvPr id="20488" name="文本框 13"/>
            <p:cNvSpPr txBox="1">
              <a:spLocks noChangeArrowheads="1"/>
            </p:cNvSpPr>
            <p:nvPr/>
          </p:nvSpPr>
          <p:spPr bwMode="auto">
            <a:xfrm>
              <a:off x="258" y="9090"/>
              <a:ext cx="970" cy="824"/>
            </a:xfrm>
            <a:prstGeom prst="rect">
              <a:avLst/>
            </a:prstGeom>
            <a:solidFill>
              <a:schemeClr val="bg1"/>
            </a:solidFill>
            <a:ln w="38100">
              <a:solidFill>
                <a:srgbClr val="FFFF00"/>
              </a:solidFill>
              <a:round/>
            </a:ln>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800" b="1">
                  <a:solidFill>
                    <a:srgbClr val="FF0000"/>
                  </a:solidFill>
                  <a:latin typeface="楷体" panose="02010609060101010101" pitchFamily="49" charset="-122"/>
                  <a:ea typeface="楷体" panose="02010609060101010101" pitchFamily="49" charset="-122"/>
                  <a:sym typeface="宋体" panose="02010600030101010101" pitchFamily="2" charset="-122"/>
                </a:rPr>
                <a:t>豁</a:t>
              </a:r>
              <a:endParaRPr lang="zh-CN" altLang="en-US" sz="2800" b="1">
                <a:solidFill>
                  <a:srgbClr val="FF0000"/>
                </a:solidFill>
                <a:latin typeface="楷体" panose="02010609060101010101" pitchFamily="49" charset="-122"/>
                <a:ea typeface="楷体" panose="02010609060101010101" pitchFamily="49" charset="-122"/>
                <a:sym typeface="宋体" panose="02010600030101010101" pitchFamily="2" charset="-122"/>
              </a:endParaRPr>
            </a:p>
          </p:txBody>
        </p:sp>
        <p:sp>
          <p:nvSpPr>
            <p:cNvPr id="20489" name="文本框 12"/>
            <p:cNvSpPr txBox="1">
              <a:spLocks noChangeArrowheads="1"/>
            </p:cNvSpPr>
            <p:nvPr/>
          </p:nvSpPr>
          <p:spPr bwMode="auto">
            <a:xfrm>
              <a:off x="1931" y="8342"/>
              <a:ext cx="1377" cy="6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000" b="1">
                  <a:solidFill>
                    <a:srgbClr val="FF0000"/>
                  </a:solidFill>
                  <a:sym typeface="宋体" panose="02010600030101010101" pitchFamily="2" charset="-122"/>
                </a:rPr>
                <a:t>huò</a:t>
              </a:r>
              <a:endParaRPr lang="en-US" altLang="zh-CN" sz="2000" b="1">
                <a:solidFill>
                  <a:srgbClr val="FF0000"/>
                </a:solidFill>
                <a:sym typeface="宋体" panose="02010600030101010101" pitchFamily="2" charset="-122"/>
              </a:endParaRPr>
            </a:p>
          </p:txBody>
        </p:sp>
        <p:sp>
          <p:nvSpPr>
            <p:cNvPr id="20490" name="文本框 13"/>
            <p:cNvSpPr txBox="1">
              <a:spLocks noChangeArrowheads="1"/>
            </p:cNvSpPr>
            <p:nvPr/>
          </p:nvSpPr>
          <p:spPr bwMode="auto">
            <a:xfrm>
              <a:off x="1931" y="9892"/>
              <a:ext cx="1377" cy="6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000" b="1">
                  <a:solidFill>
                    <a:srgbClr val="FF0000"/>
                  </a:solidFill>
                  <a:sym typeface="宋体" panose="02010600030101010101" pitchFamily="2" charset="-122"/>
                </a:rPr>
                <a:t>huō</a:t>
              </a:r>
              <a:endParaRPr lang="en-US" altLang="zh-CN" sz="2000" b="1">
                <a:solidFill>
                  <a:srgbClr val="FF0000"/>
                </a:solidFill>
                <a:sym typeface="宋体" panose="02010600030101010101" pitchFamily="2" charset="-122"/>
              </a:endParaRPr>
            </a:p>
          </p:txBody>
        </p:sp>
        <p:sp>
          <p:nvSpPr>
            <p:cNvPr id="20491" name="文本框 15"/>
            <p:cNvSpPr txBox="1">
              <a:spLocks noChangeArrowheads="1"/>
            </p:cNvSpPr>
            <p:nvPr/>
          </p:nvSpPr>
          <p:spPr bwMode="auto">
            <a:xfrm>
              <a:off x="3211" y="9806"/>
              <a:ext cx="1687" cy="7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400" b="1">
                  <a:solidFill>
                    <a:srgbClr val="FF0000"/>
                  </a:solidFill>
                  <a:latin typeface="楷体" panose="02010609060101010101" pitchFamily="49" charset="-122"/>
                  <a:ea typeface="楷体" panose="02010609060101010101" pitchFamily="49" charset="-122"/>
                  <a:sym typeface="宋体" panose="02010600030101010101" pitchFamily="2" charset="-122"/>
                </a:rPr>
                <a:t>豁开</a:t>
              </a:r>
              <a:endParaRPr lang="zh-CN" altLang="en-US" sz="2400" b="1">
                <a:solidFill>
                  <a:srgbClr val="FF0000"/>
                </a:solidFill>
                <a:latin typeface="楷体" panose="02010609060101010101" pitchFamily="49" charset="-122"/>
                <a:ea typeface="楷体" panose="02010609060101010101" pitchFamily="49" charset="-122"/>
                <a:sym typeface="宋体" panose="02010600030101010101" pitchFamily="2" charset="-122"/>
              </a:endParaRPr>
            </a:p>
          </p:txBody>
        </p:sp>
        <p:sp>
          <p:nvSpPr>
            <p:cNvPr id="20492" name="TextBox 6"/>
            <p:cNvSpPr txBox="1">
              <a:spLocks noChangeArrowheads="1"/>
            </p:cNvSpPr>
            <p:nvPr/>
          </p:nvSpPr>
          <p:spPr bwMode="auto">
            <a:xfrm>
              <a:off x="3146" y="8234"/>
              <a:ext cx="1891" cy="7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400" b="1">
                  <a:solidFill>
                    <a:srgbClr val="FF0000"/>
                  </a:solidFill>
                  <a:latin typeface="楷体" panose="02010609060101010101" pitchFamily="49" charset="-122"/>
                  <a:ea typeface="楷体" panose="02010609060101010101" pitchFamily="49" charset="-122"/>
                </a:rPr>
                <a:t>豁达</a:t>
              </a:r>
              <a:endParaRPr lang="zh-CN" altLang="en-US" sz="2400" b="1">
                <a:solidFill>
                  <a:srgbClr val="FF0000"/>
                </a:solidFill>
                <a:latin typeface="楷体" panose="02010609060101010101" pitchFamily="49" charset="-122"/>
                <a:ea typeface="楷体" panose="02010609060101010101" pitchFamily="49" charset="-122"/>
              </a:endParaRPr>
            </a:p>
          </p:txBody>
        </p:sp>
      </p:grpSp>
      <p:sp>
        <p:nvSpPr>
          <p:cNvPr id="18" name="文本框 17"/>
          <p:cNvSpPr txBox="1">
            <a:spLocks noChangeArrowheads="1"/>
          </p:cNvSpPr>
          <p:nvPr/>
        </p:nvSpPr>
        <p:spPr bwMode="auto">
          <a:xfrm>
            <a:off x="1276350" y="1922464"/>
            <a:ext cx="655949"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000" b="1">
                <a:solidFill>
                  <a:srgbClr val="FF0000"/>
                </a:solidFill>
                <a:sym typeface="宋体" panose="02010600030101010101" pitchFamily="2" charset="-122"/>
              </a:rPr>
              <a:t>huō</a:t>
            </a:r>
            <a:endParaRPr lang="en-US" altLang="zh-CN" sz="2000" b="1">
              <a:solidFill>
                <a:srgbClr val="FF0000"/>
              </a:solidFill>
              <a:sym typeface="宋体" panose="02010600030101010101" pitchFamily="2" charset="-122"/>
            </a:endParaRPr>
          </a:p>
        </p:txBody>
      </p:sp>
      <p:sp>
        <p:nvSpPr>
          <p:cNvPr id="21" name="文本框 20"/>
          <p:cNvSpPr txBox="1">
            <a:spLocks noChangeArrowheads="1"/>
          </p:cNvSpPr>
          <p:nvPr/>
        </p:nvSpPr>
        <p:spPr bwMode="auto">
          <a:xfrm>
            <a:off x="4260057" y="1922464"/>
            <a:ext cx="912019"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000" b="1">
                <a:solidFill>
                  <a:srgbClr val="FF0000"/>
                </a:solidFill>
              </a:rPr>
              <a:t>gē  da</a:t>
            </a:r>
            <a:endParaRPr lang="en-US" altLang="zh-CN" sz="2000" b="1">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p:tgtEl>
                                          <p:spTgt spid="18"/>
                                        </p:tgtEl>
                                        <p:attrNameLst>
                                          <p:attrName>ppt_y</p:attrName>
                                        </p:attrNameLst>
                                      </p:cBhvr>
                                      <p:tavLst>
                                        <p:tav tm="0">
                                          <p:val>
                                            <p:strVal val="#ppt_y+#ppt_h*1.125000"/>
                                          </p:val>
                                        </p:tav>
                                        <p:tav tm="100000">
                                          <p:val>
                                            <p:strVal val="#ppt_y"/>
                                          </p:val>
                                        </p:tav>
                                      </p:tavLst>
                                    </p:anim>
                                    <p:animEffect transition="in" filter="wipe(up)">
                                      <p:cBhvr>
                                        <p:cTn id="8" dur="500"/>
                                        <p:tgtEl>
                                          <p:spTgt spid="18"/>
                                        </p:tgtEl>
                                      </p:cBhvr>
                                    </p:animEffect>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1"/>
                                        </p:tgtEl>
                                        <p:attrNameLst>
                                          <p:attrName>style.visibility</p:attrName>
                                        </p:attrNameLst>
                                      </p:cBhvr>
                                      <p:to>
                                        <p:strVal val="visible"/>
                                      </p:to>
                                    </p:set>
                                    <p:anim calcmode="lin" valueType="num">
                                      <p:cBhvr>
                                        <p:cTn id="13" dur="500" fill="hold"/>
                                        <p:tgtEl>
                                          <p:spTgt spid="21"/>
                                        </p:tgtEl>
                                        <p:attrNameLst>
                                          <p:attrName>ppt_x</p:attrName>
                                        </p:attrNameLst>
                                      </p:cBhvr>
                                      <p:tavLst>
                                        <p:tav tm="0">
                                          <p:val>
                                            <p:strVal val="#ppt_x"/>
                                          </p:val>
                                        </p:tav>
                                        <p:tav tm="100000">
                                          <p:val>
                                            <p:strVal val="#ppt_x"/>
                                          </p:val>
                                        </p:tav>
                                      </p:tavLst>
                                    </p:anim>
                                    <p:anim calcmode="lin" valueType="num">
                                      <p:cBhvr>
                                        <p:cTn id="14"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0"/>
                                        </p:tgtEl>
                                        <p:attrNameLst>
                                          <p:attrName>style.visibility</p:attrName>
                                        </p:attrNameLst>
                                      </p:cBhvr>
                                      <p:to>
                                        <p:strVal val="visible"/>
                                      </p:to>
                                    </p:set>
                                    <p:anim calcmode="lin" valueType="num">
                                      <p:cBhvr>
                                        <p:cTn id="19" dur="500" fill="hold"/>
                                        <p:tgtEl>
                                          <p:spTgt spid="20"/>
                                        </p:tgtEl>
                                        <p:attrNameLst>
                                          <p:attrName>ppt_x</p:attrName>
                                        </p:attrNameLst>
                                      </p:cBhvr>
                                      <p:tavLst>
                                        <p:tav tm="0">
                                          <p:val>
                                            <p:strVal val="#ppt_x"/>
                                          </p:val>
                                        </p:tav>
                                        <p:tav tm="100000">
                                          <p:val>
                                            <p:strVal val="#ppt_x"/>
                                          </p:val>
                                        </p:tav>
                                      </p:tavLst>
                                    </p:anim>
                                    <p:anim calcmode="lin" valueType="num">
                                      <p:cBhvr>
                                        <p:cTn id="20"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12" presetClass="entr" presetSubtype="4" fill="hold" nodeType="clickEffect">
                                  <p:stCondLst>
                                    <p:cond delay="0"/>
                                  </p:stCondLst>
                                  <p:childTnLst>
                                    <p:set>
                                      <p:cBhvr>
                                        <p:cTn id="24" dur="1" fill="hold">
                                          <p:stCondLst>
                                            <p:cond delay="0"/>
                                          </p:stCondLst>
                                        </p:cTn>
                                        <p:tgtEl>
                                          <p:spTgt spid="19"/>
                                        </p:tgtEl>
                                        <p:attrNameLst>
                                          <p:attrName>style.visibility</p:attrName>
                                        </p:attrNameLst>
                                      </p:cBhvr>
                                      <p:to>
                                        <p:strVal val="visible"/>
                                      </p:to>
                                    </p:set>
                                    <p:anim calcmode="lin" valueType="num">
                                      <p:cBhvr>
                                        <p:cTn id="25" dur="500"/>
                                        <p:tgtEl>
                                          <p:spTgt spid="19"/>
                                        </p:tgtEl>
                                        <p:attrNameLst>
                                          <p:attrName>ppt_y</p:attrName>
                                        </p:attrNameLst>
                                      </p:cBhvr>
                                      <p:tavLst>
                                        <p:tav tm="0">
                                          <p:val>
                                            <p:strVal val="#ppt_y+#ppt_h*1.125000"/>
                                          </p:val>
                                        </p:tav>
                                        <p:tav tm="100000">
                                          <p:val>
                                            <p:strVal val="#ppt_y"/>
                                          </p:val>
                                        </p:tav>
                                      </p:tavLst>
                                    </p:anim>
                                    <p:animEffect transition="in" filter="wipe(up)">
                                      <p:cBhvr>
                                        <p:cTn id="26"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8" grpId="1"/>
      <p:bldP spid="21" grpId="0"/>
      <p:bldP spid="21" grpId="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文本框 1"/>
          <p:cNvSpPr txBox="1">
            <a:spLocks noChangeArrowheads="1"/>
          </p:cNvSpPr>
          <p:nvPr/>
        </p:nvSpPr>
        <p:spPr bwMode="auto">
          <a:xfrm>
            <a:off x="1415654" y="1673226"/>
            <a:ext cx="90601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800" b="1">
                <a:solidFill>
                  <a:srgbClr val="FF0000"/>
                </a:solidFill>
                <a:latin typeface="黑体" panose="02010609060101010101" pitchFamily="49" charset="-122"/>
                <a:ea typeface="黑体" panose="02010609060101010101" pitchFamily="49" charset="-122"/>
                <a:sym typeface="宋体" panose="02010600030101010101" pitchFamily="2" charset="-122"/>
              </a:rPr>
              <a:t>豁达</a:t>
            </a:r>
            <a:endParaRPr lang="zh-CN" altLang="en-US" sz="2800" b="1">
              <a:solidFill>
                <a:srgbClr val="FF0000"/>
              </a:solidFill>
              <a:latin typeface="黑体" panose="02010609060101010101" pitchFamily="49" charset="-122"/>
              <a:ea typeface="黑体" panose="02010609060101010101" pitchFamily="49" charset="-122"/>
              <a:sym typeface="宋体" panose="02010600030101010101" pitchFamily="2" charset="-122"/>
            </a:endParaRPr>
          </a:p>
        </p:txBody>
      </p:sp>
      <p:sp>
        <p:nvSpPr>
          <p:cNvPr id="21507" name="文本框 2"/>
          <p:cNvSpPr txBox="1">
            <a:spLocks noChangeArrowheads="1"/>
          </p:cNvSpPr>
          <p:nvPr/>
        </p:nvSpPr>
        <p:spPr bwMode="auto">
          <a:xfrm>
            <a:off x="1415654" y="2419351"/>
            <a:ext cx="90601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800" b="1">
                <a:solidFill>
                  <a:srgbClr val="FF0000"/>
                </a:solidFill>
                <a:latin typeface="黑体" panose="02010609060101010101" pitchFamily="49" charset="-122"/>
                <a:ea typeface="黑体" panose="02010609060101010101" pitchFamily="49" charset="-122"/>
                <a:sym typeface="宋体" panose="02010600030101010101" pitchFamily="2" charset="-122"/>
              </a:rPr>
              <a:t>疙瘩</a:t>
            </a:r>
            <a:endParaRPr lang="zh-CN" altLang="en-US" sz="2800" b="1">
              <a:solidFill>
                <a:srgbClr val="FF0000"/>
              </a:solidFill>
              <a:latin typeface="黑体" panose="02010609060101010101" pitchFamily="49" charset="-122"/>
              <a:ea typeface="黑体" panose="02010609060101010101" pitchFamily="49" charset="-122"/>
              <a:sym typeface="宋体" panose="02010600030101010101" pitchFamily="2" charset="-122"/>
            </a:endParaRPr>
          </a:p>
        </p:txBody>
      </p:sp>
      <p:sp>
        <p:nvSpPr>
          <p:cNvPr id="21508" name="文本框 4"/>
          <p:cNvSpPr txBox="1">
            <a:spLocks noChangeArrowheads="1"/>
          </p:cNvSpPr>
          <p:nvPr/>
        </p:nvSpPr>
        <p:spPr bwMode="auto">
          <a:xfrm>
            <a:off x="1415654" y="3165476"/>
            <a:ext cx="90601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800" b="1" dirty="0">
                <a:solidFill>
                  <a:srgbClr val="FF0000"/>
                </a:solidFill>
                <a:latin typeface="黑体" panose="02010609060101010101" pitchFamily="49" charset="-122"/>
                <a:ea typeface="黑体" panose="02010609060101010101" pitchFamily="49" charset="-122"/>
                <a:sym typeface="宋体" panose="02010600030101010101" pitchFamily="2" charset="-122"/>
              </a:rPr>
              <a:t>沮丧</a:t>
            </a:r>
            <a:endParaRPr lang="zh-CN" altLang="en-US" sz="2800" b="1" dirty="0">
              <a:solidFill>
                <a:srgbClr val="FF0000"/>
              </a:solidFill>
              <a:latin typeface="黑体" panose="02010609060101010101" pitchFamily="49" charset="-122"/>
              <a:ea typeface="黑体" panose="02010609060101010101" pitchFamily="49" charset="-122"/>
              <a:sym typeface="宋体" panose="02010600030101010101" pitchFamily="2" charset="-122"/>
            </a:endParaRPr>
          </a:p>
        </p:txBody>
      </p:sp>
      <p:sp>
        <p:nvSpPr>
          <p:cNvPr id="21509" name="文本框 5"/>
          <p:cNvSpPr txBox="1">
            <a:spLocks noChangeArrowheads="1"/>
          </p:cNvSpPr>
          <p:nvPr/>
        </p:nvSpPr>
        <p:spPr bwMode="auto">
          <a:xfrm>
            <a:off x="1415654" y="3911601"/>
            <a:ext cx="1627369"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800" b="1">
                <a:solidFill>
                  <a:srgbClr val="FF0000"/>
                </a:solidFill>
                <a:latin typeface="黑体" panose="02010609060101010101" pitchFamily="49" charset="-122"/>
                <a:ea typeface="黑体" panose="02010609060101010101" pitchFamily="49" charset="-122"/>
                <a:sym typeface="宋体" panose="02010600030101010101" pitchFamily="2" charset="-122"/>
              </a:rPr>
              <a:t>威风凛凛</a:t>
            </a:r>
            <a:endParaRPr lang="zh-CN" altLang="en-US" sz="2800" b="1">
              <a:solidFill>
                <a:srgbClr val="FF0000"/>
              </a:solidFill>
              <a:latin typeface="黑体" panose="02010609060101010101" pitchFamily="49" charset="-122"/>
              <a:ea typeface="黑体" panose="02010609060101010101" pitchFamily="49" charset="-122"/>
              <a:sym typeface="宋体" panose="02010600030101010101" pitchFamily="2" charset="-122"/>
            </a:endParaRPr>
          </a:p>
        </p:txBody>
      </p:sp>
      <p:sp>
        <p:nvSpPr>
          <p:cNvPr id="21510" name="文本框 6"/>
          <p:cNvSpPr txBox="1">
            <a:spLocks noChangeArrowheads="1"/>
          </p:cNvSpPr>
          <p:nvPr/>
        </p:nvSpPr>
        <p:spPr bwMode="auto">
          <a:xfrm>
            <a:off x="1415654" y="4657726"/>
            <a:ext cx="1627369"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800" b="1">
                <a:solidFill>
                  <a:srgbClr val="FF0000"/>
                </a:solidFill>
                <a:latin typeface="黑体" panose="02010609060101010101" pitchFamily="49" charset="-122"/>
                <a:ea typeface="黑体" panose="02010609060101010101" pitchFamily="49" charset="-122"/>
                <a:sym typeface="宋体" panose="02010600030101010101" pitchFamily="2" charset="-122"/>
              </a:rPr>
              <a:t>别出心裁</a:t>
            </a:r>
            <a:endParaRPr lang="zh-CN" altLang="en-US" sz="2800" b="1">
              <a:solidFill>
                <a:srgbClr val="FF0000"/>
              </a:solidFill>
              <a:latin typeface="黑体" panose="02010609060101010101" pitchFamily="49" charset="-122"/>
              <a:ea typeface="黑体" panose="02010609060101010101" pitchFamily="49" charset="-122"/>
              <a:sym typeface="宋体" panose="02010600030101010101" pitchFamily="2" charset="-122"/>
            </a:endParaRPr>
          </a:p>
        </p:txBody>
      </p:sp>
      <p:sp>
        <p:nvSpPr>
          <p:cNvPr id="21511" name="文本框 7"/>
          <p:cNvSpPr txBox="1">
            <a:spLocks noChangeArrowheads="1"/>
          </p:cNvSpPr>
          <p:nvPr/>
        </p:nvSpPr>
        <p:spPr bwMode="auto">
          <a:xfrm>
            <a:off x="1415654" y="5403851"/>
            <a:ext cx="1627369"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800" b="1">
                <a:solidFill>
                  <a:srgbClr val="FF0000"/>
                </a:solidFill>
                <a:latin typeface="黑体" panose="02010609060101010101" pitchFamily="49" charset="-122"/>
                <a:ea typeface="黑体" panose="02010609060101010101" pitchFamily="49" charset="-122"/>
                <a:sym typeface="宋体" panose="02010600030101010101" pitchFamily="2" charset="-122"/>
              </a:rPr>
              <a:t>技高一筹</a:t>
            </a:r>
            <a:endParaRPr lang="zh-CN" altLang="en-US" sz="2800" b="1">
              <a:solidFill>
                <a:srgbClr val="FF0000"/>
              </a:solidFill>
              <a:latin typeface="黑体" panose="02010609060101010101" pitchFamily="49" charset="-122"/>
              <a:ea typeface="黑体" panose="02010609060101010101" pitchFamily="49" charset="-122"/>
              <a:sym typeface="宋体" panose="02010600030101010101" pitchFamily="2" charset="-122"/>
            </a:endParaRPr>
          </a:p>
        </p:txBody>
      </p:sp>
      <p:sp>
        <p:nvSpPr>
          <p:cNvPr id="21512" name="文本框 8"/>
          <p:cNvSpPr txBox="1">
            <a:spLocks noChangeArrowheads="1"/>
          </p:cNvSpPr>
          <p:nvPr/>
        </p:nvSpPr>
        <p:spPr bwMode="auto">
          <a:xfrm>
            <a:off x="4402932" y="3195638"/>
            <a:ext cx="329803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400" b="1">
                <a:latin typeface="楷体" panose="02010609060101010101" pitchFamily="49" charset="-122"/>
                <a:ea typeface="楷体" panose="02010609060101010101" pitchFamily="49" charset="-122"/>
              </a:rPr>
              <a:t>不易解决的问题。</a:t>
            </a:r>
            <a:endParaRPr lang="zh-CN" altLang="en-US" sz="2400" b="1">
              <a:latin typeface="楷体" panose="02010609060101010101" pitchFamily="49" charset="-122"/>
              <a:ea typeface="楷体" panose="02010609060101010101" pitchFamily="49" charset="-122"/>
            </a:endParaRPr>
          </a:p>
        </p:txBody>
      </p:sp>
      <p:sp>
        <p:nvSpPr>
          <p:cNvPr id="21513" name="文本框 9"/>
          <p:cNvSpPr txBox="1">
            <a:spLocks noChangeArrowheads="1"/>
          </p:cNvSpPr>
          <p:nvPr/>
        </p:nvSpPr>
        <p:spPr bwMode="auto">
          <a:xfrm>
            <a:off x="4402931" y="2449513"/>
            <a:ext cx="19050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400" b="1">
                <a:latin typeface="楷体" panose="02010609060101010101" pitchFamily="49" charset="-122"/>
                <a:ea typeface="楷体" panose="02010609060101010101" pitchFamily="49" charset="-122"/>
              </a:rPr>
              <a:t>灰心失望。</a:t>
            </a:r>
            <a:endParaRPr lang="zh-CN" altLang="en-US" sz="2400" b="1">
              <a:latin typeface="楷体" panose="02010609060101010101" pitchFamily="49" charset="-122"/>
              <a:ea typeface="楷体" panose="02010609060101010101" pitchFamily="49" charset="-122"/>
            </a:endParaRPr>
          </a:p>
        </p:txBody>
      </p:sp>
      <p:sp>
        <p:nvSpPr>
          <p:cNvPr id="21514" name="文本框 10"/>
          <p:cNvSpPr txBox="1">
            <a:spLocks noChangeArrowheads="1"/>
          </p:cNvSpPr>
          <p:nvPr/>
        </p:nvSpPr>
        <p:spPr bwMode="auto">
          <a:xfrm>
            <a:off x="4402932" y="3941763"/>
            <a:ext cx="296908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400" b="1">
                <a:latin typeface="楷体" panose="02010609060101010101" pitchFamily="49" charset="-122"/>
                <a:ea typeface="楷体" panose="02010609060101010101" pitchFamily="49" charset="-122"/>
              </a:rPr>
              <a:t>性格开朗；气量大。</a:t>
            </a:r>
            <a:endParaRPr lang="zh-CN" altLang="en-US" sz="2400" b="1">
              <a:solidFill>
                <a:srgbClr val="00B0F0"/>
              </a:solidFill>
              <a:latin typeface="楷体" panose="02010609060101010101" pitchFamily="49" charset="-122"/>
              <a:ea typeface="楷体" panose="02010609060101010101" pitchFamily="49" charset="-122"/>
            </a:endParaRPr>
          </a:p>
        </p:txBody>
      </p:sp>
      <p:sp>
        <p:nvSpPr>
          <p:cNvPr id="21515" name="文本框 11"/>
          <p:cNvSpPr txBox="1">
            <a:spLocks noChangeArrowheads="1"/>
          </p:cNvSpPr>
          <p:nvPr/>
        </p:nvSpPr>
        <p:spPr bwMode="auto">
          <a:xfrm>
            <a:off x="4402932" y="5434013"/>
            <a:ext cx="3536156"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400" b="1">
                <a:latin typeface="楷体" panose="02010609060101010101" pitchFamily="49" charset="-122"/>
                <a:ea typeface="楷体" panose="02010609060101010101" pitchFamily="49" charset="-122"/>
              </a:rPr>
              <a:t>形容声势或气派使人敬畏。</a:t>
            </a:r>
            <a:endParaRPr lang="zh-CN" altLang="en-US" sz="2400" b="1">
              <a:latin typeface="楷体" panose="02010609060101010101" pitchFamily="49" charset="-122"/>
              <a:ea typeface="楷体" panose="02010609060101010101" pitchFamily="49" charset="-122"/>
            </a:endParaRPr>
          </a:p>
        </p:txBody>
      </p:sp>
      <p:sp>
        <p:nvSpPr>
          <p:cNvPr id="21516" name="文本框 12"/>
          <p:cNvSpPr txBox="1">
            <a:spLocks noChangeArrowheads="1"/>
          </p:cNvSpPr>
          <p:nvPr/>
        </p:nvSpPr>
        <p:spPr bwMode="auto">
          <a:xfrm>
            <a:off x="4402932" y="1703388"/>
            <a:ext cx="329803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400" b="1">
                <a:latin typeface="楷体" panose="02010609060101010101" pitchFamily="49" charset="-122"/>
                <a:ea typeface="楷体" panose="02010609060101010101" pitchFamily="49" charset="-122"/>
              </a:rPr>
              <a:t>指想出的办法与众不同。</a:t>
            </a:r>
            <a:endParaRPr lang="zh-CN" altLang="en-US" sz="2400" b="1">
              <a:latin typeface="楷体" panose="02010609060101010101" pitchFamily="49" charset="-122"/>
              <a:ea typeface="楷体" panose="02010609060101010101" pitchFamily="49" charset="-122"/>
            </a:endParaRPr>
          </a:p>
        </p:txBody>
      </p:sp>
      <p:sp>
        <p:nvSpPr>
          <p:cNvPr id="21517" name="文本框 13"/>
          <p:cNvSpPr txBox="1">
            <a:spLocks noChangeArrowheads="1"/>
          </p:cNvSpPr>
          <p:nvPr/>
        </p:nvSpPr>
        <p:spPr bwMode="auto">
          <a:xfrm>
            <a:off x="4402932" y="4687888"/>
            <a:ext cx="385048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400" b="1">
                <a:latin typeface="楷体" panose="02010609060101010101" pitchFamily="49" charset="-122"/>
                <a:ea typeface="楷体" panose="02010609060101010101" pitchFamily="49" charset="-122"/>
              </a:rPr>
              <a:t>稍强一些，技术高人一等。</a:t>
            </a:r>
            <a:endParaRPr lang="zh-CN" altLang="en-US" sz="2400" b="1">
              <a:latin typeface="楷体" panose="02010609060101010101" pitchFamily="49" charset="-122"/>
              <a:ea typeface="楷体" panose="02010609060101010101" pitchFamily="49" charset="-122"/>
            </a:endParaRPr>
          </a:p>
        </p:txBody>
      </p:sp>
      <p:cxnSp>
        <p:nvCxnSpPr>
          <p:cNvPr id="16" name="直接连接符 15"/>
          <p:cNvCxnSpPr>
            <a:endCxn id="21514" idx="1"/>
          </p:cNvCxnSpPr>
          <p:nvPr/>
        </p:nvCxnSpPr>
        <p:spPr>
          <a:xfrm>
            <a:off x="2309813" y="2033589"/>
            <a:ext cx="2093119" cy="2139007"/>
          </a:xfrm>
          <a:prstGeom prst="line">
            <a:avLst/>
          </a:prstGeom>
          <a:ln w="31750">
            <a:solidFill>
              <a:srgbClr val="0000FF"/>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a:endCxn id="21513" idx="1"/>
          </p:cNvCxnSpPr>
          <p:nvPr/>
        </p:nvCxnSpPr>
        <p:spPr>
          <a:xfrm flipV="1">
            <a:off x="2309813" y="2680346"/>
            <a:ext cx="2093118" cy="807395"/>
          </a:xfrm>
          <a:prstGeom prst="line">
            <a:avLst/>
          </a:prstGeom>
          <a:ln w="31750">
            <a:solidFill>
              <a:srgbClr val="0000FF"/>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a:endCxn id="21515" idx="1"/>
          </p:cNvCxnSpPr>
          <p:nvPr/>
        </p:nvCxnSpPr>
        <p:spPr>
          <a:xfrm>
            <a:off x="2950369" y="4221163"/>
            <a:ext cx="1452563" cy="1628349"/>
          </a:xfrm>
          <a:prstGeom prst="line">
            <a:avLst/>
          </a:prstGeom>
          <a:ln w="31750">
            <a:solidFill>
              <a:srgbClr val="0000FF"/>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a:endCxn id="21516" idx="1"/>
          </p:cNvCxnSpPr>
          <p:nvPr/>
        </p:nvCxnSpPr>
        <p:spPr>
          <a:xfrm flipV="1">
            <a:off x="3018235" y="1934221"/>
            <a:ext cx="1384697" cy="3079107"/>
          </a:xfrm>
          <a:prstGeom prst="line">
            <a:avLst/>
          </a:prstGeom>
          <a:ln w="31750">
            <a:solidFill>
              <a:srgbClr val="0000FF"/>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a:endCxn id="21512" idx="1"/>
          </p:cNvCxnSpPr>
          <p:nvPr/>
        </p:nvCxnSpPr>
        <p:spPr>
          <a:xfrm>
            <a:off x="2309813" y="2725738"/>
            <a:ext cx="2093119" cy="700733"/>
          </a:xfrm>
          <a:prstGeom prst="line">
            <a:avLst/>
          </a:prstGeom>
          <a:ln w="31750">
            <a:solidFill>
              <a:srgbClr val="0000FF"/>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a:stCxn id="21511" idx="3"/>
            <a:endCxn id="21512" idx="1"/>
          </p:cNvCxnSpPr>
          <p:nvPr/>
        </p:nvCxnSpPr>
        <p:spPr>
          <a:xfrm flipV="1">
            <a:off x="3043023" y="3426471"/>
            <a:ext cx="1359909" cy="2238990"/>
          </a:xfrm>
          <a:prstGeom prst="line">
            <a:avLst/>
          </a:prstGeom>
          <a:ln w="31750">
            <a:solidFill>
              <a:srgbClr val="0000FF"/>
            </a:solidFill>
          </a:ln>
        </p:spPr>
        <p:style>
          <a:lnRef idx="1">
            <a:schemeClr val="accent1"/>
          </a:lnRef>
          <a:fillRef idx="0">
            <a:schemeClr val="accent1"/>
          </a:fillRef>
          <a:effectRef idx="0">
            <a:schemeClr val="accent1"/>
          </a:effectRef>
          <a:fontRef idx="minor">
            <a:schemeClr val="tx1"/>
          </a:fontRef>
        </p:style>
      </p:cxnSp>
      <p:sp>
        <p:nvSpPr>
          <p:cNvPr id="22" name="云形 21"/>
          <p:cNvSpPr/>
          <p:nvPr/>
        </p:nvSpPr>
        <p:spPr>
          <a:xfrm>
            <a:off x="507207" y="611188"/>
            <a:ext cx="1841897" cy="912812"/>
          </a:xfrm>
          <a:prstGeom prst="cloud">
            <a:avLst/>
          </a:prstGeom>
          <a:solidFill>
            <a:schemeClr val="bg1">
              <a:alpha val="50000"/>
            </a:schemeClr>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zh-CN" altLang="en-US" sz="1400" dirty="0"/>
          </a:p>
        </p:txBody>
      </p:sp>
      <p:sp>
        <p:nvSpPr>
          <p:cNvPr id="21525" name="TextBox 7"/>
          <p:cNvSpPr txBox="1">
            <a:spLocks noChangeArrowheads="1"/>
          </p:cNvSpPr>
          <p:nvPr/>
        </p:nvSpPr>
        <p:spPr bwMode="auto">
          <a:xfrm>
            <a:off x="625078" y="719138"/>
            <a:ext cx="157519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800" b="1">
                <a:latin typeface="黑体" panose="02010609060101010101" pitchFamily="49" charset="-122"/>
                <a:ea typeface="黑体" panose="02010609060101010101" pitchFamily="49" charset="-122"/>
              </a:rPr>
              <a:t>连一连</a:t>
            </a:r>
            <a:endParaRPr lang="zh-CN" altLang="en-US" sz="2800" b="1">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ipe(left)">
                                      <p:cBhvr>
                                        <p:cTn id="7" dur="500"/>
                                        <p:tgtEl>
                                          <p:spTgt spid="2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wipe(left)">
                                      <p:cBhvr>
                                        <p:cTn id="12" dur="500"/>
                                        <p:tgtEl>
                                          <p:spTgt spid="1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wipe(left)">
                                      <p:cBhvr>
                                        <p:cTn id="17" dur="500"/>
                                        <p:tgtEl>
                                          <p:spTgt spid="17"/>
                                        </p:tgtEl>
                                      </p:cBhvr>
                                    </p:animEffect>
                                  </p:childTnLst>
                                </p:cTn>
                              </p:par>
                            </p:childTnLst>
                          </p:cTn>
                        </p:par>
                      </p:childTnLst>
                    </p:cTn>
                  </p:par>
                  <p:par>
                    <p:cTn id="18" fill="hold">
                      <p:stCondLst>
                        <p:cond delay="indefinite"/>
                      </p:stCondLst>
                      <p:childTnLst>
                        <p:par>
                          <p:cTn id="19" fill="hold">
                            <p:stCondLst>
                              <p:cond delay="0"/>
                            </p:stCondLst>
                            <p:childTnLst>
                              <p:par>
                                <p:cTn id="20" presetID="2" presetClass="entr" presetSubtype="4" fill="hold" nodeType="clickEffect">
                                  <p:stCondLst>
                                    <p:cond delay="0"/>
                                  </p:stCondLst>
                                  <p:childTnLst>
                                    <p:set>
                                      <p:cBhvr>
                                        <p:cTn id="21" dur="1" fill="hold">
                                          <p:stCondLst>
                                            <p:cond delay="0"/>
                                          </p:stCondLst>
                                        </p:cTn>
                                        <p:tgtEl>
                                          <p:spTgt spid="18"/>
                                        </p:tgtEl>
                                        <p:attrNameLst>
                                          <p:attrName>style.visibility</p:attrName>
                                        </p:attrNameLst>
                                      </p:cBhvr>
                                      <p:to>
                                        <p:strVal val="visible"/>
                                      </p:to>
                                    </p:set>
                                    <p:anim calcmode="lin" valueType="num">
                                      <p:cBhvr>
                                        <p:cTn id="22" dur="500" fill="hold"/>
                                        <p:tgtEl>
                                          <p:spTgt spid="18"/>
                                        </p:tgtEl>
                                        <p:attrNameLst>
                                          <p:attrName>ppt_x</p:attrName>
                                        </p:attrNameLst>
                                      </p:cBhvr>
                                      <p:tavLst>
                                        <p:tav tm="0">
                                          <p:val>
                                            <p:strVal val="#ppt_x"/>
                                          </p:val>
                                        </p:tav>
                                        <p:tav tm="100000">
                                          <p:val>
                                            <p:strVal val="#ppt_x"/>
                                          </p:val>
                                        </p:tav>
                                      </p:tavLst>
                                    </p:anim>
                                    <p:anim calcmode="lin" valueType="num">
                                      <p:cBhvr>
                                        <p:cTn id="23"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 presetClass="entr" presetSubtype="4" fill="hold" nodeType="clickEffect">
                                  <p:stCondLst>
                                    <p:cond delay="0"/>
                                  </p:stCondLst>
                                  <p:childTnLst>
                                    <p:set>
                                      <p:cBhvr>
                                        <p:cTn id="27" dur="1" fill="hold">
                                          <p:stCondLst>
                                            <p:cond delay="0"/>
                                          </p:stCondLst>
                                        </p:cTn>
                                        <p:tgtEl>
                                          <p:spTgt spid="21"/>
                                        </p:tgtEl>
                                        <p:attrNameLst>
                                          <p:attrName>style.visibility</p:attrName>
                                        </p:attrNameLst>
                                      </p:cBhvr>
                                      <p:to>
                                        <p:strVal val="visible"/>
                                      </p:to>
                                    </p:set>
                                    <p:anim calcmode="lin" valueType="num">
                                      <p:cBhvr>
                                        <p:cTn id="28" dur="500" fill="hold"/>
                                        <p:tgtEl>
                                          <p:spTgt spid="21"/>
                                        </p:tgtEl>
                                        <p:attrNameLst>
                                          <p:attrName>ppt_x</p:attrName>
                                        </p:attrNameLst>
                                      </p:cBhvr>
                                      <p:tavLst>
                                        <p:tav tm="0">
                                          <p:val>
                                            <p:strVal val="#ppt_x"/>
                                          </p:val>
                                        </p:tav>
                                        <p:tav tm="100000">
                                          <p:val>
                                            <p:strVal val="#ppt_x"/>
                                          </p:val>
                                        </p:tav>
                                      </p:tavLst>
                                    </p:anim>
                                    <p:anim calcmode="lin" valueType="num">
                                      <p:cBhvr>
                                        <p:cTn id="29"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extBox 5"/>
          <p:cNvSpPr txBox="1">
            <a:spLocks noChangeArrowheads="1"/>
          </p:cNvSpPr>
          <p:nvPr/>
        </p:nvSpPr>
        <p:spPr bwMode="auto">
          <a:xfrm>
            <a:off x="1387079" y="1676400"/>
            <a:ext cx="6371034" cy="9823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10000"/>
              </a:lnSpc>
            </a:pPr>
            <a:r>
              <a:rPr lang="zh-CN" altLang="en-US" sz="2800" dirty="0">
                <a:latin typeface="黑体" panose="02010609060101010101" pitchFamily="49" charset="-122"/>
                <a:ea typeface="黑体" panose="02010609060101010101" pitchFamily="49" charset="-122"/>
              </a:rPr>
              <a:t>仔细阅读课文，熟悉课文内容，并用文中的一句话来概括。</a:t>
            </a:r>
            <a:endParaRPr lang="zh-CN" altLang="en-US" sz="2800" dirty="0">
              <a:latin typeface="黑体" panose="02010609060101010101" pitchFamily="49" charset="-122"/>
              <a:ea typeface="黑体" panose="02010609060101010101" pitchFamily="49" charset="-122"/>
            </a:endParaRPr>
          </a:p>
        </p:txBody>
      </p:sp>
      <p:sp>
        <p:nvSpPr>
          <p:cNvPr id="7" name="TextBox 6"/>
          <p:cNvSpPr txBox="1">
            <a:spLocks noChangeArrowheads="1"/>
          </p:cNvSpPr>
          <p:nvPr/>
        </p:nvSpPr>
        <p:spPr bwMode="auto">
          <a:xfrm>
            <a:off x="1387079" y="3630614"/>
            <a:ext cx="7378303"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3200" b="1" dirty="0">
                <a:solidFill>
                  <a:srgbClr val="FF0000"/>
                </a:solidFill>
                <a:latin typeface="楷体" panose="02010609060101010101" pitchFamily="49" charset="-122"/>
                <a:ea typeface="楷体" panose="02010609060101010101" pitchFamily="49" charset="-122"/>
              </a:rPr>
              <a:t>有一段时间，我们全迷上了斗竹节人。</a:t>
            </a:r>
            <a:endParaRPr lang="zh-CN" altLang="en-US" sz="3200" b="1" dirty="0">
              <a:solidFill>
                <a:srgbClr val="FF0000"/>
              </a:solidFill>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2" presetClass="emph" presetSubtype="0" fill="hold" grpId="0" nodeType="afterEffect">
                                  <p:stCondLst>
                                    <p:cond delay="0"/>
                                  </p:stCondLst>
                                  <p:childTnLst>
                                    <p:animRot by="120000">
                                      <p:cBhvr>
                                        <p:cTn id="6" dur="100" fill="hold">
                                          <p:stCondLst>
                                            <p:cond delay="0"/>
                                          </p:stCondLst>
                                        </p:cTn>
                                        <p:tgtEl>
                                          <p:spTgt spid="7"/>
                                        </p:tgtEl>
                                        <p:attrNameLst>
                                          <p:attrName>r</p:attrName>
                                        </p:attrNameLst>
                                      </p:cBhvr>
                                    </p:animRot>
                                    <p:animRot by="-240000">
                                      <p:cBhvr>
                                        <p:cTn id="7" dur="200" fill="hold">
                                          <p:stCondLst>
                                            <p:cond delay="200"/>
                                          </p:stCondLst>
                                        </p:cTn>
                                        <p:tgtEl>
                                          <p:spTgt spid="7"/>
                                        </p:tgtEl>
                                        <p:attrNameLst>
                                          <p:attrName>r</p:attrName>
                                        </p:attrNameLst>
                                      </p:cBhvr>
                                    </p:animRot>
                                    <p:animRot by="240000">
                                      <p:cBhvr>
                                        <p:cTn id="8" dur="200" fill="hold">
                                          <p:stCondLst>
                                            <p:cond delay="400"/>
                                          </p:stCondLst>
                                        </p:cTn>
                                        <p:tgtEl>
                                          <p:spTgt spid="7"/>
                                        </p:tgtEl>
                                        <p:attrNameLst>
                                          <p:attrName>r</p:attrName>
                                        </p:attrNameLst>
                                      </p:cBhvr>
                                    </p:animRot>
                                    <p:animRot by="-240000">
                                      <p:cBhvr>
                                        <p:cTn id="9" dur="200" fill="hold">
                                          <p:stCondLst>
                                            <p:cond delay="600"/>
                                          </p:stCondLst>
                                        </p:cTn>
                                        <p:tgtEl>
                                          <p:spTgt spid="7"/>
                                        </p:tgtEl>
                                        <p:attrNameLst>
                                          <p:attrName>r</p:attrName>
                                        </p:attrNameLst>
                                      </p:cBhvr>
                                    </p:animRot>
                                    <p:animRot by="120000">
                                      <p:cBhvr>
                                        <p:cTn id="10" dur="200" fill="hold">
                                          <p:stCondLst>
                                            <p:cond delay="800"/>
                                          </p:stCondLst>
                                        </p:cTn>
                                        <p:tgtEl>
                                          <p:spTgt spid="7"/>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821531" y="977900"/>
            <a:ext cx="7486650" cy="8552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eaLnBrk="1" hangingPunct="1">
              <a:lnSpc>
                <a:spcPct val="110000"/>
              </a:lnSpc>
            </a:pPr>
            <a:r>
              <a:rPr lang="zh-CN" altLang="en-US" sz="2400" b="1" dirty="0">
                <a:solidFill>
                  <a:srgbClr val="FF0000"/>
                </a:solidFill>
                <a:latin typeface="黑体" panose="02010609060101010101" pitchFamily="49" charset="-122"/>
                <a:ea typeface="黑体" panose="02010609060101010101" pitchFamily="49" charset="-122"/>
              </a:rPr>
              <a:t>“迷”之一：</a:t>
            </a:r>
            <a:r>
              <a:rPr lang="zh-CN" altLang="en-US" sz="2400" b="1" dirty="0">
                <a:latin typeface="楷体" panose="02010609060101010101" pitchFamily="49" charset="-122"/>
                <a:ea typeface="楷体" panose="02010609060101010101" pitchFamily="49" charset="-122"/>
              </a:rPr>
              <a:t>那一段时间，妈妈怪我总是把毛笔弄丢，而校门口卖毛笔的老头则生意特别好。</a:t>
            </a:r>
            <a:endParaRPr lang="zh-CN" altLang="en-US" sz="2400" b="1" dirty="0">
              <a:latin typeface="楷体" panose="02010609060101010101" pitchFamily="49" charset="-122"/>
              <a:ea typeface="楷体" panose="02010609060101010101" pitchFamily="49" charset="-122"/>
            </a:endParaRPr>
          </a:p>
        </p:txBody>
      </p:sp>
      <p:sp>
        <p:nvSpPr>
          <p:cNvPr id="5" name="TextBox 4"/>
          <p:cNvSpPr txBox="1">
            <a:spLocks noChangeArrowheads="1"/>
          </p:cNvSpPr>
          <p:nvPr/>
        </p:nvSpPr>
        <p:spPr bwMode="auto">
          <a:xfrm>
            <a:off x="821532" y="2335213"/>
            <a:ext cx="759380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400" b="1" dirty="0">
                <a:solidFill>
                  <a:srgbClr val="FF0000"/>
                </a:solidFill>
                <a:latin typeface="黑体" panose="02010609060101010101" pitchFamily="49" charset="-122"/>
                <a:ea typeface="黑体" panose="02010609060101010101" pitchFamily="49" charset="-122"/>
              </a:rPr>
              <a:t>“迷”之二：</a:t>
            </a:r>
            <a:r>
              <a:rPr lang="zh-CN" altLang="en-US" sz="2400" b="1" dirty="0">
                <a:latin typeface="楷体" panose="02010609060101010101" pitchFamily="49" charset="-122"/>
                <a:ea typeface="楷体" panose="02010609060101010101" pitchFamily="49" charset="-122"/>
              </a:rPr>
              <a:t>一有机会，便得意扬扬招呼大伙儿来观摩。</a:t>
            </a:r>
            <a:endParaRPr lang="zh-CN" altLang="en-US" sz="2400" b="1" dirty="0">
              <a:latin typeface="楷体" panose="02010609060101010101" pitchFamily="49" charset="-122"/>
              <a:ea typeface="楷体" panose="02010609060101010101" pitchFamily="49" charset="-122"/>
            </a:endParaRPr>
          </a:p>
        </p:txBody>
      </p:sp>
      <p:sp>
        <p:nvSpPr>
          <p:cNvPr id="6" name="TextBox 5"/>
          <p:cNvSpPr txBox="1">
            <a:spLocks noChangeArrowheads="1"/>
          </p:cNvSpPr>
          <p:nvPr/>
        </p:nvSpPr>
        <p:spPr bwMode="auto">
          <a:xfrm>
            <a:off x="821531" y="3101976"/>
            <a:ext cx="7486650" cy="1261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eaLnBrk="1" hangingPunct="1">
              <a:lnSpc>
                <a:spcPct val="110000"/>
              </a:lnSpc>
            </a:pPr>
            <a:r>
              <a:rPr lang="zh-CN" altLang="en-US" sz="2400" b="1" dirty="0">
                <a:solidFill>
                  <a:srgbClr val="FF0000"/>
                </a:solidFill>
                <a:latin typeface="黑体" panose="02010609060101010101" pitchFamily="49" charset="-122"/>
                <a:ea typeface="黑体" panose="02010609060101010101" pitchFamily="49" charset="-122"/>
              </a:rPr>
              <a:t>“迷”之三：</a:t>
            </a:r>
            <a:r>
              <a:rPr lang="zh-CN" altLang="en-US" sz="2400" b="1" dirty="0">
                <a:latin typeface="楷体" panose="02010609060101010101" pitchFamily="49" charset="-122"/>
                <a:ea typeface="楷体" panose="02010609060101010101" pitchFamily="49" charset="-122"/>
              </a:rPr>
              <a:t>下课时，教室里摆弄场子，吸引了一圈黑脑袋，攒着观战，还跺脚拍手，咋咋呼呼，好不热闹。</a:t>
            </a:r>
            <a:endParaRPr lang="zh-CN" altLang="en-US" sz="2400" b="1" dirty="0">
              <a:latin typeface="楷体" panose="02010609060101010101" pitchFamily="49" charset="-122"/>
              <a:ea typeface="楷体" panose="02010609060101010101" pitchFamily="49" charset="-122"/>
            </a:endParaRPr>
          </a:p>
        </p:txBody>
      </p:sp>
      <p:sp>
        <p:nvSpPr>
          <p:cNvPr id="7" name="TextBox 6"/>
          <p:cNvSpPr txBox="1">
            <a:spLocks noChangeArrowheads="1"/>
          </p:cNvSpPr>
          <p:nvPr/>
        </p:nvSpPr>
        <p:spPr bwMode="auto">
          <a:xfrm>
            <a:off x="821531" y="4457700"/>
            <a:ext cx="7486650" cy="1261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eaLnBrk="1" hangingPunct="1">
              <a:lnSpc>
                <a:spcPct val="110000"/>
              </a:lnSpc>
            </a:pPr>
            <a:r>
              <a:rPr lang="zh-CN" altLang="en-US" sz="2400" b="1" dirty="0">
                <a:solidFill>
                  <a:srgbClr val="FF0000"/>
                </a:solidFill>
                <a:latin typeface="黑体" panose="02010609060101010101" pitchFamily="49" charset="-122"/>
                <a:ea typeface="黑体" panose="02010609060101010101" pitchFamily="49" charset="-122"/>
              </a:rPr>
              <a:t>“迷”之四：</a:t>
            </a:r>
            <a:r>
              <a:rPr lang="zh-CN" altLang="en-US" sz="2400" b="1" dirty="0">
                <a:latin typeface="楷体" panose="02010609060101010101" pitchFamily="49" charset="-122"/>
                <a:ea typeface="楷体" panose="02010609060101010101" pitchFamily="49" charset="-122"/>
              </a:rPr>
              <a:t>上课了，意兴依然不减，手痒痒的，将课本竖在面前当屏风，跟同桌在课桌上又搏将起来，这会儿 ，嘴里不便咚锵。</a:t>
            </a:r>
            <a:endParaRPr lang="zh-CN" altLang="en-US" sz="2400" b="1" dirty="0">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1000"/>
                                        <p:tgtEl>
                                          <p:spTgt spid="5"/>
                                        </p:tgtEl>
                                      </p:cBhvr>
                                    </p:animEffect>
                                    <p:anim calcmode="lin" valueType="num">
                                      <p:cBhvr>
                                        <p:cTn id="15" dur="1000" fill="hold"/>
                                        <p:tgtEl>
                                          <p:spTgt spid="5"/>
                                        </p:tgtEl>
                                        <p:attrNameLst>
                                          <p:attrName>ppt_x</p:attrName>
                                        </p:attrNameLst>
                                      </p:cBhvr>
                                      <p:tavLst>
                                        <p:tav tm="0">
                                          <p:val>
                                            <p:strVal val="#ppt_x"/>
                                          </p:val>
                                        </p:tav>
                                        <p:tav tm="100000">
                                          <p:val>
                                            <p:strVal val="#ppt_x"/>
                                          </p:val>
                                        </p:tav>
                                      </p:tavLst>
                                    </p:anim>
                                    <p:anim calcmode="lin" valueType="num">
                                      <p:cBhvr>
                                        <p:cTn id="16"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fade">
                                      <p:cBhvr>
                                        <p:cTn id="21" dur="1000"/>
                                        <p:tgtEl>
                                          <p:spTgt spid="6"/>
                                        </p:tgtEl>
                                      </p:cBhvr>
                                    </p:animEffect>
                                    <p:anim calcmode="lin" valueType="num">
                                      <p:cBhvr>
                                        <p:cTn id="22" dur="1000" fill="hold"/>
                                        <p:tgtEl>
                                          <p:spTgt spid="6"/>
                                        </p:tgtEl>
                                        <p:attrNameLst>
                                          <p:attrName>ppt_x</p:attrName>
                                        </p:attrNameLst>
                                      </p:cBhvr>
                                      <p:tavLst>
                                        <p:tav tm="0">
                                          <p:val>
                                            <p:strVal val="#ppt_x"/>
                                          </p:val>
                                        </p:tav>
                                        <p:tav tm="100000">
                                          <p:val>
                                            <p:strVal val="#ppt_x"/>
                                          </p:val>
                                        </p:tav>
                                      </p:tavLst>
                                    </p:anim>
                                    <p:anim calcmode="lin" valueType="num">
                                      <p:cBhvr>
                                        <p:cTn id="23"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fade">
                                      <p:cBhvr>
                                        <p:cTn id="28" dur="1000"/>
                                        <p:tgtEl>
                                          <p:spTgt spid="7"/>
                                        </p:tgtEl>
                                      </p:cBhvr>
                                    </p:animEffect>
                                    <p:anim calcmode="lin" valueType="num">
                                      <p:cBhvr>
                                        <p:cTn id="29" dur="1000" fill="hold"/>
                                        <p:tgtEl>
                                          <p:spTgt spid="7"/>
                                        </p:tgtEl>
                                        <p:attrNameLst>
                                          <p:attrName>ppt_x</p:attrName>
                                        </p:attrNameLst>
                                      </p:cBhvr>
                                      <p:tavLst>
                                        <p:tav tm="0">
                                          <p:val>
                                            <p:strVal val="#ppt_x"/>
                                          </p:val>
                                        </p:tav>
                                        <p:tav tm="100000">
                                          <p:val>
                                            <p:strVal val="#ppt_x"/>
                                          </p:val>
                                        </p:tav>
                                      </p:tavLst>
                                    </p:anim>
                                    <p:anim calcmode="lin" valueType="num">
                                      <p:cBhvr>
                                        <p:cTn id="30"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Lst>
  </p:timing>
</p:sld>
</file>

<file path=ppt/tags/tag1.xml><?xml version="1.0" encoding="utf-8"?>
<p:tagLst xmlns:p="http://schemas.openxmlformats.org/presentationml/2006/main">
  <p:tag name="KSO_WM_SLIDE_MODEL_TYPE" val="cover"/>
</p:tagLst>
</file>

<file path=ppt/theme/theme1.xml><?xml version="1.0" encoding="utf-8"?>
<a:theme xmlns:a="http://schemas.openxmlformats.org/drawingml/2006/main" name="第一PPT模板网-WWW.1PPT.COM">
  <a:themeElements>
    <a:clrScheme name="茂密的树林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茂密的树林">
      <a:majorFont>
        <a:latin typeface="Impact"/>
        <a:ea typeface="微软雅黑"/>
        <a:cs typeface=""/>
      </a:majorFont>
      <a:minorFont>
        <a:latin typeface="Times New Roman"/>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raClrSchemeLst>
    <a:extraClrScheme>
      <a:clrScheme name="茂密的树林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3228</Words>
  <Application>WPS 演示</Application>
  <PresentationFormat>全屏显示(4:3)</PresentationFormat>
  <Paragraphs>236</Paragraphs>
  <Slides>34</Slides>
  <Notes>4</Notes>
  <HiddenSlides>0</HiddenSlides>
  <MMClips>0</MMClips>
  <ScaleCrop>false</ScaleCrop>
  <HeadingPairs>
    <vt:vector size="6" baseType="variant">
      <vt:variant>
        <vt:lpstr>已用的字体</vt:lpstr>
      </vt:variant>
      <vt:variant>
        <vt:i4>13</vt:i4>
      </vt:variant>
      <vt:variant>
        <vt:lpstr>主题</vt:lpstr>
      </vt:variant>
      <vt:variant>
        <vt:i4>1</vt:i4>
      </vt:variant>
      <vt:variant>
        <vt:lpstr>幻灯片标题</vt:lpstr>
      </vt:variant>
      <vt:variant>
        <vt:i4>34</vt:i4>
      </vt:variant>
    </vt:vector>
  </HeadingPairs>
  <TitlesOfParts>
    <vt:vector size="48" baseType="lpstr">
      <vt:lpstr>Arial</vt:lpstr>
      <vt:lpstr>宋体</vt:lpstr>
      <vt:lpstr>Wingdings</vt:lpstr>
      <vt:lpstr>Impact</vt:lpstr>
      <vt:lpstr>微软雅黑</vt:lpstr>
      <vt:lpstr>Calibri</vt:lpstr>
      <vt:lpstr>黑体</vt:lpstr>
      <vt:lpstr>仿宋</vt:lpstr>
      <vt:lpstr>楷体</vt:lpstr>
      <vt:lpstr>Times New Roman</vt:lpstr>
      <vt:lpstr>Arial Unicode MS</vt:lpstr>
      <vt:lpstr>隶书</vt:lpstr>
      <vt:lpstr>Arial</vt:lpstr>
      <vt:lpstr>第一PPT模板网-WWW.1PPT.COM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Administrator</cp:lastModifiedBy>
  <cp:revision>68</cp:revision>
  <dcterms:created xsi:type="dcterms:W3CDTF">2019-05-16T10:41:00Z</dcterms:created>
  <dcterms:modified xsi:type="dcterms:W3CDTF">2021-07-20T09:12:05Z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2052-11.1.0.9564</vt:lpwstr>
  </property>
</Properties>
</file>