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1" r:id="rId3"/>
  </p:sldMasterIdLst>
  <p:notesMasterIdLst>
    <p:notesMasterId r:id="rId7"/>
  </p:notesMasterIdLst>
  <p:sldIdLst>
    <p:sldId id="692" r:id="rId4"/>
    <p:sldId id="693" r:id="rId5"/>
    <p:sldId id="731" r:id="rId6"/>
    <p:sldId id="695" r:id="rId8"/>
    <p:sldId id="696" r:id="rId9"/>
    <p:sldId id="697" r:id="rId10"/>
    <p:sldId id="698" r:id="rId11"/>
    <p:sldId id="699" r:id="rId12"/>
    <p:sldId id="700" r:id="rId13"/>
    <p:sldId id="701" r:id="rId14"/>
    <p:sldId id="702" r:id="rId15"/>
    <p:sldId id="703" r:id="rId16"/>
    <p:sldId id="706" r:id="rId17"/>
    <p:sldId id="707" r:id="rId18"/>
    <p:sldId id="733" r:id="rId19"/>
    <p:sldId id="708" r:id="rId20"/>
    <p:sldId id="709" r:id="rId21"/>
    <p:sldId id="730" r:id="rId22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5930" lvl="1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3130" lvl="2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0330" lvl="3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7530" lvl="4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1270" algn="l" defTabSz="91313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0" clrIdx="0"/>
  <p:cmAuthor id="2" name="Administrator" initials="A" lastIdx="0" clrIdx="1"/>
  <p:cmAuthor id="0" name="wangli" initials="wli" lastIdx="0" clrIdx="0"/>
  <p:cmAuthor id="4" name="www.xkb1.com" initials="w" lastIdx="0" clrIdx="1"/>
  <p:cmAuthor id="5" name="lenovo" initials="l" lastIdx="0" clrIdx="0"/>
  <p:cmAuthor id="6" name="作者" initials="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E73A1C"/>
    <a:srgbClr val="F23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5"/>
    <p:restoredTop sz="94715"/>
  </p:normalViewPr>
  <p:slideViewPr>
    <p:cSldViewPr snapToGrid="0" snapToObjects="1" showGuides="1">
      <p:cViewPr varScale="1">
        <p:scale>
          <a:sx n="104" d="100"/>
          <a:sy n="104" d="100"/>
        </p:scale>
        <p:origin x="-78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7" Type="http://schemas.openxmlformats.org/officeDocument/2006/relationships/tags" Target="tags/tag256.xml"/><Relationship Id="rId26" Type="http://schemas.openxmlformats.org/officeDocument/2006/relationships/commentAuthors" Target="commentAuthors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13765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13765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CDE98C50-1AB0-4E07-83E0-DAA3A0F9BE43}" type="datetimeFigureOut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076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二级</a:t>
            </a:r>
            <a:endParaRPr lang="zh-CN" altLang="en-US"/>
          </a:p>
          <a:p>
            <a:pPr lvl="2" indent="0"/>
            <a:r>
              <a:rPr lang="zh-CN" altLang="en-US"/>
              <a:t>三级</a:t>
            </a:r>
            <a:endParaRPr lang="zh-CN" altLang="en-US"/>
          </a:p>
          <a:p>
            <a:pPr lvl="3" indent="0"/>
            <a:r>
              <a:rPr lang="zh-CN" altLang="en-US"/>
              <a:t>四级</a:t>
            </a:r>
            <a:endParaRPr lang="zh-CN" altLang="en-US"/>
          </a:p>
          <a:p>
            <a:pPr lvl="4" indent="0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13765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 fontAlgn="auto">
              <a:defRPr/>
            </a:pPr>
            <a:endParaRPr lang="zh-CN" altLang="en-US" strike="noStrike" noProof="1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13765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 fontAlgn="auto">
              <a:defRPr/>
            </a:pPr>
            <a:fld id="{9949E29E-A30D-4591-9FC4-159605A1CEA7}" type="slidenum">
              <a:rPr lang="zh-CN" altLang="en-US" strike="noStrike" noProof="1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5CA4-D13A-461A-A99B-E8ACAC0E1C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 idx="2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>
                <a:latin typeface="Calibri" panose="020F0502020204030204" pitchFamily="34" charset="0"/>
                <a:ea typeface="幼圆" panose="02010509060101010101" pitchFamily="49" charset="-122"/>
              </a:rPr>
            </a:fld>
            <a:endParaRPr lang="zh-CN" altLang="en-US" sz="1200">
              <a:latin typeface="Calibri" panose="020F0502020204030204" pitchFamily="34" charset="0"/>
              <a:ea typeface="幼圆" panose="02010509060101010101" pitchFamily="49" charset="-122"/>
            </a:endParaRPr>
          </a:p>
        </p:txBody>
      </p:sp>
      <p:sp>
        <p:nvSpPr>
          <p:cNvPr id="2" name="灯片编号占位符 1"/>
          <p:cNvSpPr/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045CA4-D13A-461A-A99B-E8ACAC0E1C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image" Target="../media/image6.png"/><Relationship Id="rId7" Type="http://schemas.openxmlformats.org/officeDocument/2006/relationships/tags" Target="../tags/tag73.xml"/><Relationship Id="rId6" Type="http://schemas.openxmlformats.org/officeDocument/2006/relationships/image" Target="../media/image8.png"/><Relationship Id="rId5" Type="http://schemas.openxmlformats.org/officeDocument/2006/relationships/tags" Target="../tags/tag72.xml"/><Relationship Id="rId4" Type="http://schemas.openxmlformats.org/officeDocument/2006/relationships/image" Target="../media/image7.png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4" Type="http://schemas.openxmlformats.org/officeDocument/2006/relationships/tags" Target="../tags/tag79.xml"/><Relationship Id="rId13" Type="http://schemas.openxmlformats.org/officeDocument/2006/relationships/tags" Target="../tags/tag78.xml"/><Relationship Id="rId12" Type="http://schemas.openxmlformats.org/officeDocument/2006/relationships/tags" Target="../tags/tag77.xml"/><Relationship Id="rId11" Type="http://schemas.openxmlformats.org/officeDocument/2006/relationships/tags" Target="../tags/tag76.xml"/><Relationship Id="rId10" Type="http://schemas.openxmlformats.org/officeDocument/2006/relationships/tags" Target="../tags/tag75.xml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84.xml"/><Relationship Id="rId7" Type="http://schemas.openxmlformats.org/officeDocument/2006/relationships/image" Target="../media/image8.png"/><Relationship Id="rId6" Type="http://schemas.openxmlformats.org/officeDocument/2006/relationships/tags" Target="../tags/tag83.xml"/><Relationship Id="rId5" Type="http://schemas.openxmlformats.org/officeDocument/2006/relationships/image" Target="../media/image11.png"/><Relationship Id="rId4" Type="http://schemas.openxmlformats.org/officeDocument/2006/relationships/tags" Target="../tags/tag82.xml"/><Relationship Id="rId3" Type="http://schemas.openxmlformats.org/officeDocument/2006/relationships/tags" Target="../tags/tag81.xml"/><Relationship Id="rId2" Type="http://schemas.openxmlformats.org/officeDocument/2006/relationships/tags" Target="../tags/tag80.xml"/><Relationship Id="rId14" Type="http://schemas.openxmlformats.org/officeDocument/2006/relationships/tags" Target="../tags/tag89.xml"/><Relationship Id="rId13" Type="http://schemas.openxmlformats.org/officeDocument/2006/relationships/tags" Target="../tags/tag88.xml"/><Relationship Id="rId12" Type="http://schemas.openxmlformats.org/officeDocument/2006/relationships/tags" Target="../tags/tag87.xml"/><Relationship Id="rId11" Type="http://schemas.openxmlformats.org/officeDocument/2006/relationships/tags" Target="../tags/tag86.xml"/><Relationship Id="rId10" Type="http://schemas.openxmlformats.org/officeDocument/2006/relationships/tags" Target="../tags/tag85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tags" Target="../tags/tag94.xml"/><Relationship Id="rId7" Type="http://schemas.openxmlformats.org/officeDocument/2006/relationships/image" Target="../media/image8.png"/><Relationship Id="rId6" Type="http://schemas.openxmlformats.org/officeDocument/2006/relationships/tags" Target="../tags/tag93.xml"/><Relationship Id="rId5" Type="http://schemas.openxmlformats.org/officeDocument/2006/relationships/image" Target="../media/image11.png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3" Type="http://schemas.openxmlformats.org/officeDocument/2006/relationships/tags" Target="../tags/tag98.xml"/><Relationship Id="rId12" Type="http://schemas.openxmlformats.org/officeDocument/2006/relationships/tags" Target="../tags/tag97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04.xml"/><Relationship Id="rId8" Type="http://schemas.openxmlformats.org/officeDocument/2006/relationships/tags" Target="../tags/tag103.xml"/><Relationship Id="rId7" Type="http://schemas.openxmlformats.org/officeDocument/2006/relationships/tags" Target="../tags/tag102.xml"/><Relationship Id="rId6" Type="http://schemas.openxmlformats.org/officeDocument/2006/relationships/tags" Target="../tags/tag101.xml"/><Relationship Id="rId5" Type="http://schemas.openxmlformats.org/officeDocument/2006/relationships/image" Target="../media/image6.png"/><Relationship Id="rId4" Type="http://schemas.openxmlformats.org/officeDocument/2006/relationships/tags" Target="../tags/tag100.xml"/><Relationship Id="rId3" Type="http://schemas.openxmlformats.org/officeDocument/2006/relationships/image" Target="../media/image3.jpeg"/><Relationship Id="rId2" Type="http://schemas.openxmlformats.org/officeDocument/2006/relationships/tags" Target="../tags/tag99.xml"/><Relationship Id="rId18" Type="http://schemas.openxmlformats.org/officeDocument/2006/relationships/tags" Target="../tags/tag111.xml"/><Relationship Id="rId17" Type="http://schemas.openxmlformats.org/officeDocument/2006/relationships/tags" Target="../tags/tag110.xml"/><Relationship Id="rId16" Type="http://schemas.openxmlformats.org/officeDocument/2006/relationships/tags" Target="../tags/tag109.xml"/><Relationship Id="rId15" Type="http://schemas.openxmlformats.org/officeDocument/2006/relationships/tags" Target="../tags/tag108.xml"/><Relationship Id="rId14" Type="http://schemas.openxmlformats.org/officeDocument/2006/relationships/tags" Target="../tags/tag107.xml"/><Relationship Id="rId13" Type="http://schemas.openxmlformats.org/officeDocument/2006/relationships/tags" Target="../tags/tag106.xml"/><Relationship Id="rId12" Type="http://schemas.openxmlformats.org/officeDocument/2006/relationships/image" Target="../media/image10.png"/><Relationship Id="rId11" Type="http://schemas.openxmlformats.org/officeDocument/2006/relationships/tags" Target="../tags/tag105.xml"/><Relationship Id="rId10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17.xml"/><Relationship Id="rId8" Type="http://schemas.openxmlformats.org/officeDocument/2006/relationships/tags" Target="../tags/tag116.xml"/><Relationship Id="rId7" Type="http://schemas.openxmlformats.org/officeDocument/2006/relationships/tags" Target="../tags/tag115.xml"/><Relationship Id="rId6" Type="http://schemas.openxmlformats.org/officeDocument/2006/relationships/tags" Target="../tags/tag114.xml"/><Relationship Id="rId5" Type="http://schemas.openxmlformats.org/officeDocument/2006/relationships/image" Target="../media/image8.png"/><Relationship Id="rId4" Type="http://schemas.openxmlformats.org/officeDocument/2006/relationships/tags" Target="../tags/tag113.xml"/><Relationship Id="rId3" Type="http://schemas.openxmlformats.org/officeDocument/2006/relationships/image" Target="../media/image7.png"/><Relationship Id="rId2" Type="http://schemas.openxmlformats.org/officeDocument/2006/relationships/tags" Target="../tags/tag112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122.xml"/><Relationship Id="rId8" Type="http://schemas.openxmlformats.org/officeDocument/2006/relationships/image" Target="../media/image6.png"/><Relationship Id="rId7" Type="http://schemas.openxmlformats.org/officeDocument/2006/relationships/tags" Target="../tags/tag121.xml"/><Relationship Id="rId6" Type="http://schemas.openxmlformats.org/officeDocument/2006/relationships/image" Target="../media/image8.png"/><Relationship Id="rId5" Type="http://schemas.openxmlformats.org/officeDocument/2006/relationships/tags" Target="../tags/tag120.xml"/><Relationship Id="rId4" Type="http://schemas.openxmlformats.org/officeDocument/2006/relationships/image" Target="../media/image11.png"/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3" Type="http://schemas.openxmlformats.org/officeDocument/2006/relationships/tags" Target="../tags/tag126.xml"/><Relationship Id="rId12" Type="http://schemas.openxmlformats.org/officeDocument/2006/relationships/tags" Target="../tags/tag125.xml"/><Relationship Id="rId11" Type="http://schemas.openxmlformats.org/officeDocument/2006/relationships/tags" Target="../tags/tag124.xml"/><Relationship Id="rId10" Type="http://schemas.openxmlformats.org/officeDocument/2006/relationships/tags" Target="../tags/tag123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32.xml"/><Relationship Id="rId8" Type="http://schemas.openxmlformats.org/officeDocument/2006/relationships/tags" Target="../tags/tag131.xml"/><Relationship Id="rId7" Type="http://schemas.openxmlformats.org/officeDocument/2006/relationships/tags" Target="../tags/tag130.xml"/><Relationship Id="rId6" Type="http://schemas.openxmlformats.org/officeDocument/2006/relationships/image" Target="../media/image8.png"/><Relationship Id="rId5" Type="http://schemas.openxmlformats.org/officeDocument/2006/relationships/tags" Target="../tags/tag129.xml"/><Relationship Id="rId4" Type="http://schemas.openxmlformats.org/officeDocument/2006/relationships/image" Target="../media/image7.png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2" Type="http://schemas.openxmlformats.org/officeDocument/2006/relationships/tags" Target="../tags/tag135.xml"/><Relationship Id="rId11" Type="http://schemas.openxmlformats.org/officeDocument/2006/relationships/tags" Target="../tags/tag134.xml"/><Relationship Id="rId10" Type="http://schemas.openxmlformats.org/officeDocument/2006/relationships/tags" Target="../tags/tag133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image" Target="../media/image6.png"/><Relationship Id="rId7" Type="http://schemas.openxmlformats.org/officeDocument/2006/relationships/tags" Target="../tags/tag139.xml"/><Relationship Id="rId6" Type="http://schemas.openxmlformats.org/officeDocument/2006/relationships/image" Target="../media/image8.png"/><Relationship Id="rId5" Type="http://schemas.openxmlformats.org/officeDocument/2006/relationships/tags" Target="../tags/tag138.xml"/><Relationship Id="rId4" Type="http://schemas.openxmlformats.org/officeDocument/2006/relationships/image" Target="../media/image7.png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4" Type="http://schemas.openxmlformats.org/officeDocument/2006/relationships/tags" Target="../tags/tag145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50.xml"/><Relationship Id="rId8" Type="http://schemas.openxmlformats.org/officeDocument/2006/relationships/image" Target="../media/image6.png"/><Relationship Id="rId7" Type="http://schemas.openxmlformats.org/officeDocument/2006/relationships/tags" Target="../tags/tag149.xml"/><Relationship Id="rId6" Type="http://schemas.openxmlformats.org/officeDocument/2006/relationships/image" Target="../media/image8.png"/><Relationship Id="rId5" Type="http://schemas.openxmlformats.org/officeDocument/2006/relationships/tags" Target="../tags/tag148.xml"/><Relationship Id="rId4" Type="http://schemas.openxmlformats.org/officeDocument/2006/relationships/image" Target="../media/image7.png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4" Type="http://schemas.openxmlformats.org/officeDocument/2006/relationships/tags" Target="../tags/tag155.xml"/><Relationship Id="rId13" Type="http://schemas.openxmlformats.org/officeDocument/2006/relationships/tags" Target="../tags/tag154.xml"/><Relationship Id="rId12" Type="http://schemas.openxmlformats.org/officeDocument/2006/relationships/tags" Target="../tags/tag153.xml"/><Relationship Id="rId11" Type="http://schemas.openxmlformats.org/officeDocument/2006/relationships/tags" Target="../tags/tag152.xml"/><Relationship Id="rId10" Type="http://schemas.openxmlformats.org/officeDocument/2006/relationships/tags" Target="../tags/tag151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image" Target="../media/image6.png"/><Relationship Id="rId7" Type="http://schemas.openxmlformats.org/officeDocument/2006/relationships/tags" Target="../tags/tag159.xml"/><Relationship Id="rId6" Type="http://schemas.openxmlformats.org/officeDocument/2006/relationships/image" Target="../media/image8.png"/><Relationship Id="rId5" Type="http://schemas.openxmlformats.org/officeDocument/2006/relationships/tags" Target="../tags/tag158.xml"/><Relationship Id="rId4" Type="http://schemas.openxmlformats.org/officeDocument/2006/relationships/image" Target="../media/image7.png"/><Relationship Id="rId3" Type="http://schemas.openxmlformats.org/officeDocument/2006/relationships/tags" Target="../tags/tag157.xml"/><Relationship Id="rId2" Type="http://schemas.openxmlformats.org/officeDocument/2006/relationships/tags" Target="../tags/tag156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73.xml"/><Relationship Id="rId8" Type="http://schemas.openxmlformats.org/officeDocument/2006/relationships/tags" Target="../tags/tag172.xml"/><Relationship Id="rId7" Type="http://schemas.openxmlformats.org/officeDocument/2006/relationships/tags" Target="../tags/tag171.xml"/><Relationship Id="rId6" Type="http://schemas.openxmlformats.org/officeDocument/2006/relationships/image" Target="../media/image13.png"/><Relationship Id="rId5" Type="http://schemas.openxmlformats.org/officeDocument/2006/relationships/tags" Target="../tags/tag170.xml"/><Relationship Id="rId4" Type="http://schemas.openxmlformats.org/officeDocument/2006/relationships/image" Target="../media/image12.png"/><Relationship Id="rId3" Type="http://schemas.openxmlformats.org/officeDocument/2006/relationships/tags" Target="../tags/tag169.xml"/><Relationship Id="rId2" Type="http://schemas.openxmlformats.org/officeDocument/2006/relationships/tags" Target="../tags/tag168.xml"/><Relationship Id="rId11" Type="http://schemas.openxmlformats.org/officeDocument/2006/relationships/tags" Target="../tags/tag175.xml"/><Relationship Id="rId10" Type="http://schemas.openxmlformats.org/officeDocument/2006/relationships/tags" Target="../tags/tag174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image" Target="../media/image5.png"/><Relationship Id="rId7" Type="http://schemas.openxmlformats.org/officeDocument/2006/relationships/tags" Target="../tags/tag7.xml"/><Relationship Id="rId6" Type="http://schemas.openxmlformats.org/officeDocument/2006/relationships/image" Target="../media/image4.png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3.jpeg"/><Relationship Id="rId2" Type="http://schemas.openxmlformats.org/officeDocument/2006/relationships/tags" Target="../tags/tag4.xml"/><Relationship Id="rId16" Type="http://schemas.openxmlformats.org/officeDocument/2006/relationships/tags" Target="../tags/tag14.xml"/><Relationship Id="rId15" Type="http://schemas.openxmlformats.org/officeDocument/2006/relationships/tags" Target="../tags/tag13.xml"/><Relationship Id="rId14" Type="http://schemas.openxmlformats.org/officeDocument/2006/relationships/tags" Target="../tags/tag12.xml"/><Relationship Id="rId13" Type="http://schemas.openxmlformats.org/officeDocument/2006/relationships/tags" Target="../tags/tag11.xml"/><Relationship Id="rId12" Type="http://schemas.openxmlformats.org/officeDocument/2006/relationships/image" Target="../media/image6.png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image" Target="../media/image6.png"/><Relationship Id="rId7" Type="http://schemas.openxmlformats.org/officeDocument/2006/relationships/tags" Target="../tags/tag18.xml"/><Relationship Id="rId6" Type="http://schemas.openxmlformats.org/officeDocument/2006/relationships/image" Target="../media/image8.png"/><Relationship Id="rId5" Type="http://schemas.openxmlformats.org/officeDocument/2006/relationships/tags" Target="../tags/tag17.xml"/><Relationship Id="rId4" Type="http://schemas.openxmlformats.org/officeDocument/2006/relationships/image" Target="../media/image7.png"/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3" Type="http://schemas.openxmlformats.org/officeDocument/2006/relationships/tags" Target="../tags/tag23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image" Target="../media/image6.png"/><Relationship Id="rId4" Type="http://schemas.openxmlformats.org/officeDocument/2006/relationships/tags" Target="../tags/tag25.xml"/><Relationship Id="rId3" Type="http://schemas.openxmlformats.org/officeDocument/2006/relationships/image" Target="../media/image3.jpeg"/><Relationship Id="rId2" Type="http://schemas.openxmlformats.org/officeDocument/2006/relationships/tags" Target="../tags/tag24.xml"/><Relationship Id="rId18" Type="http://schemas.openxmlformats.org/officeDocument/2006/relationships/tags" Target="../tags/tag36.xml"/><Relationship Id="rId17" Type="http://schemas.openxmlformats.org/officeDocument/2006/relationships/tags" Target="../tags/tag35.xml"/><Relationship Id="rId16" Type="http://schemas.openxmlformats.org/officeDocument/2006/relationships/image" Target="../media/image10.png"/><Relationship Id="rId15" Type="http://schemas.openxmlformats.org/officeDocument/2006/relationships/tags" Target="../tags/tag34.xml"/><Relationship Id="rId14" Type="http://schemas.openxmlformats.org/officeDocument/2006/relationships/image" Target="../media/image9.png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image" Target="../media/image6.png"/><Relationship Id="rId7" Type="http://schemas.openxmlformats.org/officeDocument/2006/relationships/tags" Target="../tags/tag40.xml"/><Relationship Id="rId6" Type="http://schemas.openxmlformats.org/officeDocument/2006/relationships/image" Target="../media/image8.png"/><Relationship Id="rId5" Type="http://schemas.openxmlformats.org/officeDocument/2006/relationships/tags" Target="../tags/tag39.xml"/><Relationship Id="rId4" Type="http://schemas.openxmlformats.org/officeDocument/2006/relationships/image" Target="../media/image7.png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9" Type="http://schemas.openxmlformats.org/officeDocument/2006/relationships/tags" Target="../tags/tag51.xml"/><Relationship Id="rId8" Type="http://schemas.openxmlformats.org/officeDocument/2006/relationships/image" Target="../media/image6.png"/><Relationship Id="rId7" Type="http://schemas.openxmlformats.org/officeDocument/2006/relationships/tags" Target="../tags/tag50.xml"/><Relationship Id="rId6" Type="http://schemas.openxmlformats.org/officeDocument/2006/relationships/image" Target="../media/image8.png"/><Relationship Id="rId5" Type="http://schemas.openxmlformats.org/officeDocument/2006/relationships/tags" Target="../tags/tag49.xml"/><Relationship Id="rId4" Type="http://schemas.openxmlformats.org/officeDocument/2006/relationships/image" Target="../media/image7.png"/><Relationship Id="rId3" Type="http://schemas.openxmlformats.org/officeDocument/2006/relationships/tags" Target="../tags/tag48.xml"/><Relationship Id="rId2" Type="http://schemas.openxmlformats.org/officeDocument/2006/relationships/tags" Target="../tags/tag47.xml"/><Relationship Id="rId16" Type="http://schemas.openxmlformats.org/officeDocument/2006/relationships/tags" Target="../tags/tag58.xml"/><Relationship Id="rId15" Type="http://schemas.openxmlformats.org/officeDocument/2006/relationships/tags" Target="../tags/tag57.xml"/><Relationship Id="rId14" Type="http://schemas.openxmlformats.org/officeDocument/2006/relationships/tags" Target="../tags/tag56.xml"/><Relationship Id="rId13" Type="http://schemas.openxmlformats.org/officeDocument/2006/relationships/tags" Target="../tags/tag55.xml"/><Relationship Id="rId12" Type="http://schemas.openxmlformats.org/officeDocument/2006/relationships/tags" Target="../tags/tag54.xml"/><Relationship Id="rId11" Type="http://schemas.openxmlformats.org/officeDocument/2006/relationships/tags" Target="../tags/tag53.xml"/><Relationship Id="rId10" Type="http://schemas.openxmlformats.org/officeDocument/2006/relationships/tags" Target="../tags/tag52.xml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image" Target="../media/image6.png"/><Relationship Id="rId7" Type="http://schemas.openxmlformats.org/officeDocument/2006/relationships/tags" Target="../tags/tag62.xml"/><Relationship Id="rId6" Type="http://schemas.openxmlformats.org/officeDocument/2006/relationships/image" Target="../media/image8.png"/><Relationship Id="rId5" Type="http://schemas.openxmlformats.org/officeDocument/2006/relationships/tags" Target="../tags/tag61.xml"/><Relationship Id="rId4" Type="http://schemas.openxmlformats.org/officeDocument/2006/relationships/image" Target="../media/image7.png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69.xml"/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/>
          <p:cNvSpPr/>
          <p:nvPr userDrawn="1"/>
        </p:nvSpPr>
        <p:spPr>
          <a:xfrm rot="6238231" flipH="1">
            <a:off x="9408319" y="4234656"/>
            <a:ext cx="1169988" cy="117157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sp>
        <p:nvSpPr>
          <p:cNvPr id="4" name="矩形 5"/>
          <p:cNvSpPr/>
          <p:nvPr userDrawn="1"/>
        </p:nvSpPr>
        <p:spPr>
          <a:xfrm rot="19041346" flipH="1">
            <a:off x="10088563" y="6107113"/>
            <a:ext cx="187325" cy="1873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sp>
        <p:nvSpPr>
          <p:cNvPr id="5" name="矩形 6"/>
          <p:cNvSpPr/>
          <p:nvPr userDrawn="1"/>
        </p:nvSpPr>
        <p:spPr>
          <a:xfrm rot="998715" flipH="1">
            <a:off x="10506075" y="5621338"/>
            <a:ext cx="473075" cy="47307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sp>
        <p:nvSpPr>
          <p:cNvPr id="6" name="矩形 7"/>
          <p:cNvSpPr/>
          <p:nvPr userDrawn="1"/>
        </p:nvSpPr>
        <p:spPr>
          <a:xfrm rot="19250941" flipH="1">
            <a:off x="10179050" y="5688013"/>
            <a:ext cx="223838" cy="22383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sp>
        <p:nvSpPr>
          <p:cNvPr id="7" name="矩形 8"/>
          <p:cNvSpPr/>
          <p:nvPr userDrawn="1"/>
        </p:nvSpPr>
        <p:spPr>
          <a:xfrm rot="19628487" flipH="1">
            <a:off x="11164888" y="6592888"/>
            <a:ext cx="479425" cy="477838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sp>
        <p:nvSpPr>
          <p:cNvPr id="8" name="矩形 1"/>
          <p:cNvSpPr/>
          <p:nvPr userDrawn="1"/>
        </p:nvSpPr>
        <p:spPr>
          <a:xfrm rot="1703810" flipH="1">
            <a:off x="11537950" y="2659063"/>
            <a:ext cx="669925" cy="66992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sp>
        <p:nvSpPr>
          <p:cNvPr id="9" name="矩形 2"/>
          <p:cNvSpPr/>
          <p:nvPr userDrawn="1"/>
        </p:nvSpPr>
        <p:spPr>
          <a:xfrm rot="985914" flipH="1">
            <a:off x="11072813" y="5414963"/>
            <a:ext cx="1325563" cy="132556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sp>
        <p:nvSpPr>
          <p:cNvPr id="10" name="矩形 4"/>
          <p:cNvSpPr/>
          <p:nvPr userDrawn="1"/>
        </p:nvSpPr>
        <p:spPr>
          <a:xfrm rot="3014278" flipH="1">
            <a:off x="10200481" y="3586956"/>
            <a:ext cx="1958975" cy="1957388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sp>
        <p:nvSpPr>
          <p:cNvPr id="11" name="矩形 9"/>
          <p:cNvSpPr/>
          <p:nvPr userDrawn="1"/>
        </p:nvSpPr>
        <p:spPr>
          <a:xfrm rot="4169379" flipH="1">
            <a:off x="8955088" y="5462588"/>
            <a:ext cx="203200" cy="2032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sp>
        <p:nvSpPr>
          <p:cNvPr id="12" name="矩形 10"/>
          <p:cNvSpPr/>
          <p:nvPr userDrawn="1"/>
        </p:nvSpPr>
        <p:spPr>
          <a:xfrm rot="1849597" flipH="1">
            <a:off x="10415588" y="6386513"/>
            <a:ext cx="668338" cy="6699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sp>
        <p:nvSpPr>
          <p:cNvPr id="13" name="矩形 11"/>
          <p:cNvSpPr/>
          <p:nvPr userDrawn="1"/>
        </p:nvSpPr>
        <p:spPr>
          <a:xfrm rot="1703810" flipH="1">
            <a:off x="10052050" y="3232150"/>
            <a:ext cx="328613" cy="3302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pic>
        <p:nvPicPr>
          <p:cNvPr id="2061" name="Picture 13" descr="湖北猎豹图书文化有限公司logo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49013" y="114300"/>
            <a:ext cx="755650" cy="801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2" name="Picture 16" descr="timg?image&amp;quality=80&amp;size=b9999_10000&amp;sec=1514455248577&amp;di=17a6aee7f6970fc09f61a1489a9c9b1a&amp;imgtype=0&amp;src=http%3A%2F%2Fpic2"/>
          <p:cNvPicPr>
            <a:picLocks noChangeAspect="1"/>
          </p:cNvPicPr>
          <p:nvPr userDrawn="1"/>
        </p:nvPicPr>
        <p:blipFill>
          <a:blip r:embed="rId3"/>
          <a:srcRect b="5328"/>
          <a:stretch>
            <a:fillRect/>
          </a:stretch>
        </p:blipFill>
        <p:spPr>
          <a:xfrm>
            <a:off x="563563" y="5341938"/>
            <a:ext cx="1133475" cy="113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335810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0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1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1" name="矩形 10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0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11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lnSpc>
                <a:spcPct val="120000"/>
              </a:lnSpc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>
            <p:custDataLst>
              <p:tags r:id="rId2"/>
            </p:custDataLst>
          </p:nvPr>
        </p:nvGrpSpPr>
        <p:grpSpPr>
          <a:xfrm>
            <a:off x="0" y="129140"/>
            <a:ext cx="12192000" cy="6755755"/>
            <a:chOff x="0" y="129140"/>
            <a:chExt cx="12192000" cy="6755755"/>
          </a:xfrm>
        </p:grpSpPr>
        <p:sp>
          <p:nvSpPr>
            <p:cNvPr id="10" name="矩形 9"/>
            <p:cNvSpPr/>
            <p:nvPr userDrawn="1">
              <p:custDataLst>
                <p:tags r:id="rId3"/>
              </p:custDataLst>
            </p:nvPr>
          </p:nvSpPr>
          <p:spPr>
            <a:xfrm>
              <a:off x="292800" y="304200"/>
              <a:ext cx="11606400" cy="62496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baseline="0"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4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292800" y="164699"/>
              <a:ext cx="11606400" cy="652860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9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5" name="矩形 14"/>
          <p:cNvSpPr/>
          <p:nvPr userDrawn="1">
            <p:custDataLst>
              <p:tags r:id="rId6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6" name="矩形 15"/>
          <p:cNvSpPr/>
          <p:nvPr userDrawn="1">
            <p:custDataLst>
              <p:tags r:id="rId7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 userDrawn="1">
            <p:custDataLst>
              <p:tags r:id="rId8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8" name="图片 17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9" name="图片 18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2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0" name="任意多边形: 形状 19"/>
            <p:cNvSpPr/>
            <p:nvPr userDrawn="1">
              <p:custDataLst>
                <p:tags r:id="rId13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/>
            <p:nvPr userDrawn="1">
              <p:custDataLst>
                <p:tags r:id="rId14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sp>
        <p:nvSpPr>
          <p:cNvPr id="7" name="竖排标题 1"/>
          <p:cNvSpPr>
            <a:spLocks noGrp="1"/>
          </p:cNvSpPr>
          <p:nvPr>
            <p:ph type="title" orient="vert" hasCustomPrompt="1"/>
            <p:custDataLst>
              <p:tags r:id="rId15"/>
            </p:custDataLst>
          </p:nvPr>
        </p:nvSpPr>
        <p:spPr>
          <a:xfrm>
            <a:off x="5546115" y="1747594"/>
            <a:ext cx="1099770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735" y="304165"/>
            <a:ext cx="11606530" cy="624967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92735" y="164465"/>
            <a:ext cx="11606530" cy="65284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 userDrawn="1"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 dirty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2" name="图片 1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0" y="128905"/>
            <a:ext cx="1070610" cy="62801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隶书" panose="020105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346710" y="310515"/>
            <a:ext cx="1626870" cy="95440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950200" y="3272155"/>
            <a:ext cx="4241800" cy="362394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标题幻灯片">
    <p:bg>
      <p:bgPr>
        <a:pattFill prst="pct5">
          <a:fgClr>
            <a:schemeClr val="accent2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3"/>
          <p:cNvSpPr/>
          <p:nvPr userDrawn="1"/>
        </p:nvSpPr>
        <p:spPr>
          <a:xfrm rot="6238231" flipH="1">
            <a:off x="9408319" y="4234656"/>
            <a:ext cx="1169988" cy="117157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sp>
        <p:nvSpPr>
          <p:cNvPr id="4" name="矩形 5"/>
          <p:cNvSpPr/>
          <p:nvPr userDrawn="1"/>
        </p:nvSpPr>
        <p:spPr>
          <a:xfrm rot="19041346" flipH="1">
            <a:off x="10088563" y="6107113"/>
            <a:ext cx="187325" cy="1873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sp>
        <p:nvSpPr>
          <p:cNvPr id="5" name="矩形 6"/>
          <p:cNvSpPr/>
          <p:nvPr userDrawn="1"/>
        </p:nvSpPr>
        <p:spPr>
          <a:xfrm rot="998715" flipH="1">
            <a:off x="10506075" y="5621338"/>
            <a:ext cx="473075" cy="473075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sp>
        <p:nvSpPr>
          <p:cNvPr id="6" name="矩形 7"/>
          <p:cNvSpPr/>
          <p:nvPr userDrawn="1"/>
        </p:nvSpPr>
        <p:spPr>
          <a:xfrm rot="19250941" flipH="1">
            <a:off x="10179050" y="5688013"/>
            <a:ext cx="223838" cy="223838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sp>
        <p:nvSpPr>
          <p:cNvPr id="7" name="矩形 8"/>
          <p:cNvSpPr/>
          <p:nvPr userDrawn="1"/>
        </p:nvSpPr>
        <p:spPr>
          <a:xfrm rot="19628487" flipH="1">
            <a:off x="11164888" y="6592888"/>
            <a:ext cx="479425" cy="477838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sp>
        <p:nvSpPr>
          <p:cNvPr id="8" name="矩形 1"/>
          <p:cNvSpPr/>
          <p:nvPr userDrawn="1"/>
        </p:nvSpPr>
        <p:spPr>
          <a:xfrm rot="1703810" flipH="1">
            <a:off x="11537950" y="2659063"/>
            <a:ext cx="669925" cy="669925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sp>
        <p:nvSpPr>
          <p:cNvPr id="9" name="矩形 2"/>
          <p:cNvSpPr/>
          <p:nvPr userDrawn="1"/>
        </p:nvSpPr>
        <p:spPr>
          <a:xfrm rot="985914" flipH="1">
            <a:off x="11072813" y="5414963"/>
            <a:ext cx="1325563" cy="1325563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sp>
        <p:nvSpPr>
          <p:cNvPr id="10" name="矩形 4"/>
          <p:cNvSpPr/>
          <p:nvPr userDrawn="1"/>
        </p:nvSpPr>
        <p:spPr>
          <a:xfrm rot="3014278" flipH="1">
            <a:off x="10200481" y="3586956"/>
            <a:ext cx="1958975" cy="1957388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sp>
        <p:nvSpPr>
          <p:cNvPr id="11" name="矩形 9"/>
          <p:cNvSpPr/>
          <p:nvPr userDrawn="1"/>
        </p:nvSpPr>
        <p:spPr>
          <a:xfrm rot="4169379" flipH="1">
            <a:off x="8955088" y="5462588"/>
            <a:ext cx="203200" cy="203200"/>
          </a:xfrm>
          <a:prstGeom prst="rect">
            <a:avLst/>
          </a:prstGeom>
          <a:solidFill>
            <a:schemeClr val="accent4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sp>
        <p:nvSpPr>
          <p:cNvPr id="12" name="矩形 10"/>
          <p:cNvSpPr/>
          <p:nvPr userDrawn="1"/>
        </p:nvSpPr>
        <p:spPr>
          <a:xfrm rot="1849597" flipH="1">
            <a:off x="10415588" y="6386513"/>
            <a:ext cx="668338" cy="66992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sp>
        <p:nvSpPr>
          <p:cNvPr id="13" name="矩形 11"/>
          <p:cNvSpPr/>
          <p:nvPr userDrawn="1"/>
        </p:nvSpPr>
        <p:spPr>
          <a:xfrm rot="1703810" flipH="1">
            <a:off x="10052050" y="3232150"/>
            <a:ext cx="328613" cy="330200"/>
          </a:xfrm>
          <a:prstGeom prst="rect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3765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trike="noStrike" noProof="1"/>
          </a:p>
        </p:txBody>
      </p:sp>
      <p:pic>
        <p:nvPicPr>
          <p:cNvPr id="2061" name="Picture 13" descr="湖北猎豹图书文化有限公司logo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49013" y="114300"/>
            <a:ext cx="755650" cy="801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62" name="Picture 16" descr="timg?image&amp;quality=80&amp;size=b9999_10000&amp;sec=1514455248577&amp;di=17a6aee7f6970fc09f61a1489a9c9b1a&amp;imgtype=0&amp;src=http%3A%2F%2Fpic2"/>
          <p:cNvPicPr>
            <a:picLocks noChangeAspect="1"/>
          </p:cNvPicPr>
          <p:nvPr userDrawn="1"/>
        </p:nvPicPr>
        <p:blipFill>
          <a:blip r:embed="rId3"/>
          <a:srcRect b="5328"/>
          <a:stretch>
            <a:fillRect/>
          </a:stretch>
        </p:blipFill>
        <p:spPr>
          <a:xfrm>
            <a:off x="563563" y="5341938"/>
            <a:ext cx="1133475" cy="113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335810" y="236936"/>
            <a:ext cx="5601366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lvl="0" fontAlgn="base"/>
            <a:r>
              <a:rPr lang="zh-CN" altLang="en-US" strike="noStrike" noProof="1" dirty="0" smtClean="0"/>
              <a:t>单击此处编辑母版文本样式</a:t>
            </a:r>
            <a:endParaRPr lang="zh-CN" altLang="en-US" strike="noStrike" noProof="1" dirty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组合 6"/>
          <p:cNvGrpSpPr/>
          <p:nvPr userDrawn="1">
            <p:custDataLst>
              <p:tags r:id="rId4"/>
            </p:custDataLst>
          </p:nvPr>
        </p:nvGrpSpPr>
        <p:grpSpPr>
          <a:xfrm>
            <a:off x="2753240" y="1123029"/>
            <a:ext cx="6424532" cy="4608404"/>
            <a:chOff x="2753240" y="1123029"/>
            <a:chExt cx="6424532" cy="4608404"/>
          </a:xfrm>
        </p:grpSpPr>
        <p:pic>
          <p:nvPicPr>
            <p:cNvPr id="20" name="图片 19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21" name="图片 20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22" name="任意多边形: 形状 21"/>
            <p:cNvSpPr/>
            <p:nvPr userDrawn="1">
              <p:custDataLst>
                <p:tags r:id="rId9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/>
            <p:nvPr userDrawn="1">
              <p:custDataLst>
                <p:tags r:id="rId10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  <p:pic>
        <p:nvPicPr>
          <p:cNvPr id="12" name="图片 11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 flipH="1">
            <a:off x="9159333" y="1372720"/>
            <a:ext cx="1070517" cy="628180"/>
          </a:xfrm>
          <a:prstGeom prst="rect">
            <a:avLst/>
          </a:prstGeom>
        </p:spPr>
      </p:pic>
      <p:sp>
        <p:nvSpPr>
          <p:cNvPr id="15" name="竖排标题 1"/>
          <p:cNvSpPr>
            <a:spLocks noGrp="1"/>
          </p:cNvSpPr>
          <p:nvPr>
            <p:ph type="title" orient="vert" hasCustomPrompt="1"/>
            <p:custDataLst>
              <p:tags r:id="rId13"/>
            </p:custDataLst>
          </p:nvPr>
        </p:nvSpPr>
        <p:spPr>
          <a:xfrm>
            <a:off x="5546114" y="1123030"/>
            <a:ext cx="1099770" cy="4611941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2DB74B1-8DDB-4128-9837-BB3658DDA4A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EB28F856-347C-49F7-A05C-381B7055234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1" name="图片 10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10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73"/>
            <a:ext cx="12192000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>
            <a:off x="9111334" y="1249644"/>
            <a:ext cx="1070517" cy="628180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>
          <a:xfrm>
            <a:off x="4101719" y="3760041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>
          <a:xfrm>
            <a:off x="7141576" y="2359183"/>
            <a:ext cx="950582" cy="70042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cs typeface="+mn-ea"/>
              <a:sym typeface="+mn-lt"/>
            </a:endParaRPr>
          </a:p>
        </p:txBody>
      </p:sp>
      <p:sp>
        <p:nvSpPr>
          <p:cNvPr id="8" name="竖排标题 1"/>
          <p:cNvSpPr>
            <a:spLocks noGrp="1"/>
          </p:cNvSpPr>
          <p:nvPr>
            <p:ph type="title" orient="vert" hasCustomPrompt="1"/>
            <p:custDataLst>
              <p:tags r:id="rId8"/>
            </p:custDataLst>
          </p:nvPr>
        </p:nvSpPr>
        <p:spPr>
          <a:xfrm>
            <a:off x="5596105" y="1747594"/>
            <a:ext cx="999791" cy="3362813"/>
          </a:xfrm>
        </p:spPr>
        <p:txBody>
          <a:bodyPr vert="eaVert" lIns="90000" tIns="46800" rIns="90000" bIns="46800" anchor="ctr">
            <a:normAutofit/>
          </a:bodyPr>
          <a:lstStyle>
            <a:lvl1pPr algn="ctr">
              <a:defRPr sz="4800" b="1" u="none" strike="noStrike" kern="1200" cap="none" spc="200" normalizeH="0" baseline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尚巍手书W" panose="00020600040101010101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grpSp>
        <p:nvGrpSpPr>
          <p:cNvPr id="14" name="组合 13"/>
          <p:cNvGrpSpPr/>
          <p:nvPr userDrawn="1">
            <p:custDataLst>
              <p:tags r:id="rId12"/>
            </p:custDataLst>
          </p:nvPr>
        </p:nvGrpSpPr>
        <p:grpSpPr>
          <a:xfrm>
            <a:off x="3057780" y="1249644"/>
            <a:ext cx="6076440" cy="4358713"/>
            <a:chOff x="2753240" y="1123029"/>
            <a:chExt cx="6424532" cy="4608404"/>
          </a:xfrm>
        </p:grpSpPr>
        <p:pic>
          <p:nvPicPr>
            <p:cNvPr id="15" name="图片 14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14"/>
            <a:stretch>
              <a:fillRect/>
            </a:stretch>
          </p:blipFill>
          <p:spPr>
            <a:xfrm>
              <a:off x="7464317" y="2492772"/>
              <a:ext cx="1713455" cy="798431"/>
            </a:xfrm>
            <a:prstGeom prst="rect">
              <a:avLst/>
            </a:prstGeom>
            <a:ln>
              <a:noFill/>
            </a:ln>
          </p:spPr>
        </p:pic>
        <p:pic>
          <p:nvPicPr>
            <p:cNvPr id="16" name="图片 15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6"/>
            <a:stretch>
              <a:fillRect/>
            </a:stretch>
          </p:blipFill>
          <p:spPr>
            <a:xfrm>
              <a:off x="2753240" y="3587863"/>
              <a:ext cx="1957170" cy="911997"/>
            </a:xfrm>
            <a:prstGeom prst="rect">
              <a:avLst/>
            </a:prstGeom>
            <a:ln>
              <a:noFill/>
            </a:ln>
          </p:spPr>
        </p:pic>
        <p:sp>
          <p:nvSpPr>
            <p:cNvPr id="17" name="任意多边形: 形状 16"/>
            <p:cNvSpPr/>
            <p:nvPr userDrawn="1">
              <p:custDataLst>
                <p:tags r:id="rId17"/>
              </p:custDataLst>
            </p:nvPr>
          </p:nvSpPr>
          <p:spPr>
            <a:xfrm>
              <a:off x="3800683" y="1123029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  <p:sp>
          <p:nvSpPr>
            <p:cNvPr id="18" name="任意多边形: 形状 17"/>
            <p:cNvSpPr/>
            <p:nvPr userDrawn="1">
              <p:custDataLst>
                <p:tags r:id="rId18"/>
              </p:custDataLst>
            </p:nvPr>
          </p:nvSpPr>
          <p:spPr>
            <a:xfrm rot="10800000">
              <a:off x="4115486" y="3425462"/>
              <a:ext cx="4282522" cy="2305971"/>
            </a:xfrm>
            <a:custGeom>
              <a:avLst/>
              <a:gdLst>
                <a:gd name="connsiteX0" fmla="*/ 2305971 w 4611942"/>
                <a:gd name="connsiteY0" fmla="*/ 0 h 4611942"/>
                <a:gd name="connsiteX1" fmla="*/ 4218119 w 4611942"/>
                <a:gd name="connsiteY1" fmla="*/ 1016681 h 4611942"/>
                <a:gd name="connsiteX2" fmla="*/ 4282522 w 4611942"/>
                <a:gd name="connsiteY2" fmla="*/ 1122692 h 4611942"/>
                <a:gd name="connsiteX3" fmla="*/ 3929030 w 4611942"/>
                <a:gd name="connsiteY3" fmla="*/ 1122692 h 4611942"/>
                <a:gd name="connsiteX4" fmla="*/ 3929030 w 4611942"/>
                <a:gd name="connsiteY4" fmla="*/ 1823121 h 4611942"/>
                <a:gd name="connsiteX5" fmla="*/ 4560435 w 4611942"/>
                <a:gd name="connsiteY5" fmla="*/ 1823121 h 4611942"/>
                <a:gd name="connsiteX6" fmla="*/ 4565093 w 4611942"/>
                <a:gd name="connsiteY6" fmla="*/ 1841237 h 4611942"/>
                <a:gd name="connsiteX7" fmla="*/ 4611942 w 4611942"/>
                <a:gd name="connsiteY7" fmla="*/ 2305971 h 4611942"/>
                <a:gd name="connsiteX8" fmla="*/ 2305971 w 4611942"/>
                <a:gd name="connsiteY8" fmla="*/ 4611942 h 4611942"/>
                <a:gd name="connsiteX9" fmla="*/ 0 w 4611942"/>
                <a:gd name="connsiteY9" fmla="*/ 2305971 h 4611942"/>
                <a:gd name="connsiteX10" fmla="*/ 2305971 w 4611942"/>
                <a:gd name="connsiteY10" fmla="*/ 0 h 4611942"/>
                <a:gd name="connsiteX0-1" fmla="*/ 2305971 w 4611942"/>
                <a:gd name="connsiteY0-2" fmla="*/ 0 h 4611942"/>
                <a:gd name="connsiteX1-3" fmla="*/ 4218119 w 4611942"/>
                <a:gd name="connsiteY1-4" fmla="*/ 1016681 h 4611942"/>
                <a:gd name="connsiteX2-5" fmla="*/ 4282522 w 4611942"/>
                <a:gd name="connsiteY2-6" fmla="*/ 1122692 h 4611942"/>
                <a:gd name="connsiteX3-7" fmla="*/ 3929030 w 4611942"/>
                <a:gd name="connsiteY3-8" fmla="*/ 1823121 h 4611942"/>
                <a:gd name="connsiteX4-9" fmla="*/ 4560435 w 4611942"/>
                <a:gd name="connsiteY4-10" fmla="*/ 1823121 h 4611942"/>
                <a:gd name="connsiteX5-11" fmla="*/ 4565093 w 4611942"/>
                <a:gd name="connsiteY5-12" fmla="*/ 1841237 h 4611942"/>
                <a:gd name="connsiteX6-13" fmla="*/ 4611942 w 4611942"/>
                <a:gd name="connsiteY6-14" fmla="*/ 2305971 h 4611942"/>
                <a:gd name="connsiteX7-15" fmla="*/ 2305971 w 4611942"/>
                <a:gd name="connsiteY7-16" fmla="*/ 4611942 h 4611942"/>
                <a:gd name="connsiteX8-17" fmla="*/ 0 w 4611942"/>
                <a:gd name="connsiteY8-18" fmla="*/ 2305971 h 4611942"/>
                <a:gd name="connsiteX9-19" fmla="*/ 2305971 w 4611942"/>
                <a:gd name="connsiteY9-20" fmla="*/ 0 h 4611942"/>
                <a:gd name="connsiteX0-21" fmla="*/ 3929030 w 4611942"/>
                <a:gd name="connsiteY0-22" fmla="*/ 1823121 h 4611942"/>
                <a:gd name="connsiteX1-23" fmla="*/ 4560435 w 4611942"/>
                <a:gd name="connsiteY1-24" fmla="*/ 1823121 h 4611942"/>
                <a:gd name="connsiteX2-25" fmla="*/ 4565093 w 4611942"/>
                <a:gd name="connsiteY2-26" fmla="*/ 1841237 h 4611942"/>
                <a:gd name="connsiteX3-27" fmla="*/ 4611942 w 4611942"/>
                <a:gd name="connsiteY3-28" fmla="*/ 2305971 h 4611942"/>
                <a:gd name="connsiteX4-29" fmla="*/ 2305971 w 4611942"/>
                <a:gd name="connsiteY4-30" fmla="*/ 4611942 h 4611942"/>
                <a:gd name="connsiteX5-31" fmla="*/ 0 w 4611942"/>
                <a:gd name="connsiteY5-32" fmla="*/ 2305971 h 4611942"/>
                <a:gd name="connsiteX6-33" fmla="*/ 2305971 w 4611942"/>
                <a:gd name="connsiteY6-34" fmla="*/ 0 h 4611942"/>
                <a:gd name="connsiteX7-35" fmla="*/ 4218119 w 4611942"/>
                <a:gd name="connsiteY7-36" fmla="*/ 1016681 h 4611942"/>
                <a:gd name="connsiteX8-37" fmla="*/ 4282522 w 4611942"/>
                <a:gd name="connsiteY8-38" fmla="*/ 1122692 h 4611942"/>
                <a:gd name="connsiteX9-39" fmla="*/ 4020470 w 4611942"/>
                <a:gd name="connsiteY9-40" fmla="*/ 1914561 h 4611942"/>
                <a:gd name="connsiteX0-41" fmla="*/ 3929030 w 4611942"/>
                <a:gd name="connsiteY0-42" fmla="*/ 1823121 h 4611942"/>
                <a:gd name="connsiteX1-43" fmla="*/ 4560435 w 4611942"/>
                <a:gd name="connsiteY1-44" fmla="*/ 1823121 h 4611942"/>
                <a:gd name="connsiteX2-45" fmla="*/ 4565093 w 4611942"/>
                <a:gd name="connsiteY2-46" fmla="*/ 1841237 h 4611942"/>
                <a:gd name="connsiteX3-47" fmla="*/ 4611942 w 4611942"/>
                <a:gd name="connsiteY3-48" fmla="*/ 2305971 h 4611942"/>
                <a:gd name="connsiteX4-49" fmla="*/ 2305971 w 4611942"/>
                <a:gd name="connsiteY4-50" fmla="*/ 4611942 h 4611942"/>
                <a:gd name="connsiteX5-51" fmla="*/ 0 w 4611942"/>
                <a:gd name="connsiteY5-52" fmla="*/ 2305971 h 4611942"/>
                <a:gd name="connsiteX6-53" fmla="*/ 2305971 w 4611942"/>
                <a:gd name="connsiteY6-54" fmla="*/ 0 h 4611942"/>
                <a:gd name="connsiteX7-55" fmla="*/ 4218119 w 4611942"/>
                <a:gd name="connsiteY7-56" fmla="*/ 1016681 h 4611942"/>
                <a:gd name="connsiteX8-57" fmla="*/ 4282522 w 4611942"/>
                <a:gd name="connsiteY8-58" fmla="*/ 1122692 h 4611942"/>
                <a:gd name="connsiteX0-59" fmla="*/ 4560435 w 4611942"/>
                <a:gd name="connsiteY0-60" fmla="*/ 1823121 h 4611942"/>
                <a:gd name="connsiteX1-61" fmla="*/ 4565093 w 4611942"/>
                <a:gd name="connsiteY1-62" fmla="*/ 1841237 h 4611942"/>
                <a:gd name="connsiteX2-63" fmla="*/ 4611942 w 4611942"/>
                <a:gd name="connsiteY2-64" fmla="*/ 2305971 h 4611942"/>
                <a:gd name="connsiteX3-65" fmla="*/ 2305971 w 4611942"/>
                <a:gd name="connsiteY3-66" fmla="*/ 4611942 h 4611942"/>
                <a:gd name="connsiteX4-67" fmla="*/ 0 w 4611942"/>
                <a:gd name="connsiteY4-68" fmla="*/ 2305971 h 4611942"/>
                <a:gd name="connsiteX5-69" fmla="*/ 2305971 w 4611942"/>
                <a:gd name="connsiteY5-70" fmla="*/ 0 h 4611942"/>
                <a:gd name="connsiteX6-71" fmla="*/ 4218119 w 4611942"/>
                <a:gd name="connsiteY6-72" fmla="*/ 1016681 h 4611942"/>
                <a:gd name="connsiteX7-73" fmla="*/ 4282522 w 4611942"/>
                <a:gd name="connsiteY7-74" fmla="*/ 1122692 h 4611942"/>
                <a:gd name="connsiteX0-75" fmla="*/ 4560435 w 4944884"/>
                <a:gd name="connsiteY0-76" fmla="*/ 1823121 h 2495333"/>
                <a:gd name="connsiteX1-77" fmla="*/ 4565093 w 4944884"/>
                <a:gd name="connsiteY1-78" fmla="*/ 1841237 h 2495333"/>
                <a:gd name="connsiteX2-79" fmla="*/ 4611942 w 4944884"/>
                <a:gd name="connsiteY2-80" fmla="*/ 2305971 h 2495333"/>
                <a:gd name="connsiteX3-81" fmla="*/ 0 w 4944884"/>
                <a:gd name="connsiteY3-82" fmla="*/ 2305971 h 2495333"/>
                <a:gd name="connsiteX4-83" fmla="*/ 2305971 w 4944884"/>
                <a:gd name="connsiteY4-84" fmla="*/ 0 h 2495333"/>
                <a:gd name="connsiteX5-85" fmla="*/ 4218119 w 4944884"/>
                <a:gd name="connsiteY5-86" fmla="*/ 1016681 h 2495333"/>
                <a:gd name="connsiteX6-87" fmla="*/ 4282522 w 4944884"/>
                <a:gd name="connsiteY6-88" fmla="*/ 1122692 h 2495333"/>
                <a:gd name="connsiteX0-89" fmla="*/ 4560435 w 4565093"/>
                <a:gd name="connsiteY0-90" fmla="*/ 1823121 h 2384058"/>
                <a:gd name="connsiteX1-91" fmla="*/ 4565093 w 4565093"/>
                <a:gd name="connsiteY1-92" fmla="*/ 1841237 h 2384058"/>
                <a:gd name="connsiteX2-93" fmla="*/ 0 w 4565093"/>
                <a:gd name="connsiteY2-94" fmla="*/ 2305971 h 2384058"/>
                <a:gd name="connsiteX3-95" fmla="*/ 2305971 w 4565093"/>
                <a:gd name="connsiteY3-96" fmla="*/ 0 h 2384058"/>
                <a:gd name="connsiteX4-97" fmla="*/ 4218119 w 4565093"/>
                <a:gd name="connsiteY4-98" fmla="*/ 1016681 h 2384058"/>
                <a:gd name="connsiteX5-99" fmla="*/ 4282522 w 4565093"/>
                <a:gd name="connsiteY5-100" fmla="*/ 1122692 h 2384058"/>
                <a:gd name="connsiteX0-101" fmla="*/ 4560435 w 4560435"/>
                <a:gd name="connsiteY0-102" fmla="*/ 1823121 h 2305971"/>
                <a:gd name="connsiteX1-103" fmla="*/ 0 w 4560435"/>
                <a:gd name="connsiteY1-104" fmla="*/ 2305971 h 2305971"/>
                <a:gd name="connsiteX2-105" fmla="*/ 2305971 w 4560435"/>
                <a:gd name="connsiteY2-106" fmla="*/ 0 h 2305971"/>
                <a:gd name="connsiteX3-107" fmla="*/ 4218119 w 4560435"/>
                <a:gd name="connsiteY3-108" fmla="*/ 1016681 h 2305971"/>
                <a:gd name="connsiteX4-109" fmla="*/ 4282522 w 4560435"/>
                <a:gd name="connsiteY4-110" fmla="*/ 1122692 h 2305971"/>
                <a:gd name="connsiteX0-111" fmla="*/ 0 w 4282522"/>
                <a:gd name="connsiteY0-112" fmla="*/ 2305971 h 2305971"/>
                <a:gd name="connsiteX1-113" fmla="*/ 2305971 w 4282522"/>
                <a:gd name="connsiteY1-114" fmla="*/ 0 h 2305971"/>
                <a:gd name="connsiteX2-115" fmla="*/ 4218119 w 4282522"/>
                <a:gd name="connsiteY2-116" fmla="*/ 1016681 h 2305971"/>
                <a:gd name="connsiteX3-117" fmla="*/ 4282522 w 4282522"/>
                <a:gd name="connsiteY3-118" fmla="*/ 1122692 h 230597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282522" h="2305971">
                  <a:moveTo>
                    <a:pt x="0" y="2305971"/>
                  </a:moveTo>
                  <a:cubicBezTo>
                    <a:pt x="0" y="1032418"/>
                    <a:pt x="1032418" y="0"/>
                    <a:pt x="2305971" y="0"/>
                  </a:cubicBezTo>
                  <a:cubicBezTo>
                    <a:pt x="3101942" y="0"/>
                    <a:pt x="3803719" y="403288"/>
                    <a:pt x="4218119" y="1016681"/>
                  </a:cubicBezTo>
                  <a:lnTo>
                    <a:pt x="4282522" y="1122692"/>
                  </a:lnTo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800" baseline="0">
                <a:latin typeface="Arial" panose="020B0604020202020204" pitchFamily="34" charset="0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10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6238877" y="952508"/>
            <a:ext cx="5283242" cy="5388907"/>
          </a:xfrm>
        </p:spPr>
        <p:txBody>
          <a:bodyPr>
            <a:normAutofit/>
          </a:bodyPr>
          <a:lstStyle>
            <a:lvl1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lnSpc>
                <a:spcPct val="120000"/>
              </a:lnSpc>
              <a:defRPr sz="16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3" name="图片 12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10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1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2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3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>
            <a:lvl1pPr>
              <a:lnSpc>
                <a:spcPct val="120000"/>
              </a:lnSpc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 userDrawn="1">
            <p:custDataLst>
              <p:tags r:id="rId2"/>
            </p:custDataLst>
          </p:nvPr>
        </p:nvGrpSpPr>
        <p:grpSpPr>
          <a:xfrm>
            <a:off x="0" y="428"/>
            <a:ext cx="12192000" cy="6884467"/>
            <a:chOff x="0" y="428"/>
            <a:chExt cx="12192000" cy="6884467"/>
          </a:xfrm>
        </p:grpSpPr>
        <p:pic>
          <p:nvPicPr>
            <p:cNvPr id="12" name="图片 11"/>
            <p:cNvPicPr>
              <a:picLocks noChangeAspect="1"/>
            </p:cNvPicPr>
            <p:nvPr userDrawn="1">
              <p:custDataLst>
                <p:tags r:id="rId3"/>
              </p:custDataLst>
            </p:nvPr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2" y="428"/>
              <a:ext cx="12190476" cy="685714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/>
            <a:stretch>
              <a:fillRect/>
            </a:stretch>
          </p:blipFill>
          <p:spPr>
            <a:xfrm flipH="1">
              <a:off x="9144000" y="4280861"/>
              <a:ext cx="3048000" cy="2604034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129140"/>
              <a:ext cx="1070517" cy="628180"/>
            </a:xfrm>
            <a:prstGeom prst="rect">
              <a:avLst/>
            </a:prstGeom>
          </p:spPr>
        </p:pic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slideLayout" Target="../slideLayouts/slideLayout10.xml"/><Relationship Id="rId7" Type="http://schemas.openxmlformats.org/officeDocument/2006/relationships/slideLayout" Target="../slideLayouts/slideLayout9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3" Type="http://schemas.openxmlformats.org/officeDocument/2006/relationships/slideLayout" Target="../slideLayouts/slideLayout5.xml"/><Relationship Id="rId26" Type="http://schemas.openxmlformats.org/officeDocument/2006/relationships/theme" Target="../theme/theme2.xml"/><Relationship Id="rId25" Type="http://schemas.openxmlformats.org/officeDocument/2006/relationships/tags" Target="../tags/tag181.xml"/><Relationship Id="rId24" Type="http://schemas.openxmlformats.org/officeDocument/2006/relationships/tags" Target="../tags/tag180.xml"/><Relationship Id="rId23" Type="http://schemas.openxmlformats.org/officeDocument/2006/relationships/tags" Target="../tags/tag179.xml"/><Relationship Id="rId22" Type="http://schemas.openxmlformats.org/officeDocument/2006/relationships/tags" Target="../tags/tag178.xml"/><Relationship Id="rId21" Type="http://schemas.openxmlformats.org/officeDocument/2006/relationships/tags" Target="../tags/tag177.xml"/><Relationship Id="rId20" Type="http://schemas.openxmlformats.org/officeDocument/2006/relationships/tags" Target="../tags/tag176.xml"/><Relationship Id="rId2" Type="http://schemas.openxmlformats.org/officeDocument/2006/relationships/slideLayout" Target="../slideLayouts/slideLayout4.xml"/><Relationship Id="rId19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20.xml"/><Relationship Id="rId17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BB3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anose="020B050202020202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anose="020B050202020202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anose="020B050202020202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Gothic" panose="020B050202020202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0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101600" tIns="38100" rIns="76200" bIns="38100" rtlCol="0" anchor="t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1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2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3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4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lnSpc>
                <a:spcPct val="120000"/>
              </a:lnSpc>
              <a:defRPr sz="12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  <p:sldLayoutId id="2147483663" r:id="rId12"/>
    <p:sldLayoutId id="2147483664" r:id="rId13"/>
    <p:sldLayoutId id="2147483665" r:id="rId14"/>
    <p:sldLayoutId id="2147483666" r:id="rId15"/>
    <p:sldLayoutId id="2147483667" r:id="rId16"/>
    <p:sldLayoutId id="2147483668" r:id="rId17"/>
    <p:sldLayoutId id="2147483669" r:id="rId18"/>
    <p:sldLayoutId id="2147483670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75000"/>
              <a:lumOff val="25000"/>
            </a:schemeClr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tags" Target="../tags/tag184.xml"/><Relationship Id="rId4" Type="http://schemas.openxmlformats.org/officeDocument/2006/relationships/image" Target="../media/image7.png"/><Relationship Id="rId3" Type="http://schemas.openxmlformats.org/officeDocument/2006/relationships/tags" Target="../tags/tag183.xml"/><Relationship Id="rId2" Type="http://schemas.openxmlformats.org/officeDocument/2006/relationships/image" Target="../media/image14.png"/><Relationship Id="rId1" Type="http://schemas.openxmlformats.org/officeDocument/2006/relationships/tags" Target="../tags/tag182.xml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224.xml"/><Relationship Id="rId5" Type="http://schemas.openxmlformats.org/officeDocument/2006/relationships/tags" Target="../tags/tag223.xml"/><Relationship Id="rId4" Type="http://schemas.openxmlformats.org/officeDocument/2006/relationships/image" Target="../media/image8.png"/><Relationship Id="rId3" Type="http://schemas.openxmlformats.org/officeDocument/2006/relationships/tags" Target="../tags/tag222.xml"/><Relationship Id="rId2" Type="http://schemas.openxmlformats.org/officeDocument/2006/relationships/image" Target="../media/image7.png"/><Relationship Id="rId1" Type="http://schemas.openxmlformats.org/officeDocument/2006/relationships/tags" Target="../tags/tag221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tags" Target="../tags/tag227.xml"/><Relationship Id="rId4" Type="http://schemas.openxmlformats.org/officeDocument/2006/relationships/image" Target="../media/image8.png"/><Relationship Id="rId3" Type="http://schemas.openxmlformats.org/officeDocument/2006/relationships/tags" Target="../tags/tag226.xml"/><Relationship Id="rId2" Type="http://schemas.openxmlformats.org/officeDocument/2006/relationships/image" Target="../media/image7.png"/><Relationship Id="rId1" Type="http://schemas.openxmlformats.org/officeDocument/2006/relationships/tags" Target="../tags/tag22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7" Type="http://schemas.openxmlformats.org/officeDocument/2006/relationships/tags" Target="../tags/tag232.xml"/><Relationship Id="rId6" Type="http://schemas.openxmlformats.org/officeDocument/2006/relationships/tags" Target="../tags/tag231.xml"/><Relationship Id="rId5" Type="http://schemas.openxmlformats.org/officeDocument/2006/relationships/tags" Target="../tags/tag230.xml"/><Relationship Id="rId4" Type="http://schemas.openxmlformats.org/officeDocument/2006/relationships/image" Target="../media/image8.png"/><Relationship Id="rId3" Type="http://schemas.openxmlformats.org/officeDocument/2006/relationships/tags" Target="../tags/tag229.xml"/><Relationship Id="rId2" Type="http://schemas.openxmlformats.org/officeDocument/2006/relationships/image" Target="../media/image7.png"/><Relationship Id="rId1" Type="http://schemas.openxmlformats.org/officeDocument/2006/relationships/tags" Target="../tags/tag228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image" Target="../media/image8.png"/><Relationship Id="rId3" Type="http://schemas.openxmlformats.org/officeDocument/2006/relationships/tags" Target="../tags/tag234.xml"/><Relationship Id="rId2" Type="http://schemas.openxmlformats.org/officeDocument/2006/relationships/image" Target="../media/image7.png"/><Relationship Id="rId1" Type="http://schemas.openxmlformats.org/officeDocument/2006/relationships/tags" Target="../tags/tag233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7" Type="http://schemas.openxmlformats.org/officeDocument/2006/relationships/tags" Target="../tags/tag240.xml"/><Relationship Id="rId6" Type="http://schemas.openxmlformats.org/officeDocument/2006/relationships/image" Target="../media/image18.png"/><Relationship Id="rId5" Type="http://schemas.openxmlformats.org/officeDocument/2006/relationships/tags" Target="../tags/tag239.xml"/><Relationship Id="rId4" Type="http://schemas.openxmlformats.org/officeDocument/2006/relationships/image" Target="../media/image8.png"/><Relationship Id="rId3" Type="http://schemas.openxmlformats.org/officeDocument/2006/relationships/tags" Target="../tags/tag238.xml"/><Relationship Id="rId2" Type="http://schemas.openxmlformats.org/officeDocument/2006/relationships/image" Target="../media/image7.png"/><Relationship Id="rId1" Type="http://schemas.openxmlformats.org/officeDocument/2006/relationships/tags" Target="../tags/tag237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tags" Target="../tags/tag246.xml"/><Relationship Id="rId7" Type="http://schemas.openxmlformats.org/officeDocument/2006/relationships/tags" Target="../tags/tag245.xml"/><Relationship Id="rId6" Type="http://schemas.openxmlformats.org/officeDocument/2006/relationships/tags" Target="../tags/tag244.xml"/><Relationship Id="rId5" Type="http://schemas.openxmlformats.org/officeDocument/2006/relationships/tags" Target="../tags/tag243.xml"/><Relationship Id="rId4" Type="http://schemas.openxmlformats.org/officeDocument/2006/relationships/image" Target="../media/image8.png"/><Relationship Id="rId3" Type="http://schemas.openxmlformats.org/officeDocument/2006/relationships/tags" Target="../tags/tag242.xml"/><Relationship Id="rId2" Type="http://schemas.openxmlformats.org/officeDocument/2006/relationships/image" Target="../media/image7.png"/><Relationship Id="rId1" Type="http://schemas.openxmlformats.org/officeDocument/2006/relationships/tags" Target="../tags/tag241.xml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250.xml"/><Relationship Id="rId5" Type="http://schemas.openxmlformats.org/officeDocument/2006/relationships/tags" Target="../tags/tag249.xml"/><Relationship Id="rId4" Type="http://schemas.openxmlformats.org/officeDocument/2006/relationships/image" Target="../media/image8.png"/><Relationship Id="rId3" Type="http://schemas.openxmlformats.org/officeDocument/2006/relationships/tags" Target="../tags/tag248.xml"/><Relationship Id="rId2" Type="http://schemas.openxmlformats.org/officeDocument/2006/relationships/image" Target="../media/image7.png"/><Relationship Id="rId1" Type="http://schemas.openxmlformats.org/officeDocument/2006/relationships/tags" Target="../tags/tag247.xml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9.xml"/><Relationship Id="rId5" Type="http://schemas.openxmlformats.org/officeDocument/2006/relationships/tags" Target="../tags/tag253.xml"/><Relationship Id="rId4" Type="http://schemas.openxmlformats.org/officeDocument/2006/relationships/image" Target="../media/image8.png"/><Relationship Id="rId3" Type="http://schemas.openxmlformats.org/officeDocument/2006/relationships/tags" Target="../tags/tag252.xml"/><Relationship Id="rId2" Type="http://schemas.openxmlformats.org/officeDocument/2006/relationships/image" Target="../media/image7.png"/><Relationship Id="rId1" Type="http://schemas.openxmlformats.org/officeDocument/2006/relationships/tags" Target="../tags/tag25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3.xml"/><Relationship Id="rId2" Type="http://schemas.openxmlformats.org/officeDocument/2006/relationships/tags" Target="../tags/tag255.xml"/><Relationship Id="rId1" Type="http://schemas.openxmlformats.org/officeDocument/2006/relationships/tags" Target="../tags/tag254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188.xml"/><Relationship Id="rId5" Type="http://schemas.openxmlformats.org/officeDocument/2006/relationships/tags" Target="../tags/tag187.xml"/><Relationship Id="rId4" Type="http://schemas.openxmlformats.org/officeDocument/2006/relationships/image" Target="../media/image8.png"/><Relationship Id="rId3" Type="http://schemas.openxmlformats.org/officeDocument/2006/relationships/tags" Target="../tags/tag186.xml"/><Relationship Id="rId2" Type="http://schemas.openxmlformats.org/officeDocument/2006/relationships/image" Target="../media/image7.png"/><Relationship Id="rId1" Type="http://schemas.openxmlformats.org/officeDocument/2006/relationships/tags" Target="../tags/tag18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image" Target="../media/image15.jpeg"/><Relationship Id="rId4" Type="http://schemas.openxmlformats.org/officeDocument/2006/relationships/image" Target="../media/image8.png"/><Relationship Id="rId3" Type="http://schemas.openxmlformats.org/officeDocument/2006/relationships/tags" Target="../tags/tag193.xml"/><Relationship Id="rId2" Type="http://schemas.openxmlformats.org/officeDocument/2006/relationships/image" Target="../media/image7.png"/><Relationship Id="rId1" Type="http://schemas.openxmlformats.org/officeDocument/2006/relationships/tags" Target="../tags/tag192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199.xml"/><Relationship Id="rId5" Type="http://schemas.openxmlformats.org/officeDocument/2006/relationships/tags" Target="../tags/tag198.xml"/><Relationship Id="rId4" Type="http://schemas.openxmlformats.org/officeDocument/2006/relationships/image" Target="../media/image8.png"/><Relationship Id="rId3" Type="http://schemas.openxmlformats.org/officeDocument/2006/relationships/tags" Target="../tags/tag197.xml"/><Relationship Id="rId2" Type="http://schemas.openxmlformats.org/officeDocument/2006/relationships/image" Target="../media/image7.png"/><Relationship Id="rId1" Type="http://schemas.openxmlformats.org/officeDocument/2006/relationships/tags" Target="../tags/tag196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203.xml"/><Relationship Id="rId5" Type="http://schemas.openxmlformats.org/officeDocument/2006/relationships/tags" Target="../tags/tag202.xml"/><Relationship Id="rId4" Type="http://schemas.openxmlformats.org/officeDocument/2006/relationships/image" Target="../media/image8.png"/><Relationship Id="rId3" Type="http://schemas.openxmlformats.org/officeDocument/2006/relationships/tags" Target="../tags/tag201.xml"/><Relationship Id="rId2" Type="http://schemas.openxmlformats.org/officeDocument/2006/relationships/image" Target="../media/image7.png"/><Relationship Id="rId1" Type="http://schemas.openxmlformats.org/officeDocument/2006/relationships/tags" Target="../tags/tag200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microsoft.com/office/2007/relationships/media" Target="../media/media1.mp3"/><Relationship Id="rId7" Type="http://schemas.openxmlformats.org/officeDocument/2006/relationships/audio" Target="../media/media1.mp3"/><Relationship Id="rId6" Type="http://schemas.openxmlformats.org/officeDocument/2006/relationships/tags" Target="../tags/tag207.xml"/><Relationship Id="rId5" Type="http://schemas.openxmlformats.org/officeDocument/2006/relationships/tags" Target="../tags/tag206.xml"/><Relationship Id="rId4" Type="http://schemas.openxmlformats.org/officeDocument/2006/relationships/image" Target="../media/image8.png"/><Relationship Id="rId3" Type="http://schemas.openxmlformats.org/officeDocument/2006/relationships/tags" Target="../tags/tag205.xml"/><Relationship Id="rId2" Type="http://schemas.openxmlformats.org/officeDocument/2006/relationships/image" Target="../media/image16.jpeg"/><Relationship Id="rId14" Type="http://schemas.openxmlformats.org/officeDocument/2006/relationships/slideLayout" Target="../slideLayouts/slideLayout9.xml"/><Relationship Id="rId13" Type="http://schemas.openxmlformats.org/officeDocument/2006/relationships/tags" Target="../tags/tag211.xml"/><Relationship Id="rId12" Type="http://schemas.openxmlformats.org/officeDocument/2006/relationships/tags" Target="../tags/tag210.xml"/><Relationship Id="rId11" Type="http://schemas.openxmlformats.org/officeDocument/2006/relationships/tags" Target="../tags/tag209.xml"/><Relationship Id="rId10" Type="http://schemas.openxmlformats.org/officeDocument/2006/relationships/tags" Target="../tags/tag208.xml"/><Relationship Id="rId1" Type="http://schemas.openxmlformats.org/officeDocument/2006/relationships/tags" Target="../tags/tag20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9.xml"/><Relationship Id="rId7" Type="http://schemas.openxmlformats.org/officeDocument/2006/relationships/tags" Target="../tags/tag216.xml"/><Relationship Id="rId6" Type="http://schemas.openxmlformats.org/officeDocument/2006/relationships/tags" Target="../tags/tag215.xml"/><Relationship Id="rId5" Type="http://schemas.openxmlformats.org/officeDocument/2006/relationships/tags" Target="../tags/tag214.xml"/><Relationship Id="rId4" Type="http://schemas.openxmlformats.org/officeDocument/2006/relationships/image" Target="../media/image8.png"/><Relationship Id="rId3" Type="http://schemas.openxmlformats.org/officeDocument/2006/relationships/tags" Target="../tags/tag213.xml"/><Relationship Id="rId2" Type="http://schemas.openxmlformats.org/officeDocument/2006/relationships/image" Target="../media/image7.png"/><Relationship Id="rId1" Type="http://schemas.openxmlformats.org/officeDocument/2006/relationships/tags" Target="../tags/tag212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220.xml"/><Relationship Id="rId5" Type="http://schemas.openxmlformats.org/officeDocument/2006/relationships/tags" Target="../tags/tag219.xml"/><Relationship Id="rId4" Type="http://schemas.openxmlformats.org/officeDocument/2006/relationships/image" Target="../media/image8.png"/><Relationship Id="rId3" Type="http://schemas.openxmlformats.org/officeDocument/2006/relationships/tags" Target="../tags/tag218.xml"/><Relationship Id="rId2" Type="http://schemas.openxmlformats.org/officeDocument/2006/relationships/image" Target="../media/image7.png"/><Relationship Id="rId1" Type="http://schemas.openxmlformats.org/officeDocument/2006/relationships/tags" Target="../tags/tag2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5" y="635"/>
            <a:ext cx="12187555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0173970" y="455295"/>
            <a:ext cx="1013460" cy="38258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ctr"/>
            <a:r>
              <a:rPr lang="zh-CN" altLang="en-US" sz="5400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登幽州台歌</a:t>
            </a:r>
            <a:endParaRPr lang="zh-CN" altLang="en-US" sz="540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057005" y="3429000"/>
            <a:ext cx="798195" cy="18053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pPr algn="ctr"/>
            <a:r>
              <a:rPr lang="zh-CN" altLang="en-US" sz="4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陈子昂</a:t>
            </a:r>
            <a:endParaRPr lang="zh-CN" altLang="en-US" sz="4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5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2" name="图片 11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14337" name="TextBox 1"/>
          <p:cNvSpPr txBox="1"/>
          <p:nvPr/>
        </p:nvSpPr>
        <p:spPr>
          <a:xfrm>
            <a:off x="848678" y="625158"/>
            <a:ext cx="10631487" cy="178244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t" anchorCtr="0">
            <a:spAutoFit/>
          </a:bodyPr>
          <a:p>
            <a:pPr defTabSz="1219200">
              <a:lnSpc>
                <a:spcPct val="15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请分析</a:t>
            </a:r>
            <a:r>
              <a:rPr sz="36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“前不见古人，后不见来者”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中的情与理。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（从情感和哲理的角度）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1089025" y="4330065"/>
            <a:ext cx="1039114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</a:t>
            </a:r>
            <a:r>
              <a:rPr lang="zh-CN" altLang="en-US" sz="32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隶书" panose="02010509060101010101" pitchFamily="49" charset="-122"/>
              </a:rPr>
              <a:t>②理：慨叹生命之有限，引发诗人时空永恒无限、人生短暂易逝的哲理思考。</a:t>
            </a:r>
            <a:endParaRPr lang="zh-CN" altLang="en-US" sz="3200" b="1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  <a:cs typeface="隶书" panose="020105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89025" y="2626360"/>
            <a:ext cx="1029779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32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lang="zh-CN" altLang="en-US" sz="32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隶书" panose="02010509060101010101" pitchFamily="49" charset="-122"/>
                <a:sym typeface="+mn-ea"/>
              </a:rPr>
              <a:t>①情：借</a:t>
            </a:r>
            <a:r>
              <a:rPr lang="zh-CN" sz="32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隶书" panose="02010509060101010101" pitchFamily="49" charset="-122"/>
                <a:sym typeface="+mn-ea"/>
              </a:rPr>
              <a:t>自己</a:t>
            </a:r>
            <a:r>
              <a:rPr lang="zh-CN" altLang="en-US" sz="32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隶书" panose="02010509060101010101" pitchFamily="49" charset="-122"/>
                <a:sym typeface="+mn-ea"/>
              </a:rPr>
              <a:t>没能遇到贤明君主，表达诗人怀才不遇、壮志难酬的惆怅苦闷。</a:t>
            </a:r>
            <a:endParaRPr lang="zh-CN" altLang="en-US" sz="3200" b="1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  <a:cs typeface="隶书" panose="02010509060101010101" pitchFamily="49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13313" name="TextBox 1"/>
          <p:cNvSpPr txBox="1"/>
          <p:nvPr/>
        </p:nvSpPr>
        <p:spPr>
          <a:xfrm>
            <a:off x="1000760" y="590550"/>
            <a:ext cx="10019665" cy="1467485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 anchor="t" anchorCtr="0">
            <a:spAutoFit/>
          </a:bodyPr>
          <a:p>
            <a:pPr defTabSz="1219200">
              <a:lnSpc>
                <a:spcPct val="120000"/>
              </a:lnSpc>
            </a:pPr>
            <a:r>
              <a:rPr lang="en-US" altLang="zh-CN" sz="37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请描绘“念天地之悠悠，独怆然而涕下！”画面。</a:t>
            </a:r>
            <a:endParaRPr lang="zh-CN" altLang="en-US" sz="36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872" name="TextBox 7"/>
          <p:cNvSpPr txBox="1"/>
          <p:nvPr/>
        </p:nvSpPr>
        <p:spPr>
          <a:xfrm>
            <a:off x="802005" y="2527935"/>
            <a:ext cx="10407650" cy="2988310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t" anchorCtr="0">
            <a:noAutofit/>
          </a:bodyPr>
          <a:p>
            <a:pPr defTabSz="1219200">
              <a:lnSpc>
                <a:spcPct val="130000"/>
              </a:lnSpc>
            </a:pPr>
            <a:r>
              <a:rPr lang="zh-CN" altLang="en-US" sz="37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</a:t>
            </a:r>
            <a:r>
              <a:rPr lang="en-US" altLang="zh-CN" sz="37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</a:t>
            </a:r>
            <a:r>
              <a:rPr lang="zh-CN" altLang="en-US" sz="3600" b="1" dirty="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我登上幽州台眺望远方，思绪万千，想到了过去、现在和未来；看这茫茫宇宙，无边无际，但看不到一个能赏识人才的君主，不禁感到孤单寂寞，悲从中来，怆然流泪。</a:t>
            </a:r>
            <a:r>
              <a:rPr lang="en-US" altLang="zh-CN" sz="3600" b="1" dirty="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</a:t>
            </a:r>
            <a:endParaRPr lang="en-US" altLang="zh-CN" sz="3600" b="1" dirty="0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/>
      <p:bldP spid="3687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13313" name="TextBox 1"/>
          <p:cNvSpPr txBox="1"/>
          <p:nvPr/>
        </p:nvSpPr>
        <p:spPr>
          <a:xfrm>
            <a:off x="801688" y="657543"/>
            <a:ext cx="9848850" cy="803275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 anchor="t" anchorCtr="0">
            <a:spAutoFit/>
          </a:bodyPr>
          <a:p>
            <a:pPr defTabSz="1219200">
              <a:lnSpc>
                <a:spcPct val="120000"/>
              </a:lnSpc>
            </a:pPr>
            <a:r>
              <a:rPr lang="en-US" altLang="zh-CN" sz="37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4.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赏析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“念天地之悠悠，独怆然而涕下”。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872" name="TextBox 7"/>
          <p:cNvSpPr txBox="1"/>
          <p:nvPr>
            <p:custDataLst>
              <p:tags r:id="rId5"/>
            </p:custDataLst>
          </p:nvPr>
        </p:nvSpPr>
        <p:spPr>
          <a:xfrm>
            <a:off x="802005" y="1691640"/>
            <a:ext cx="10246360" cy="23590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t" anchorCtr="0">
            <a:noAutofit/>
          </a:bodyPr>
          <a:p>
            <a:pPr defTabSz="1219200">
              <a:lnSpc>
                <a:spcPct val="130000"/>
              </a:lnSpc>
            </a:pPr>
            <a:r>
              <a:rPr lang="zh-CN" altLang="en-US" sz="37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</a:t>
            </a:r>
            <a:r>
              <a:rPr lang="zh-CN" altLang="en-US" sz="3700" b="1" dirty="0">
                <a:solidFill>
                  <a:schemeClr val="dk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炼字：</a:t>
            </a:r>
            <a:r>
              <a:rPr lang="zh-CN" altLang="en-US" sz="3600" b="1" dirty="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“悠悠”一词形容时间的久远和空间的广大。把个人放置到无边宇宙的背景中，使人显得渺小，从而产生一种苍茫孤独之感。</a:t>
            </a:r>
            <a:endParaRPr lang="zh-CN" altLang="en-US" sz="3600" b="1" dirty="0">
              <a:solidFill>
                <a:schemeClr val="dk1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defTabSz="1219200">
              <a:lnSpc>
                <a:spcPct val="130000"/>
              </a:lnSpc>
            </a:pPr>
            <a:r>
              <a:rPr lang="en-US" altLang="zh-CN" sz="36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</a:t>
            </a:r>
            <a:endParaRPr lang="en-US" altLang="zh-CN" sz="3600" b="1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3" name="TextBox 7"/>
          <p:cNvSpPr txBox="1"/>
          <p:nvPr>
            <p:custDataLst>
              <p:tags r:id="rId6"/>
            </p:custDataLst>
          </p:nvPr>
        </p:nvSpPr>
        <p:spPr>
          <a:xfrm>
            <a:off x="802005" y="4236720"/>
            <a:ext cx="10246360" cy="2359025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t" anchorCtr="0">
            <a:noAutofit/>
          </a:bodyPr>
          <a:p>
            <a:pPr defTabSz="1219200">
              <a:lnSpc>
                <a:spcPct val="130000"/>
              </a:lnSpc>
            </a:pPr>
            <a:r>
              <a:rPr lang="zh-CN" altLang="en-US" sz="37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</a:t>
            </a:r>
            <a:r>
              <a:rPr lang="zh-CN" altLang="en-US" sz="3700" b="1" dirty="0">
                <a:solidFill>
                  <a:schemeClr val="dk1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炼字：</a:t>
            </a:r>
            <a:r>
              <a:rPr lang="zh-CN" altLang="en-US" sz="3600" b="1" dirty="0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“独”一词是诗眼。突出表现了诗人独自登上高台的寂寞、感伤，抒发了诗人怀才不遇的感慨。</a:t>
            </a:r>
            <a:endParaRPr lang="zh-CN" altLang="en-US" sz="3600" b="1" dirty="0">
              <a:solidFill>
                <a:srgbClr val="C00000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  <a:p>
            <a:pPr defTabSz="1219200">
              <a:lnSpc>
                <a:spcPct val="130000"/>
              </a:lnSpc>
            </a:pPr>
            <a:r>
              <a:rPr lang="en-US" altLang="zh-CN" sz="36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</a:t>
            </a:r>
            <a:endParaRPr lang="en-US" altLang="zh-CN" sz="3600" b="1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/>
      <p:bldP spid="36872" grpId="1"/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5" name="图片 14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" y="0"/>
            <a:ext cx="12190730" cy="68573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9330690" y="2608580"/>
            <a:ext cx="2091690" cy="22212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noAutofit/>
          </a:bodyPr>
          <a:p>
            <a:pPr algn="ctr"/>
            <a:r>
              <a:rPr lang="en-US" altLang="zh-CN" sz="32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         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</a:t>
            </a:r>
            <a:r>
              <a:rPr lang="zh-CN" altLang="en-US" sz="32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怀才不遇</a:t>
            </a:r>
            <a:endParaRPr lang="zh-CN" altLang="en-US" sz="32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ctr"/>
            <a:r>
              <a:rPr lang="zh-CN" altLang="en-US" sz="32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                                                                                                    悲愤孤寂</a:t>
            </a:r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                             </a:t>
            </a:r>
            <a:endParaRPr lang="zh-CN" altLang="en-US" sz="32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cs typeface="宋体" panose="02010600030101010101" pitchFamily="2" charset="-122"/>
            </a:endParaRPr>
          </a:p>
        </p:txBody>
      </p:sp>
      <p:sp>
        <p:nvSpPr>
          <p:cNvPr id="15368" name="Text Box 13"/>
          <p:cNvSpPr txBox="1"/>
          <p:nvPr>
            <p:custDataLst>
              <p:tags r:id="rId5"/>
            </p:custDataLst>
          </p:nvPr>
        </p:nvSpPr>
        <p:spPr>
          <a:xfrm>
            <a:off x="285750" y="284480"/>
            <a:ext cx="1640205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古诗结构</a:t>
            </a:r>
            <a:endParaRPr lang="zh-CN" altLang="en-US" sz="2800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5440" y="3411855"/>
            <a:ext cx="2413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隶书" panose="02010509060101010101" pitchFamily="49" charset="-122"/>
                <a:sym typeface="+mn-ea"/>
              </a:rPr>
              <a:t>登幽州台歌</a:t>
            </a:r>
            <a:endParaRPr lang="zh-CN" altLang="en-US" sz="3200" b="1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571115" y="1836420"/>
            <a:ext cx="558800" cy="3874135"/>
          </a:xfrm>
          <a:prstGeom prst="lef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187700" y="1544955"/>
            <a:ext cx="18440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俯仰古今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21705" y="1544955"/>
            <a:ext cx="1914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时间悠悠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187700" y="3482975"/>
            <a:ext cx="1880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登台远眺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187700" y="5420360"/>
            <a:ext cx="184467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直抒胸臆</a:t>
            </a:r>
            <a:endParaRPr lang="zh-CN" altLang="en-US" sz="32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55995" y="3411855"/>
            <a:ext cx="18802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空间辽阔</a:t>
            </a:r>
            <a:endParaRPr lang="zh-CN" altLang="en-US" sz="32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50280" y="5420360"/>
            <a:ext cx="193421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仿宋" panose="02010609060101010101" charset="-122"/>
                <a:ea typeface="仿宋" panose="02010609060101010101" charset="-122"/>
                <a:cs typeface="宋体" panose="02010600030101010101" pitchFamily="2" charset="-122"/>
                <a:sym typeface="+mn-ea"/>
              </a:rPr>
              <a:t>抒发感伤</a:t>
            </a:r>
            <a:endParaRPr lang="zh-CN" altLang="en-US" sz="3200" b="1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仿宋" panose="02010609060101010101" charset="-122"/>
              <a:ea typeface="仿宋" panose="02010609060101010101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7" name="右大括号 16"/>
          <p:cNvSpPr/>
          <p:nvPr/>
        </p:nvSpPr>
        <p:spPr>
          <a:xfrm>
            <a:off x="8590915" y="2487930"/>
            <a:ext cx="413385" cy="2461895"/>
          </a:xfrm>
          <a:prstGeom prst="rightBrac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/>
      <p:bldP spid="10" grpId="0"/>
      <p:bldP spid="11" grpId="0"/>
      <p:bldP spid="13" grpId="0"/>
      <p:bldP spid="12" grpId="0"/>
      <p:bldP spid="16" grpId="0"/>
      <p:bldP spid="17" grpId="0" animBg="1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40962" name="TextBox 1"/>
          <p:cNvSpPr txBox="1"/>
          <p:nvPr/>
        </p:nvSpPr>
        <p:spPr>
          <a:xfrm>
            <a:off x="795338" y="1930400"/>
            <a:ext cx="6283325" cy="2774950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t" anchorCtr="0">
            <a:spAutoFit/>
          </a:bodyPr>
          <a:p>
            <a:pPr defTabSz="1219200">
              <a:lnSpc>
                <a:spcPct val="150000"/>
              </a:lnSpc>
            </a:pPr>
            <a:r>
              <a:rPr lang="zh-CN" altLang="en-US" sz="43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隶书" panose="02010509060101010101" pitchFamily="49" charset="-122"/>
              </a:rPr>
              <a:t>这首诗描写了诗人登幽州台凭今吊古，表现了诗人怀才不遇的境遇和寂寞苦闷的情怀。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4" name="圆角矩形 23569"/>
          <p:cNvSpPr/>
          <p:nvPr>
            <p:custDataLst>
              <p:tags r:id="rId5"/>
            </p:custDataLst>
          </p:nvPr>
        </p:nvSpPr>
        <p:spPr>
          <a:xfrm>
            <a:off x="448945" y="288925"/>
            <a:ext cx="1951355" cy="760095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2857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dist="107763" dir="13499999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p>
            <a:pPr algn="ctr" fontAlgn="base">
              <a:buFontTx/>
            </a:pPr>
            <a:r>
              <a:rPr lang="zh-CN" altLang="en-US" sz="3600" b="1" strike="noStrike" noProof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主旨归纳</a:t>
            </a:r>
            <a:endParaRPr lang="zh-CN" altLang="en-US" sz="3600" b="1" strike="noStrike" noProof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7868920" y="1448435"/>
            <a:ext cx="3689350" cy="4685665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40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6" name="图片 15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13313" name="TextBox 1"/>
          <p:cNvSpPr txBox="1"/>
          <p:nvPr/>
        </p:nvSpPr>
        <p:spPr>
          <a:xfrm>
            <a:off x="801688" y="1223328"/>
            <a:ext cx="9848850" cy="803275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 anchor="t" anchorCtr="0">
            <a:spAutoFit/>
          </a:bodyPr>
          <a:p>
            <a:pPr defTabSz="1219200">
              <a:lnSpc>
                <a:spcPct val="120000"/>
              </a:lnSpc>
            </a:pPr>
            <a:r>
              <a:rPr lang="en-US" altLang="zh-CN" sz="37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  </a:t>
            </a:r>
            <a:endParaRPr lang="en-US" altLang="zh-CN" sz="3700" b="1" dirty="0">
              <a:solidFill>
                <a:srgbClr val="000000"/>
              </a:solidFill>
              <a:latin typeface="隶书" panose="02010509060101010101" pitchFamily="49" charset="-122"/>
              <a:ea typeface="隶书" panose="020105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36872" name="TextBox 7"/>
          <p:cNvSpPr txBox="1"/>
          <p:nvPr/>
        </p:nvSpPr>
        <p:spPr>
          <a:xfrm>
            <a:off x="802005" y="1220470"/>
            <a:ext cx="10669905" cy="5293360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t" anchorCtr="0">
            <a:noAutofit/>
          </a:bodyPr>
          <a:p>
            <a:pPr algn="l" fontAlgn="auto" latinLnBrk="1">
              <a:lnSpc>
                <a:spcPts val="45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en-US" altLang="zh-CN" sz="36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1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）整首诗通过采用</a:t>
            </a:r>
            <a:r>
              <a:rPr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_________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的表现手法，表达诗人的思想感情，具有</a:t>
            </a:r>
            <a:r>
              <a:rPr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_________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的感情基调。  </a:t>
            </a:r>
            <a:endParaRPr lang="zh-CN" altLang="en-US" sz="3200" b="1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 latinLnBrk="1">
              <a:lnSpc>
                <a:spcPts val="45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en-US" altLang="zh-CN"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lang="zh-CN"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表现</a:t>
            </a:r>
            <a:r>
              <a:rPr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诗人生不逢时，怀才不遇的句子是：</a:t>
            </a:r>
            <a:r>
              <a:rPr sz="3200" b="1">
                <a:solidFill>
                  <a:schemeClr val="bg2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</a:t>
            </a:r>
            <a:r>
              <a:rPr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</a:t>
            </a:r>
            <a:r>
              <a:rPr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</a:t>
            </a:r>
            <a:r>
              <a:rPr lang="zh-CN"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____________</a:t>
            </a:r>
            <a:r>
              <a:rPr lang="zh-CN"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sz="3200" b="1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algn="l" fontAlgn="auto" latinLnBrk="1">
              <a:lnSpc>
                <a:spcPts val="45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3</a:t>
            </a:r>
            <a:r>
              <a:rPr lang="zh-CN" altLang="en-US"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</a:t>
            </a:r>
            <a:r>
              <a:rPr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描写空间辽阔，抒发</a:t>
            </a:r>
            <a:r>
              <a:rPr lang="zh-CN"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孤寂</a:t>
            </a:r>
            <a:r>
              <a:rPr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苦闷心情的句子是：</a:t>
            </a:r>
            <a:endParaRPr sz="3200" b="1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 latinLnBrk="1">
              <a:lnSpc>
                <a:spcPts val="45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_____________</a:t>
            </a:r>
            <a:r>
              <a:rPr lang="zh-CN"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3200" b="1">
                <a:solidFill>
                  <a:srgbClr val="000000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_____________。</a:t>
            </a:r>
            <a:endParaRPr sz="3200" b="1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 latinLnBrk="1">
              <a:lnSpc>
                <a:spcPts val="45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sz="3200" b="1">
                <a:solidFill>
                  <a:schemeClr val="dk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（</a:t>
            </a:r>
            <a:r>
              <a:rPr lang="en-US" altLang="zh-CN" sz="3200" b="1">
                <a:solidFill>
                  <a:schemeClr val="dk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4</a:t>
            </a:r>
            <a:r>
              <a:rPr lang="zh-CN" altLang="en-US" sz="3200" b="1">
                <a:solidFill>
                  <a:schemeClr val="dk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）《黄鹤楼》中</a:t>
            </a:r>
            <a:r>
              <a:rPr lang="en-US" altLang="zh-CN" sz="3200" b="1">
                <a:solidFill>
                  <a:schemeClr val="dk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3200" b="1">
                <a:solidFill>
                  <a:schemeClr val="dk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黄鹤一去不复返，白云千载空悠悠</a:t>
            </a:r>
            <a:r>
              <a:rPr lang="en-US" altLang="zh-CN" sz="3200" b="1">
                <a:solidFill>
                  <a:schemeClr val="dk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>
                <a:solidFill>
                  <a:schemeClr val="dk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两句传达出诗人登楼时内心的孤寂，与《登幽州台歌》中的</a:t>
            </a:r>
            <a:r>
              <a:rPr lang="en-US" altLang="zh-CN" sz="3200" b="1">
                <a:solidFill>
                  <a:schemeClr val="dk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3200" b="1">
                <a:solidFill>
                  <a:schemeClr val="dk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____________</a:t>
            </a:r>
            <a:r>
              <a:rPr lang="zh-CN" sz="3200" b="1">
                <a:solidFill>
                  <a:schemeClr val="dk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sz="3200" b="1">
                <a:solidFill>
                  <a:schemeClr val="dk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___________</a:t>
            </a:r>
            <a:r>
              <a:rPr lang="en-US" altLang="zh-CN" sz="3200" b="1">
                <a:solidFill>
                  <a:schemeClr val="dk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lang="zh-CN" altLang="en-US" sz="3200" b="1">
                <a:solidFill>
                  <a:schemeClr val="dk1"/>
                </a:solidFill>
                <a:uFillTx/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两句有异曲同工之妙。</a:t>
            </a:r>
            <a:endParaRPr lang="zh-CN" altLang="en-US" sz="3200" b="1" dirty="0">
              <a:solidFill>
                <a:schemeClr val="dk1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 fontAlgn="auto" latinLnBrk="1">
              <a:lnSpc>
                <a:spcPts val="4500"/>
              </a:lnSpc>
              <a:buClr>
                <a:srgbClr val="0000FF"/>
              </a:buClr>
              <a:buFont typeface="Wingdings" panose="05000000000000000000" charset="0"/>
              <a:buNone/>
            </a:pPr>
            <a:endParaRPr lang="zh-CN" altLang="en-US" sz="3200" b="1" dirty="0">
              <a:solidFill>
                <a:srgbClr val="000000"/>
              </a:solidFill>
              <a:uFillTx/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340985" y="1220470"/>
            <a:ext cx="1818640" cy="6781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sz="3200" b="1">
                <a:solidFill>
                  <a:srgbClr val="C00000"/>
                </a:solidFill>
                <a:uFillTx/>
                <a:latin typeface="仿宋" panose="02010609060101010101" charset="-122"/>
                <a:ea typeface="仿宋" panose="02010609060101010101" charset="-122"/>
                <a:sym typeface="+mn-ea"/>
              </a:rPr>
              <a:t>直抒胸臆</a:t>
            </a:r>
            <a:endParaRPr lang="zh-CN" altLang="en-US" sz="3200" b="1">
              <a:solidFill>
                <a:srgbClr val="C00000"/>
              </a:solidFill>
              <a:uFillTx/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49725" y="1826260"/>
            <a:ext cx="1976120" cy="5956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ctr"/>
            <a:r>
              <a:rPr sz="3200" b="1">
                <a:solidFill>
                  <a:srgbClr val="C00000"/>
                </a:solidFill>
                <a:uFillTx/>
                <a:latin typeface="仿宋" panose="02010609060101010101" charset="-122"/>
                <a:ea typeface="仿宋" panose="02010609060101010101" charset="-122"/>
                <a:sym typeface="+mn-ea"/>
              </a:rPr>
              <a:t>苍凉悲壮</a:t>
            </a:r>
            <a:endParaRPr lang="zh-CN" altLang="en-US" sz="3200" b="1">
              <a:solidFill>
                <a:srgbClr val="C00000"/>
              </a:solidFill>
              <a:uFillTx/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1865" y="2911475"/>
            <a:ext cx="24091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sz="3200" b="1">
                <a:solidFill>
                  <a:srgbClr val="C00000"/>
                </a:solidFill>
                <a:effectLst/>
                <a:uFillTx/>
                <a:latin typeface="仿宋" panose="02010609060101010101" charset="-122"/>
                <a:ea typeface="仿宋" panose="02010609060101010101" charset="-122"/>
                <a:sym typeface="+mn-ea"/>
              </a:rPr>
              <a:t>前不见古人</a:t>
            </a:r>
            <a:endParaRPr lang="zh-CN" altLang="en-US" sz="3200" b="1">
              <a:solidFill>
                <a:srgbClr val="C00000"/>
              </a:solidFill>
              <a:effectLst/>
              <a:uFillTx/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839210" y="2966720"/>
            <a:ext cx="2234565" cy="52832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sz="3200" b="1">
                <a:solidFill>
                  <a:srgbClr val="C00000"/>
                </a:solidFill>
                <a:uFillTx/>
                <a:latin typeface="仿宋" panose="02010609060101010101" charset="-122"/>
                <a:ea typeface="仿宋" panose="02010609060101010101" charset="-122"/>
                <a:sym typeface="+mn-ea"/>
              </a:rPr>
              <a:t>后不见来者</a:t>
            </a:r>
            <a:endParaRPr lang="zh-CN" altLang="en-US" sz="3200" b="1">
              <a:solidFill>
                <a:srgbClr val="C00000"/>
              </a:solidFill>
              <a:uFillTx/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51865" y="4039870"/>
            <a:ext cx="2733675" cy="6877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sz="3200" b="1">
                <a:solidFill>
                  <a:srgbClr val="C00000"/>
                </a:solidFill>
                <a:uFillTx/>
                <a:latin typeface="仿宋" panose="02010609060101010101" charset="-122"/>
                <a:ea typeface="仿宋" panose="02010609060101010101" charset="-122"/>
                <a:sym typeface="+mn-ea"/>
              </a:rPr>
              <a:t>念天地之悠悠</a:t>
            </a:r>
            <a:endParaRPr lang="zh-CN" altLang="en-US" sz="3200" b="1">
              <a:solidFill>
                <a:srgbClr val="C00000"/>
              </a:solidFill>
              <a:uFillTx/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943350" y="4039870"/>
            <a:ext cx="2825750" cy="6578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sz="3200" b="1">
                <a:solidFill>
                  <a:srgbClr val="C00000"/>
                </a:solidFill>
                <a:uFillTx/>
                <a:latin typeface="仿宋" panose="02010609060101010101" charset="-122"/>
                <a:ea typeface="仿宋" panose="02010609060101010101" charset="-122"/>
                <a:sym typeface="+mn-ea"/>
              </a:rPr>
              <a:t>独怆然而涕下</a:t>
            </a:r>
            <a:endParaRPr lang="zh-CN" altLang="en-US" sz="3200" b="1">
              <a:solidFill>
                <a:srgbClr val="C00000"/>
              </a:solidFill>
              <a:uFillTx/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8" name="圆角矩形 23569"/>
          <p:cNvSpPr/>
          <p:nvPr>
            <p:custDataLst>
              <p:tags r:id="rId5"/>
            </p:custDataLst>
          </p:nvPr>
        </p:nvSpPr>
        <p:spPr>
          <a:xfrm>
            <a:off x="448945" y="288925"/>
            <a:ext cx="1951355" cy="760095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2857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dist="107763" dir="13499999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p>
            <a:pPr algn="ctr" fontAlgn="base">
              <a:buFontTx/>
            </a:pPr>
            <a:r>
              <a:rPr lang="zh-CN" altLang="en-US" sz="3600" b="1" strike="noStrike" noProof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课堂检测</a:t>
            </a:r>
            <a:endParaRPr lang="zh-CN" altLang="en-US" sz="3600" b="1" strike="noStrike" noProof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1869440" y="5803265"/>
            <a:ext cx="23729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sz="3200" b="1">
                <a:solidFill>
                  <a:srgbClr val="C00000"/>
                </a:solidFill>
                <a:uFillTx/>
                <a:latin typeface="仿宋" panose="02010609060101010101" charset="-122"/>
                <a:ea typeface="仿宋" panose="02010609060101010101" charset="-122"/>
                <a:sym typeface="+mn-ea"/>
              </a:rPr>
              <a:t>前不见古人</a:t>
            </a:r>
            <a:endParaRPr lang="zh-CN" altLang="en-US" sz="3200" b="1">
              <a:solidFill>
                <a:srgbClr val="C00000"/>
              </a:solidFill>
              <a:uFillTx/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4670425" y="5803265"/>
            <a:ext cx="2321560" cy="53911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sz="3200" b="1">
                <a:solidFill>
                  <a:srgbClr val="C00000"/>
                </a:solidFill>
                <a:uFillTx/>
                <a:latin typeface="仿宋" panose="02010609060101010101" charset="-122"/>
                <a:ea typeface="仿宋" panose="02010609060101010101" charset="-122"/>
                <a:sym typeface="+mn-ea"/>
              </a:rPr>
              <a:t>后不见来者</a:t>
            </a:r>
            <a:endParaRPr lang="zh-CN" altLang="en-US" sz="3200" b="1">
              <a:solidFill>
                <a:srgbClr val="C00000"/>
              </a:solidFill>
              <a:uFillTx/>
              <a:latin typeface="仿宋" panose="02010609060101010101" charset="-122"/>
              <a:ea typeface="仿宋" panose="02010609060101010101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40962" name="TextBox 1"/>
          <p:cNvSpPr txBox="1"/>
          <p:nvPr/>
        </p:nvSpPr>
        <p:spPr>
          <a:xfrm>
            <a:off x="895985" y="1337310"/>
            <a:ext cx="11089640" cy="4772025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 anchor="t" anchorCtr="0">
            <a:spAutoFit/>
          </a:bodyPr>
          <a:p>
            <a:pPr defTabSz="1219200">
              <a:lnSpc>
                <a:spcPct val="14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</a:t>
            </a: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1.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直抒胸臆，前后映照。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defTabSz="1219200">
              <a:lnSpc>
                <a:spcPct val="14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直抒胸臆是本诗最大的特点，全诗没有具体的描写，而是靠感情本身的力量来打动人。前两句俯仰古今，写时间的绵长；第三句登楼眺望，写空间的辽阔无垠；在广阔无垠的背景中，第四句写诗人孤单悲苦的心绪，这样前后映照，格外动人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2" name="圆角矩形 23569"/>
          <p:cNvSpPr/>
          <p:nvPr>
            <p:custDataLst>
              <p:tags r:id="rId5"/>
            </p:custDataLst>
          </p:nvPr>
        </p:nvSpPr>
        <p:spPr>
          <a:xfrm>
            <a:off x="448945" y="288925"/>
            <a:ext cx="1951355" cy="760095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2857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dist="107763" dir="13499999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p>
            <a:pPr algn="ctr" fontAlgn="base">
              <a:buFontTx/>
            </a:pPr>
            <a:r>
              <a:rPr lang="zh-CN" altLang="en-US" sz="3600" b="1" strike="noStrike" noProof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写作特色</a:t>
            </a:r>
            <a:endParaRPr lang="zh-CN" altLang="en-US" sz="3600" b="1" strike="noStrike" noProof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40962" name="TextBox 1"/>
          <p:cNvSpPr txBox="1"/>
          <p:nvPr/>
        </p:nvSpPr>
        <p:spPr>
          <a:xfrm>
            <a:off x="648335" y="848995"/>
            <a:ext cx="11377295" cy="5161280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 anchor="t" anchorCtr="0"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2.意境雄浑，形象鲜明。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</a:t>
            </a:r>
            <a:r>
              <a:rPr lang="en-US" altLang="zh-CN" sz="36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这首诗只有四句，却展现了一幅雄浑、浩瀚、空旷的画面：楼台高耸，诗人独立幽州台上，临风远眺，面对悠悠天地，思绪万千。前三句以浩瀚宽广的宇宙天地和沧桑易变的古今人事为背景；第四句饱含感情，凌空一笔，一个胸怀大志却报国无门、深感孤独悲伤的诗人形象立于画面之上，十分鲜明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隶书" panose="02010509060101010101" pitchFamily="49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r>
              <a:rPr lang="zh-CN" altLang="en-US" sz="6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再见</a:t>
            </a:r>
            <a:endParaRPr lang="zh-CN" altLang="en-US" sz="66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48945" y="1273175"/>
            <a:ext cx="10949940" cy="51181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 latinLnBrk="1">
              <a:lnSpc>
                <a:spcPts val="4900"/>
              </a:lnSpc>
              <a:buFont typeface="Arial" panose="020B0604020202020204" pitchFamily="34" charset="0"/>
              <a:buNone/>
            </a:pPr>
            <a:r>
              <a:rPr lang="en-US" sz="3200" b="1">
                <a:solidFill>
                  <a:srgbClr val="000000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商汤得伊尹，开五百年基业；武丁得傅说，有武丁中兴；文王得姜太公，开八百年基业；齐桓公得管仲，成其五霸之首；三顾茅庐更是</a:t>
            </a:r>
            <a:r>
              <a:rPr lang="zh-CN"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广为</a:t>
            </a:r>
            <a:r>
              <a:rPr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传颂</a:t>
            </a:r>
            <a:r>
              <a:rPr lang="en-US"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r>
              <a:rPr lang="zh-CN" altLang="en-US"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良臣逢明君，可遇不可求。</a:t>
            </a:r>
            <a:r>
              <a:rPr lang="zh-CN"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更多的人中翘楚则</a:t>
            </a:r>
            <a:r>
              <a:rPr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生不逢时</a:t>
            </a:r>
            <a:r>
              <a:rPr lang="zh-CN"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、怀才不遇</a:t>
            </a:r>
            <a:r>
              <a:rPr lang="zh-CN" altLang="en-US"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：</a:t>
            </a:r>
            <a:r>
              <a:rPr lang="zh-CN"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比干剖心、屈原放逐、冯唐易老、李广难封</a:t>
            </a:r>
            <a:r>
              <a:rPr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……</a:t>
            </a:r>
            <a:endParaRPr sz="3600" b="1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 fontAlgn="auto" latinLnBrk="1">
              <a:lnSpc>
                <a:spcPts val="4900"/>
              </a:lnSpc>
              <a:buFont typeface="Arial" panose="020B0604020202020204" pitchFamily="34" charset="0"/>
              <a:buNone/>
            </a:pPr>
            <a:r>
              <a:rPr sz="3600" b="1">
                <a:solidFill>
                  <a:srgbClr val="000000"/>
                </a:solidFill>
                <a:uFillTx/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今天</a:t>
            </a:r>
            <a:r>
              <a:rPr lang="zh-CN"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，</a:t>
            </a:r>
            <a:r>
              <a:rPr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我们来学习陈子昂的《登幽州台歌》，</a:t>
            </a:r>
            <a:r>
              <a:rPr lang="zh-CN"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感受</a:t>
            </a:r>
            <a:r>
              <a:rPr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诗</a:t>
            </a:r>
            <a:r>
              <a:rPr lang="zh-CN"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人怀才不遇的孤独落寞</a:t>
            </a:r>
            <a:r>
              <a:rPr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隶书" panose="02010509060101010101" pitchFamily="49" charset="-122"/>
                <a:sym typeface="+mn-ea"/>
              </a:rPr>
              <a:t>。</a:t>
            </a:r>
            <a:endParaRPr lang="zh-CN" altLang="en-US" sz="3600" b="1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4" name="圆角矩形 23569"/>
          <p:cNvSpPr/>
          <p:nvPr>
            <p:custDataLst>
              <p:tags r:id="rId5"/>
            </p:custDataLst>
          </p:nvPr>
        </p:nvSpPr>
        <p:spPr>
          <a:xfrm>
            <a:off x="448945" y="288925"/>
            <a:ext cx="1951355" cy="760095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2857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dist="107763" dir="13499999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p>
            <a:pPr algn="ctr" fontAlgn="base">
              <a:buFontTx/>
            </a:pPr>
            <a:r>
              <a:rPr lang="zh-CN" altLang="en-US" sz="3600" b="1" strike="noStrike" noProof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导入新课</a:t>
            </a:r>
            <a:endParaRPr lang="zh-CN" altLang="en-US" sz="3600" b="1" strike="noStrike" noProof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6"/>
    </p:custData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23569"/>
          <p:cNvSpPr/>
          <p:nvPr>
            <p:custDataLst>
              <p:tags r:id="rId1"/>
            </p:custDataLst>
          </p:nvPr>
        </p:nvSpPr>
        <p:spPr>
          <a:xfrm>
            <a:off x="535305" y="441960"/>
            <a:ext cx="1951355" cy="760095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2857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dist="107763" dir="13499999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p>
            <a:pPr algn="ctr" fontAlgn="base">
              <a:buFontTx/>
            </a:pPr>
            <a:r>
              <a:rPr lang="zh-CN" altLang="en-US" sz="3600" b="1" strike="noStrike" noProof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导入新课</a:t>
            </a:r>
            <a:endParaRPr lang="zh-CN" altLang="en-US" sz="3600" b="1" strike="noStrike" noProof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Text Box 3"/>
          <p:cNvSpPr txBox="1"/>
          <p:nvPr>
            <p:custDataLst>
              <p:tags r:id="rId2"/>
            </p:custDataLst>
          </p:nvPr>
        </p:nvSpPr>
        <p:spPr>
          <a:xfrm>
            <a:off x="844550" y="1676718"/>
            <a:ext cx="10353675" cy="43230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indent="936625" algn="just">
              <a:lnSpc>
                <a:spcPts val="5500"/>
              </a:lnSpc>
              <a:buFont typeface="Arial" panose="020B0604020202020204" pitchFamily="34" charset="0"/>
            </a:pP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1.</a:t>
            </a:r>
            <a:r>
              <a:rPr lang="zh-CN" altLang="en-US" sz="36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有感情的朗读诗歌，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了解作者及相关文学常识。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Arial" panose="020B0604020202020204" pitchFamily="34" charset="0"/>
            </a:endParaRPr>
          </a:p>
          <a:p>
            <a:pPr indent="936625">
              <a:lnSpc>
                <a:spcPts val="5500"/>
              </a:lnSpc>
              <a:buFont typeface="Arial" panose="020B0604020202020204" pitchFamily="34" charset="0"/>
            </a:pP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2.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把握诗歌主旨，体味本诗阔大苍凉的意境之美和遣词造句的独到之处。</a:t>
            </a:r>
            <a:b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</a:b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    </a:t>
            </a:r>
            <a:r>
              <a:rPr lang="en-US" altLang="zh-CN" sz="36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领悟诗人怀才不遇、寂寞悲凉的心绪，树立正确的人生观。</a:t>
            </a: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31748" name="矩形 31747"/>
          <p:cNvSpPr/>
          <p:nvPr/>
        </p:nvSpPr>
        <p:spPr>
          <a:xfrm>
            <a:off x="3564890" y="789305"/>
            <a:ext cx="8086725" cy="585533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228600" indent="-228600" eaLnBrk="0" hangingPunct="0">
              <a:lnSpc>
                <a:spcPct val="130000"/>
              </a:lnSpc>
              <a:spcBef>
                <a:spcPts val="1000"/>
              </a:spcBef>
              <a:buFont typeface="Arial" panose="020B0604020202020204" pitchFamily="34" charset="0"/>
            </a:pPr>
            <a:r>
              <a:rPr lang="zh-CN" altLang="en-US" sz="24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   </a:t>
            </a:r>
            <a:r>
              <a:rPr lang="zh-CN" altLang="en-US" sz="36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陈子昂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 （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661—702</a:t>
            </a:r>
            <a:r>
              <a:rPr lang="zh-CN" altLang="en-US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，字伯玉，射洪人（今属四川），唐诗革新的先驱者。代表作为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感遇</a:t>
            </a:r>
            <a:r>
              <a:rPr lang="en-US" altLang="zh-CN" sz="32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》38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首，旨在抨击时弊，抒写情怀。他是一个具有政治见解和政治才能的文人。他敢言，对武后朝的不少弊政，常常提出批评意见，不为武则天所重视，并曾一度因逆党株连下狱，他的政治抱负不能实现，反而受到打击，这使他心情非常苦闷。 </a:t>
            </a:r>
            <a:endParaRPr lang="zh-CN" altLang="en-US" sz="3200" b="1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 flipH="1">
            <a:off x="295910" y="1918970"/>
            <a:ext cx="2788285" cy="4092575"/>
          </a:xfrm>
          <a:prstGeom prst="ellipse">
            <a:avLst/>
          </a:prstGeom>
          <a:blipFill rotWithShape="1">
            <a:blip r:embed="rId5"/>
            <a:stretch>
              <a:fillRect/>
            </a:stretch>
          </a:blipFill>
          <a:ln>
            <a:noFill/>
          </a:ln>
          <a:effectLst>
            <a:outerShdw blurRad="127000" dist="38100" dir="5400000" algn="t" rotWithShape="0">
              <a:schemeClr val="tx1">
                <a:lumMod val="95000"/>
                <a:lumOff val="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 sz="40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圆角矩形 23569"/>
          <p:cNvSpPr/>
          <p:nvPr>
            <p:custDataLst>
              <p:tags r:id="rId6"/>
            </p:custDataLst>
          </p:nvPr>
        </p:nvSpPr>
        <p:spPr>
          <a:xfrm>
            <a:off x="448945" y="288925"/>
            <a:ext cx="1951355" cy="760095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2857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dist="107763" dir="13499999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p>
            <a:pPr algn="ctr" fontAlgn="base">
              <a:buFontTx/>
            </a:pPr>
            <a:r>
              <a:rPr lang="zh-CN" altLang="en-US" sz="3600" b="1" strike="noStrike" noProof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作者简介</a:t>
            </a:r>
            <a:endParaRPr lang="zh-CN" altLang="en-US" sz="3600" b="1" strike="noStrike" noProof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32771" name="文本框 32770"/>
          <p:cNvSpPr txBox="1"/>
          <p:nvPr/>
        </p:nvSpPr>
        <p:spPr>
          <a:xfrm>
            <a:off x="576263" y="1240155"/>
            <a:ext cx="11037887" cy="48158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万岁通天元年（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696</a:t>
            </a:r>
            <a:r>
              <a:rPr lang="zh-CN" altLang="en-US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年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，契丹李尽忠、孙万荣等攻陷营州。武则天委派武攸宜率军征讨，陈子昂在武攸宜幕府担任参谋，随同出征。武为人轻率，少谋略。次年兵败，情况紧急，陈子昂请求遣万人作前驱以击敌，武不允。稍后，陈子昂又向武进言，不听，反把他降为军曹。诗人接连受到挫折，眼看报国宏愿成为泡影，因此登上蓟（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cs typeface="楷体" panose="02010609060101010101" pitchFamily="49" charset="-122"/>
              </a:rPr>
              <a:t>jì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）北楼（即幽州台，遗址在今北京市），慷慨悲吟，写下了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登幽州台歌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以及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蓟丘览古赠卢居士藏用七首</a:t>
            </a:r>
            <a:r>
              <a:rPr lang="en-US" altLang="zh-CN" sz="32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等诗篇。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圆角矩形 23569"/>
          <p:cNvSpPr/>
          <p:nvPr>
            <p:custDataLst>
              <p:tags r:id="rId5"/>
            </p:custDataLst>
          </p:nvPr>
        </p:nvSpPr>
        <p:spPr>
          <a:xfrm>
            <a:off x="448945" y="288925"/>
            <a:ext cx="1951355" cy="760095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2857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dist="107763" dir="13499999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p>
            <a:pPr algn="ctr" fontAlgn="base">
              <a:buFontTx/>
            </a:pPr>
            <a:r>
              <a:rPr lang="zh-CN" altLang="en-US" sz="3600" b="1" strike="noStrike" noProof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资料链接</a:t>
            </a:r>
            <a:endParaRPr lang="zh-CN" altLang="en-US" sz="3600" b="1" strike="noStrike" noProof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Text Box 3"/>
          <p:cNvSpPr txBox="1"/>
          <p:nvPr/>
        </p:nvSpPr>
        <p:spPr>
          <a:xfrm>
            <a:off x="919480" y="1226503"/>
            <a:ext cx="1035367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幽州：古十二州之一，现今北京市。</a:t>
            </a:r>
            <a:endParaRPr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幽州台：即黄金台，又称蓟</a:t>
            </a:r>
            <a:r>
              <a:rPr 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</a:t>
            </a:r>
            <a:r>
              <a:rPr sz="3600" b="1">
                <a:solidFill>
                  <a:srgbClr val="000000"/>
                </a:solidFill>
                <a:latin typeface="宋体" panose="02010600030101010101" pitchFamily="2" charset="-122"/>
                <a:cs typeface="楷体" panose="02010609060101010101" pitchFamily="49" charset="-122"/>
                <a:sym typeface="+mn-ea"/>
              </a:rPr>
              <a:t>jì</a:t>
            </a:r>
            <a:r>
              <a:rPr 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）</a:t>
            </a:r>
            <a:r>
              <a:rPr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北楼，故址在今北京市大兴。修建黄金台用于招纳贤才，因燕昭王将黄金置于其上而得名，其师郭隗</a:t>
            </a:r>
            <a:r>
              <a:rPr 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(</a:t>
            </a:r>
            <a:r>
              <a:rPr lang="en-US" sz="3600" b="1">
                <a:solidFill>
                  <a:srgbClr val="000000"/>
                </a:solidFill>
                <a:latin typeface="宋体" panose="02010600030101010101" pitchFamily="2" charset="-122"/>
                <a:cs typeface="楷体" panose="02010609060101010101" pitchFamily="49" charset="-122"/>
                <a:sym typeface="+mn-ea"/>
              </a:rPr>
              <a:t>wěi</a:t>
            </a:r>
            <a:r>
              <a:rPr 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)</a:t>
            </a:r>
            <a:r>
              <a:rPr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成为当时燕昭王用黄金台招纳而来的第一位贤才。</a:t>
            </a:r>
            <a:endParaRPr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</a:t>
            </a:r>
            <a:r>
              <a:rPr lang="en-US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歌：中国古典诗歌的一种体裁</a:t>
            </a:r>
            <a:r>
              <a:rPr 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与“行”合</a:t>
            </a:r>
            <a:r>
              <a:rPr 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称</a:t>
            </a:r>
            <a:r>
              <a:rPr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“歌行”体，音节、格律比较自由，形式采用五言、七言、杂言的古体，富于变化。如</a:t>
            </a:r>
            <a:r>
              <a:rPr 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杜甫</a:t>
            </a:r>
            <a:r>
              <a:rPr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的《</a:t>
            </a:r>
            <a:r>
              <a:rPr lang="zh-CN"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茅屋为秋风所破歌</a:t>
            </a:r>
            <a:r>
              <a:rPr sz="3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》、岑参的《白雪歌送武判官归京》、白居易的《琵琶行》等等。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4" name="圆角矩形 23569"/>
          <p:cNvSpPr/>
          <p:nvPr>
            <p:custDataLst>
              <p:tags r:id="rId5"/>
            </p:custDataLst>
          </p:nvPr>
        </p:nvSpPr>
        <p:spPr>
          <a:xfrm>
            <a:off x="448945" y="288925"/>
            <a:ext cx="1951355" cy="760095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2857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dist="107763" dir="13499999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p>
            <a:pPr algn="ctr" fontAlgn="base">
              <a:buFontTx/>
            </a:pPr>
            <a:r>
              <a:rPr lang="zh-CN" altLang="en-US" sz="3600" b="1" strike="noStrike" noProof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题</a:t>
            </a:r>
            <a:r>
              <a:rPr lang="en-US" altLang="zh-CN" sz="3600" b="1" strike="noStrike" noProof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 </a:t>
            </a:r>
            <a:r>
              <a:rPr lang="zh-CN" altLang="en-US" sz="3600" b="1" strike="noStrike" noProof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解</a:t>
            </a:r>
            <a:endParaRPr lang="zh-CN" altLang="en-US" sz="3600" b="1" strike="noStrike" noProof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6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5" name="图片 14" descr="C:\Users\Lenovo\Pictures\Camera Roll\R-C (16).jpgR-C (16)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6203950" y="1724025"/>
            <a:ext cx="5872480" cy="41687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11266" name="Text Box 2"/>
          <p:cNvSpPr txBox="1"/>
          <p:nvPr/>
        </p:nvSpPr>
        <p:spPr>
          <a:xfrm>
            <a:off x="636905" y="2875915"/>
            <a:ext cx="5245735" cy="2777490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 anchor="t" anchorCtr="0">
            <a:spAutoFit/>
          </a:bodyPr>
          <a:p>
            <a:pPr defTabSz="1219200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前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不见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古人，</a:t>
            </a:r>
            <a:endParaRPr lang="en-US" altLang="zh-CN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1219200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后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不见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来者。</a:t>
            </a:r>
            <a:endParaRPr lang="en-US" altLang="zh-CN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1219200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念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天地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之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悠悠，</a:t>
            </a:r>
            <a:endParaRPr lang="en-US" altLang="zh-CN" sz="36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defTabSz="1219200">
              <a:lnSpc>
                <a:spcPct val="120000"/>
              </a:lnSpc>
            </a:pP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独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怆然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</a:t>
            </a:r>
            <a:r>
              <a:rPr lang="zh-CN" altLang="zh-CN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／</a:t>
            </a:r>
            <a:r>
              <a:rPr lang="zh-CN" altLang="en-US" sz="36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涕下！</a:t>
            </a:r>
            <a:endParaRPr lang="zh-CN" altLang="en-US" sz="36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267" name="Text Box 6"/>
          <p:cNvSpPr txBox="1"/>
          <p:nvPr>
            <p:custDataLst>
              <p:tags r:id="rId5"/>
            </p:custDataLst>
          </p:nvPr>
        </p:nvSpPr>
        <p:spPr>
          <a:xfrm>
            <a:off x="744855" y="1318260"/>
            <a:ext cx="3827780" cy="674370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 anchor="t" anchorCtr="0">
            <a:spAutoFit/>
          </a:bodyPr>
          <a:p>
            <a:pPr defTabSz="1219200"/>
            <a:r>
              <a:rPr lang="zh-CN" altLang="en-US" sz="36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</a:t>
            </a:r>
            <a:r>
              <a:rPr lang="zh-CN" altLang="en-US" sz="3600" b="1" dirty="0">
                <a:solidFill>
                  <a:schemeClr val="dk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隶书" panose="02010509060101010101" pitchFamily="49" charset="-122"/>
              </a:rPr>
              <a:t>登幽州台歌</a:t>
            </a:r>
            <a:endParaRPr lang="zh-CN" altLang="en-US" sz="3600" b="1" dirty="0">
              <a:solidFill>
                <a:schemeClr val="dk1"/>
              </a:solidFill>
              <a:latin typeface="黑体" panose="02010609060101010101" pitchFamily="49" charset="-122"/>
              <a:ea typeface="黑体" panose="02010609060101010101" pitchFamily="49" charset="-122"/>
              <a:cs typeface="隶书" panose="02010509060101010101" pitchFamily="49" charset="-122"/>
            </a:endParaRPr>
          </a:p>
        </p:txBody>
      </p:sp>
      <p:sp>
        <p:nvSpPr>
          <p:cNvPr id="11268" name="Text Box 7"/>
          <p:cNvSpPr txBox="1"/>
          <p:nvPr>
            <p:custDataLst>
              <p:tags r:id="rId6"/>
            </p:custDataLst>
          </p:nvPr>
        </p:nvSpPr>
        <p:spPr>
          <a:xfrm>
            <a:off x="3014980" y="2000250"/>
            <a:ext cx="1635125" cy="674370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 anchor="t" anchorCtr="0">
            <a:spAutoFit/>
          </a:bodyPr>
          <a:p>
            <a:pPr algn="ctr" defTabSz="1219200"/>
            <a:r>
              <a:rPr lang="zh-CN" altLang="en-US" sz="3600" b="1" dirty="0">
                <a:solidFill>
                  <a:schemeClr val="dk1"/>
                </a:solidFill>
                <a:latin typeface="宋体" panose="02010600030101010101" pitchFamily="2" charset="-122"/>
                <a:cs typeface="隶书" panose="02010509060101010101" pitchFamily="49" charset="-122"/>
              </a:rPr>
              <a:t>陈子昂</a:t>
            </a:r>
            <a:r>
              <a:rPr lang="zh-CN" altLang="en-US" sz="3600" b="1" dirty="0">
                <a:solidFill>
                  <a:schemeClr val="dk1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</a:t>
            </a:r>
            <a:endParaRPr lang="zh-CN" altLang="en-US" sz="3600" b="1" dirty="0">
              <a:solidFill>
                <a:schemeClr val="dk1"/>
              </a:solidFill>
              <a:latin typeface="隶书" panose="02010509060101010101" pitchFamily="49" charset="-122"/>
              <a:ea typeface="隶书" panose="02010509060101010101" pitchFamily="49" charset="-122"/>
              <a:cs typeface="隶书" panose="02010509060101010101" pitchFamily="49" charset="-122"/>
            </a:endParaRPr>
          </a:p>
        </p:txBody>
      </p:sp>
      <p:pic>
        <p:nvPicPr>
          <p:cNvPr id="2" name="《登幽州台歌》 唐·陈子昂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589645" y="699135"/>
            <a:ext cx="619125" cy="619125"/>
          </a:xfrm>
          <a:prstGeom prst="rect">
            <a:avLst/>
          </a:prstGeom>
        </p:spPr>
      </p:pic>
      <p:sp>
        <p:nvSpPr>
          <p:cNvPr id="38" name="对话气泡: 圆角矩形 37"/>
          <p:cNvSpPr/>
          <p:nvPr>
            <p:custDataLst>
              <p:tags r:id="rId10"/>
            </p:custDataLst>
          </p:nvPr>
        </p:nvSpPr>
        <p:spPr>
          <a:xfrm>
            <a:off x="2011680" y="6061710"/>
            <a:ext cx="1257935" cy="568325"/>
          </a:xfrm>
          <a:prstGeom prst="wedgeRoundRectCallout">
            <a:avLst>
              <a:gd name="adj1" fmla="val -51975"/>
              <a:gd name="adj2" fmla="val -144860"/>
              <a:gd name="adj3" fmla="val 16667"/>
            </a:avLst>
          </a:prstGeom>
          <a:gradFill>
            <a:lin ang="5400000" scaled="0"/>
          </a:gradFill>
          <a:ln>
            <a:solidFill>
              <a:schemeClr val="accent4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2011363" y="6061710"/>
            <a:ext cx="1261110" cy="521970"/>
          </a:xfrm>
          <a:prstGeom prst="rect">
            <a:avLst/>
          </a:prstGeom>
          <a:noFill/>
        </p:spPr>
        <p:txBody>
          <a:bodyPr wrap="none">
            <a:spAutoFit/>
          </a:bodyPr>
          <a:p>
            <a:pPr marR="0" defTabSz="914400" eaLnBrk="1" hangingPunct="1">
              <a:buClrTx/>
              <a:buSzTx/>
              <a:buFontTx/>
              <a:buNone/>
            </a:pPr>
            <a:r>
              <a:rPr kumimoji="0" lang="en-US" altLang="zh-CN" sz="2800" b="1" kern="1200" cap="none" spc="0" normalizeH="0" baseline="0" noProof="0" dirty="0" err="1">
                <a:solidFill>
                  <a:srgbClr val="C00000"/>
                </a:solidFill>
                <a:latin typeface="宋体" panose="02010600030101010101" pitchFamily="2" charset="-122"/>
                <a:cs typeface="+mn-cs"/>
              </a:rPr>
              <a:t>chuànɡ</a:t>
            </a:r>
            <a:endParaRPr kumimoji="0" lang="en-US" altLang="zh-CN" sz="2800" b="1" kern="1200" cap="none" spc="0" normalizeH="0" baseline="0" noProof="0" dirty="0" err="1">
              <a:solidFill>
                <a:srgbClr val="C00000"/>
              </a:solidFill>
              <a:latin typeface="宋体" panose="02010600030101010101" pitchFamily="2" charset="-122"/>
              <a:cs typeface="+mn-cs"/>
            </a:endParaRPr>
          </a:p>
        </p:txBody>
      </p:sp>
      <p:sp>
        <p:nvSpPr>
          <p:cNvPr id="4" name="对话气泡: 圆角矩形 37"/>
          <p:cNvSpPr/>
          <p:nvPr>
            <p:custDataLst>
              <p:tags r:id="rId11"/>
            </p:custDataLst>
          </p:nvPr>
        </p:nvSpPr>
        <p:spPr>
          <a:xfrm flipV="1">
            <a:off x="5256530" y="4281170"/>
            <a:ext cx="626110" cy="583565"/>
          </a:xfrm>
          <a:prstGeom prst="wedgeRoundRectCallout">
            <a:avLst>
              <a:gd name="adj1" fmla="val -171501"/>
              <a:gd name="adj2" fmla="val -77177"/>
              <a:gd name="adj3" fmla="val 16667"/>
            </a:avLst>
          </a:prstGeom>
          <a:gradFill>
            <a:lin ang="5400000" scaled="0"/>
          </a:gradFill>
          <a:ln>
            <a:solidFill>
              <a:schemeClr val="accent4"/>
            </a:solidFill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隶书" panose="02010509060101010101" pitchFamily="49" charset="-122"/>
              <a:ea typeface="隶书" panose="02010509060101010101" pitchFamily="49" charset="-122"/>
              <a:cs typeface="+mn-cs"/>
            </a:endParaRPr>
          </a:p>
        </p:txBody>
      </p:sp>
      <p:sp>
        <p:nvSpPr>
          <p:cNvPr id="10" name="TextBox 14"/>
          <p:cNvSpPr txBox="1"/>
          <p:nvPr/>
        </p:nvSpPr>
        <p:spPr>
          <a:xfrm>
            <a:off x="5264150" y="4281170"/>
            <a:ext cx="654050" cy="58356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marR="0" defTabSz="914400" eaLnBrk="1" hangingPunct="1">
              <a:buClrTx/>
              <a:buSzTx/>
              <a:buFontTx/>
              <a:buNone/>
            </a:pPr>
            <a:r>
              <a:rPr kumimoji="0" lang="en-US" altLang="zh-CN" sz="3200" b="1" kern="1200" cap="none" spc="0" normalizeH="0" baseline="0" noProof="0" dirty="0" err="1">
                <a:solidFill>
                  <a:srgbClr val="C00000"/>
                </a:solidFill>
                <a:latin typeface="宋体" panose="02010600030101010101" pitchFamily="2" charset="-122"/>
                <a:cs typeface="+mn-cs"/>
              </a:rPr>
              <a:t>tì</a:t>
            </a:r>
            <a:endParaRPr kumimoji="0" lang="en-US" altLang="zh-CN" sz="3200" b="1" kern="1200" cap="none" spc="0" normalizeH="0" baseline="0" noProof="0" dirty="0" err="1">
              <a:solidFill>
                <a:srgbClr val="C00000"/>
              </a:solidFill>
              <a:latin typeface="宋体" panose="02010600030101010101" pitchFamily="2" charset="-122"/>
              <a:cs typeface="+mn-cs"/>
            </a:endParaRPr>
          </a:p>
        </p:txBody>
      </p:sp>
      <p:sp>
        <p:nvSpPr>
          <p:cNvPr id="3" name="圆角矩形 23569"/>
          <p:cNvSpPr/>
          <p:nvPr>
            <p:custDataLst>
              <p:tags r:id="rId12"/>
            </p:custDataLst>
          </p:nvPr>
        </p:nvSpPr>
        <p:spPr>
          <a:xfrm>
            <a:off x="448945" y="288925"/>
            <a:ext cx="1951355" cy="760095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2857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dist="107763" dir="13499999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p>
            <a:pPr algn="ctr" fontAlgn="base">
              <a:buFontTx/>
            </a:pPr>
            <a:r>
              <a:rPr lang="zh-CN" altLang="en-US" sz="3600" b="1" strike="noStrike" noProof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朗读课文</a:t>
            </a:r>
            <a:endParaRPr lang="zh-CN" altLang="en-US" sz="3600" b="1" strike="noStrike" noProof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1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4166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3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8" grpId="0" bldLvl="0" animBg="1"/>
      <p:bldP spid="9" grpId="0"/>
      <p:bldP spid="4" grpId="0" bldLvl="0" animBg="1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2" name="TextBox 8"/>
          <p:cNvSpPr txBox="1"/>
          <p:nvPr/>
        </p:nvSpPr>
        <p:spPr>
          <a:xfrm>
            <a:off x="4037965" y="870585"/>
            <a:ext cx="482790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u="heavy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前</a:t>
            </a:r>
            <a:r>
              <a:rPr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不见</a:t>
            </a:r>
            <a:r>
              <a:rPr sz="3600" b="1" u="heavy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古人</a:t>
            </a:r>
            <a:r>
              <a:rPr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sz="3600" b="1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endParaRPr sz="3600" b="1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后不见</a:t>
            </a:r>
            <a:r>
              <a:rPr sz="3600" b="1" u="heavy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来者</a:t>
            </a:r>
            <a:r>
              <a:rPr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sz="3600" b="1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sz="3600" b="1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u="heavy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念</a:t>
            </a:r>
            <a:r>
              <a:rPr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天地之</a:t>
            </a:r>
            <a:r>
              <a:rPr sz="3600" b="1" u="heavy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悠悠</a:t>
            </a:r>
            <a:r>
              <a:rPr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endParaRPr sz="3600" b="1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endParaRPr sz="3600" b="1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独</a:t>
            </a:r>
            <a:r>
              <a:rPr sz="3600" b="1" u="heavy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怆然</a:t>
            </a:r>
            <a:r>
              <a:rPr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而</a:t>
            </a:r>
            <a:r>
              <a:rPr sz="3600" b="1" u="heavy">
                <a:solidFill>
                  <a:srgbClr val="00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涕</a:t>
            </a:r>
            <a:r>
              <a:rPr sz="3600" b="1">
                <a:solidFill>
                  <a:srgbClr val="000000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下！</a:t>
            </a:r>
            <a:endParaRPr sz="3600" b="1">
              <a:solidFill>
                <a:srgbClr val="000000"/>
              </a:solidFill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3709670" y="288925"/>
            <a:ext cx="157480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200" b="1">
                <a:solidFill>
                  <a:srgbClr val="C00000"/>
                </a:solidFill>
                <a:uFillTx/>
                <a:latin typeface="仿宋" panose="02010609060101010101" charset="-122"/>
                <a:ea typeface="仿宋" panose="02010609060101010101" charset="-122"/>
              </a:rPr>
              <a:t>向前看</a:t>
            </a:r>
            <a:endParaRPr sz="3200" b="1">
              <a:solidFill>
                <a:srgbClr val="C00000"/>
              </a:solidFill>
              <a:uFillTx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5" name="TextBox 8"/>
          <p:cNvSpPr txBox="1"/>
          <p:nvPr/>
        </p:nvSpPr>
        <p:spPr>
          <a:xfrm>
            <a:off x="6433820" y="384810"/>
            <a:ext cx="39173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200" b="1">
                <a:solidFill>
                  <a:srgbClr val="C00000"/>
                </a:solidFill>
                <a:uFillTx/>
                <a:latin typeface="仿宋" panose="02010609060101010101" charset="-122"/>
                <a:ea typeface="仿宋" panose="02010609060101010101" charset="-122"/>
              </a:rPr>
              <a:t>古代</a:t>
            </a:r>
            <a:r>
              <a:rPr sz="3200" b="1">
                <a:solidFill>
                  <a:srgbClr val="C00000"/>
                </a:solidFill>
                <a:uFillTx/>
                <a:latin typeface="仿宋" panose="02010609060101010101" charset="-122"/>
                <a:ea typeface="仿宋" panose="02010609060101010101" charset="-122"/>
              </a:rPr>
              <a:t>求贤若渴的贤主</a:t>
            </a:r>
            <a:endParaRPr sz="3200" b="1">
              <a:solidFill>
                <a:srgbClr val="C00000"/>
              </a:solidFill>
              <a:uFillTx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6" name="TextBox 8"/>
          <p:cNvSpPr txBox="1"/>
          <p:nvPr/>
        </p:nvSpPr>
        <p:spPr>
          <a:xfrm>
            <a:off x="6474460" y="1564640"/>
            <a:ext cx="38766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200" b="1">
                <a:solidFill>
                  <a:srgbClr val="C00000"/>
                </a:solidFill>
                <a:uFillTx/>
                <a:latin typeface="仿宋" panose="02010609060101010101" charset="-122"/>
                <a:ea typeface="仿宋" panose="02010609060101010101" charset="-122"/>
              </a:rPr>
              <a:t>后</a:t>
            </a:r>
            <a:r>
              <a:rPr lang="zh-CN" sz="3200" b="1">
                <a:solidFill>
                  <a:srgbClr val="C00000"/>
                </a:solidFill>
                <a:uFillTx/>
                <a:latin typeface="仿宋" panose="02010609060101010101" charset="-122"/>
                <a:ea typeface="仿宋" panose="02010609060101010101" charset="-122"/>
              </a:rPr>
              <a:t>世</a:t>
            </a:r>
            <a:r>
              <a:rPr sz="3200" b="1">
                <a:solidFill>
                  <a:srgbClr val="C00000"/>
                </a:solidFill>
                <a:uFillTx/>
                <a:latin typeface="仿宋" panose="02010609060101010101" charset="-122"/>
                <a:ea typeface="仿宋" panose="02010609060101010101" charset="-122"/>
              </a:rPr>
              <a:t>礼贤下士的明君</a:t>
            </a:r>
            <a:endParaRPr sz="3200" b="1">
              <a:solidFill>
                <a:srgbClr val="C00000"/>
              </a:solidFill>
              <a:uFillTx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6474460" y="2564130"/>
            <a:ext cx="57169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l" fontAlgn="auto" latinLnBrk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</a:pPr>
            <a:r>
              <a:rPr sz="3200" b="1">
                <a:solidFill>
                  <a:srgbClr val="C00000"/>
                </a:solidFill>
                <a:uFillTx/>
                <a:latin typeface="仿宋" panose="02010609060101010101" charset="-122"/>
                <a:ea typeface="仿宋" panose="02010609060101010101" charset="-122"/>
              </a:rPr>
              <a:t>形容时间的久远和空间的广大</a:t>
            </a:r>
            <a:endParaRPr sz="3200" b="1">
              <a:solidFill>
                <a:srgbClr val="C00000"/>
              </a:solidFill>
              <a:uFillTx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3825875" y="2564130"/>
            <a:ext cx="10655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 fontAlgn="auto" latinLnBrk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</a:pPr>
            <a:r>
              <a:rPr sz="3200" b="1">
                <a:solidFill>
                  <a:srgbClr val="C00000"/>
                </a:solidFill>
                <a:uFillTx/>
                <a:latin typeface="仿宋" panose="02010609060101010101" charset="-122"/>
                <a:ea typeface="仿宋" panose="02010609060101010101" charset="-122"/>
              </a:rPr>
              <a:t>想到</a:t>
            </a:r>
            <a:endParaRPr sz="3200" b="1">
              <a:solidFill>
                <a:srgbClr val="C00000"/>
              </a:solidFill>
              <a:uFillTx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74390" y="3697605"/>
            <a:ext cx="226695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l" fontAlgn="auto" latinLnBrk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</a:pPr>
            <a:r>
              <a:rPr sz="3200" b="1">
                <a:solidFill>
                  <a:srgbClr val="C00000"/>
                </a:solidFill>
                <a:uFillTx/>
                <a:latin typeface="仿宋" panose="02010609060101010101" charset="-122"/>
                <a:ea typeface="仿宋" panose="02010609060101010101" charset="-122"/>
              </a:rPr>
              <a:t>悲伤的样子</a:t>
            </a:r>
            <a:endParaRPr sz="3200" b="1">
              <a:solidFill>
                <a:srgbClr val="C00000"/>
              </a:solidFill>
              <a:uFillTx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10" name="TextBox 8"/>
          <p:cNvSpPr txBox="1"/>
          <p:nvPr/>
        </p:nvSpPr>
        <p:spPr>
          <a:xfrm>
            <a:off x="6197600" y="3697605"/>
            <a:ext cx="113538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 fontAlgn="auto" latinLnBrk="1">
              <a:lnSpc>
                <a:spcPct val="100000"/>
              </a:lnSpc>
              <a:buClrTx/>
              <a:buSzTx/>
              <a:buFont typeface="Arial" panose="020B0604020202020204" pitchFamily="34" charset="0"/>
              <a:buNone/>
            </a:pPr>
            <a:r>
              <a:rPr sz="3200" b="1">
                <a:solidFill>
                  <a:srgbClr val="C00000"/>
                </a:solidFill>
                <a:uFillTx/>
                <a:latin typeface="仿宋" panose="02010609060101010101" charset="-122"/>
                <a:ea typeface="仿宋" panose="02010609060101010101" charset="-122"/>
              </a:rPr>
              <a:t>眼泪</a:t>
            </a:r>
            <a:endParaRPr sz="3200" b="1">
              <a:solidFill>
                <a:srgbClr val="C00000"/>
              </a:solidFill>
              <a:uFillTx/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232468" name="Rectangle 20"/>
          <p:cNvSpPr/>
          <p:nvPr>
            <p:custDataLst>
              <p:tags r:id="rId5"/>
            </p:custDataLst>
          </p:nvPr>
        </p:nvSpPr>
        <p:spPr>
          <a:xfrm>
            <a:off x="829310" y="4935855"/>
            <a:ext cx="9910445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buFont typeface="Arial" panose="020B0604020202020204" pitchFamily="34" charset="0"/>
            </a:pPr>
            <a:r>
              <a:rPr sz="3600" b="1">
                <a:solidFill>
                  <a:schemeClr val="dk1"/>
                </a:solidFill>
                <a:uFillTx/>
                <a:latin typeface="黑体" panose="02010609060101010101" pitchFamily="49" charset="-122"/>
                <a:ea typeface="黑体" panose="02010609060101010101" pitchFamily="49" charset="-122"/>
                <a:cs typeface="隶书" panose="02010509060101010101" pitchFamily="49" charset="-122"/>
              </a:rPr>
              <a:t>翻译：</a:t>
            </a:r>
            <a:r>
              <a:rPr sz="36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向前望不到</a:t>
            </a:r>
            <a:r>
              <a:rPr lang="zh-CN" sz="36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古代</a:t>
            </a:r>
            <a:r>
              <a:rPr sz="36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求贤若渴的贤主，向后看不到后</a:t>
            </a:r>
            <a:r>
              <a:rPr lang="zh-CN" sz="36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世</a:t>
            </a:r>
            <a:r>
              <a:rPr sz="36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礼贤下士的明君。想到广阔天地的无穷无尽，我独自悲伤，热泪纵横!</a:t>
            </a:r>
            <a:endParaRPr sz="3600" b="1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sp>
        <p:nvSpPr>
          <p:cNvPr id="4" name="圆角矩形 23569"/>
          <p:cNvSpPr/>
          <p:nvPr>
            <p:custDataLst>
              <p:tags r:id="rId6"/>
            </p:custDataLst>
          </p:nvPr>
        </p:nvSpPr>
        <p:spPr>
          <a:xfrm>
            <a:off x="448945" y="288925"/>
            <a:ext cx="1951355" cy="760095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2857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dist="107763" dir="13499999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p>
            <a:pPr algn="ctr" fontAlgn="base">
              <a:buFontTx/>
            </a:pPr>
            <a:r>
              <a:rPr lang="zh-CN" altLang="en-US" sz="3600" b="1" strike="noStrike" noProof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疏通诗意</a:t>
            </a:r>
            <a:endParaRPr lang="zh-CN" altLang="en-US" sz="3600" b="1" strike="noStrike" noProof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7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4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4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468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32468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2468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" y="635"/>
            <a:ext cx="12190730" cy="685736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9144000" y="4281170"/>
            <a:ext cx="3048000" cy="2604135"/>
          </a:xfrm>
          <a:prstGeom prst="rect">
            <a:avLst/>
          </a:prstGeom>
        </p:spPr>
      </p:pic>
      <p:sp>
        <p:nvSpPr>
          <p:cNvPr id="13313" name="TextBox 1"/>
          <p:cNvSpPr txBox="1"/>
          <p:nvPr/>
        </p:nvSpPr>
        <p:spPr>
          <a:xfrm>
            <a:off x="802005" y="1118235"/>
            <a:ext cx="9848850" cy="1838325"/>
          </a:xfrm>
          <a:prstGeom prst="rect">
            <a:avLst/>
          </a:prstGeom>
          <a:noFill/>
          <a:ln w="9525">
            <a:noFill/>
          </a:ln>
        </p:spPr>
        <p:txBody>
          <a:bodyPr wrap="square" lIns="121917" tIns="60958" rIns="121917" bIns="60958" anchor="t" anchorCtr="0">
            <a:noAutofit/>
          </a:bodyPr>
          <a:p>
            <a:pPr defTabSz="1219200">
              <a:lnSpc>
                <a:spcPct val="150000"/>
              </a:lnSpc>
            </a:pPr>
            <a:r>
              <a:rPr lang="en-US" altLang="zh-CN" sz="37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</a:t>
            </a:r>
            <a:r>
              <a:rPr lang="en-US" altLang="zh-CN" sz="36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1.</a:t>
            </a:r>
            <a:r>
              <a:rPr sz="36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“前不见</a:t>
            </a:r>
            <a:r>
              <a:rPr lang="zh-CN" sz="36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古人</a:t>
            </a:r>
            <a:r>
              <a:rPr sz="36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，后不见来</a:t>
            </a:r>
            <a:r>
              <a:rPr lang="zh-CN" sz="36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者</a:t>
            </a:r>
            <a:r>
              <a:rPr sz="3600" b="1">
                <a:solidFill>
                  <a:srgbClr val="000000"/>
                </a:solidFill>
                <a:latin typeface="宋体" panose="02010600030101010101" pitchFamily="2" charset="-122"/>
                <a:cs typeface="宋体" panose="02010600030101010101" pitchFamily="2" charset="-122"/>
                <a:sym typeface="+mn-ea"/>
              </a:rPr>
              <a:t>”是从什么角度写的？其中“古人”指谁？“来者”指谁？</a:t>
            </a:r>
            <a:endParaRPr sz="3600" b="1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defTabSz="1219200">
              <a:lnSpc>
                <a:spcPct val="120000"/>
              </a:lnSpc>
            </a:pPr>
            <a:endParaRPr lang="zh-CN" altLang="en-US" sz="3600" b="1" dirty="0">
              <a:solidFill>
                <a:srgbClr val="000000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6872" name="TextBox 7"/>
          <p:cNvSpPr txBox="1"/>
          <p:nvPr/>
        </p:nvSpPr>
        <p:spPr>
          <a:xfrm>
            <a:off x="448628" y="3369945"/>
            <a:ext cx="9953625" cy="689610"/>
          </a:xfrm>
          <a:prstGeom prst="rect">
            <a:avLst/>
          </a:prstGeom>
          <a:noFill/>
          <a:ln w="9525">
            <a:noFill/>
          </a:ln>
        </p:spPr>
        <p:txBody>
          <a:bodyPr lIns="121917" tIns="60958" rIns="121917" bIns="60958" anchor="t" anchorCtr="0">
            <a:spAutoFit/>
          </a:bodyPr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37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</a:t>
            </a:r>
            <a:r>
              <a:rPr lang="en-US" altLang="zh-CN" sz="3700" b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</a:rPr>
              <a:t>    </a:t>
            </a:r>
            <a:r>
              <a:rPr lang="zh-CN" altLang="en-US" sz="36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隶书" panose="02010509060101010101" pitchFamily="49" charset="-122"/>
                <a:sym typeface="+mn-ea"/>
              </a:rPr>
              <a:t>从</a:t>
            </a:r>
            <a:r>
              <a:rPr sz="36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隶书" panose="02010509060101010101" pitchFamily="49" charset="-122"/>
                <a:sym typeface="+mn-ea"/>
              </a:rPr>
              <a:t>时间角度</a:t>
            </a:r>
            <a:r>
              <a:rPr lang="zh-CN" sz="36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隶书" panose="02010509060101010101" pitchFamily="49" charset="-122"/>
                <a:sym typeface="+mn-ea"/>
              </a:rPr>
              <a:t>，</a:t>
            </a:r>
            <a:r>
              <a:rPr sz="36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隶书" panose="02010509060101010101" pitchFamily="49" charset="-122"/>
                <a:sym typeface="+mn-ea"/>
              </a:rPr>
              <a:t>写出</a:t>
            </a:r>
            <a:r>
              <a:rPr lang="zh-CN" sz="36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隶书" panose="02010509060101010101" pitchFamily="49" charset="-122"/>
                <a:sym typeface="+mn-ea"/>
              </a:rPr>
              <a:t>了</a:t>
            </a:r>
            <a:r>
              <a:rPr sz="36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隶书" panose="02010509060101010101" pitchFamily="49" charset="-122"/>
                <a:sym typeface="+mn-ea"/>
              </a:rPr>
              <a:t>时间之</a:t>
            </a:r>
            <a:r>
              <a:rPr lang="zh-CN" sz="36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隶书" panose="02010509060101010101" pitchFamily="49" charset="-122"/>
                <a:sym typeface="+mn-ea"/>
              </a:rPr>
              <a:t>久远</a:t>
            </a:r>
            <a:r>
              <a:rPr sz="36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隶书" panose="02010509060101010101" pitchFamily="49" charset="-122"/>
                <a:sym typeface="+mn-ea"/>
              </a:rPr>
              <a:t>绵长</a:t>
            </a:r>
            <a:r>
              <a:rPr lang="zh-CN" sz="36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隶书" panose="02010509060101010101" pitchFamily="49" charset="-122"/>
                <a:sym typeface="+mn-ea"/>
              </a:rPr>
              <a:t>。</a:t>
            </a:r>
            <a:endParaRPr lang="zh-CN" altLang="en-US" sz="3600" b="1" dirty="0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5010" y="4140835"/>
            <a:ext cx="97123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 latinLnBrk="1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sz="3600" b="1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  <a:cs typeface="隶书" panose="02010509060101010101" pitchFamily="49" charset="-122"/>
                <a:sym typeface="+mn-ea"/>
              </a:rPr>
              <a:t>    </a:t>
            </a:r>
            <a:r>
              <a:rPr sz="36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隶书" panose="02010509060101010101" pitchFamily="49" charset="-122"/>
                <a:sym typeface="+mn-ea"/>
              </a:rPr>
              <a:t>古人指</a:t>
            </a:r>
            <a:r>
              <a:rPr lang="zh-CN" sz="36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隶书" panose="02010509060101010101" pitchFamily="49" charset="-122"/>
                <a:sym typeface="+mn-ea"/>
              </a:rPr>
              <a:t>古代</a:t>
            </a:r>
            <a:r>
              <a:rPr sz="36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隶书" panose="02010509060101010101" pitchFamily="49" charset="-122"/>
                <a:sym typeface="+mn-ea"/>
              </a:rPr>
              <a:t>求贤若渴的贤主，来者指</a:t>
            </a:r>
            <a:r>
              <a:rPr lang="zh-CN" sz="36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隶书" panose="02010509060101010101" pitchFamily="49" charset="-122"/>
                <a:sym typeface="+mn-ea"/>
              </a:rPr>
              <a:t>后世</a:t>
            </a:r>
            <a:r>
              <a:rPr sz="3600" b="1">
                <a:solidFill>
                  <a:srgbClr val="C00000"/>
                </a:solidFill>
                <a:latin typeface="仿宋" panose="02010609060101010101" charset="-122"/>
                <a:ea typeface="仿宋" panose="02010609060101010101" charset="-122"/>
                <a:cs typeface="隶书" panose="02010509060101010101" pitchFamily="49" charset="-122"/>
                <a:sym typeface="+mn-ea"/>
              </a:rPr>
              <a:t>礼贤下士的明君。</a:t>
            </a:r>
            <a:endParaRPr lang="zh-CN" altLang="en-US" sz="3600" b="1">
              <a:solidFill>
                <a:srgbClr val="C00000"/>
              </a:solidFill>
              <a:latin typeface="仿宋" panose="02010609060101010101" charset="-122"/>
              <a:ea typeface="仿宋" panose="02010609060101010101" charset="-122"/>
              <a:cs typeface="隶书" panose="02010509060101010101" pitchFamily="49" charset="-122"/>
              <a:sym typeface="+mn-ea"/>
            </a:endParaRPr>
          </a:p>
        </p:txBody>
      </p:sp>
      <p:sp>
        <p:nvSpPr>
          <p:cNvPr id="4" name="圆角矩形 23569"/>
          <p:cNvSpPr/>
          <p:nvPr>
            <p:custDataLst>
              <p:tags r:id="rId5"/>
            </p:custDataLst>
          </p:nvPr>
        </p:nvSpPr>
        <p:spPr>
          <a:xfrm>
            <a:off x="448945" y="288925"/>
            <a:ext cx="1951355" cy="760095"/>
          </a:xfrm>
          <a:prstGeom prst="roundRect">
            <a:avLst>
              <a:gd name="adj" fmla="val 16667"/>
            </a:avLst>
          </a:prstGeom>
          <a:solidFill>
            <a:schemeClr val="bg1">
              <a:lumMod val="85000"/>
            </a:schemeClr>
          </a:solidFill>
          <a:ln w="28575" cap="flat" cmpd="sng">
            <a:noFill/>
            <a:prstDash val="solid"/>
            <a:round/>
            <a:headEnd type="none" w="med" len="med"/>
            <a:tailEnd type="none" w="med" len="med"/>
          </a:ln>
          <a:effectLst>
            <a:outerShdw dist="107763" dir="13499999" sx="75000" sy="75000" algn="tl" rotWithShape="0">
              <a:srgbClr val="FF9933">
                <a:alpha val="50000"/>
              </a:srgbClr>
            </a:outerShdw>
          </a:effectLst>
        </p:spPr>
        <p:txBody>
          <a:bodyPr wrap="none" anchor="ctr"/>
          <a:p>
            <a:pPr algn="ctr" fontAlgn="base">
              <a:buFontTx/>
            </a:pPr>
            <a:r>
              <a:rPr lang="zh-CN" altLang="en-US" sz="3600" b="1" strike="noStrike" noProof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诗歌赏析</a:t>
            </a:r>
            <a:endParaRPr lang="zh-CN" altLang="en-US" sz="3600" b="1" strike="noStrike" noProof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2" grpId="0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3*i*1"/>
  <p:tag name="KSO_WM_UNIT_BK_DARK_LIGHT" val="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3*i*2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4*i*1"/>
  <p:tag name="KSO_WM_UNIT_BK_DARK_LIGHT" val="2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4*i*1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5*i*1"/>
  <p:tag name="KSO_WM_UNIT_BK_DARK_LIGHT" val="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5*i*1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5*i*2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6*i*1"/>
  <p:tag name="KSO_WM_UNIT_BK_DARK_LIGHT" val="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6*i*1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6*i*2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7*i*1"/>
  <p:tag name="KSO_WM_UNIT_BK_DARK_LIGHT" val="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7*i*1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7*i*2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8*i*1"/>
  <p:tag name="KSO_WM_UNIT_BK_DARK_LIGHT" val="2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2*i*1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8*i*1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86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77186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2*i*2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COMBINE_RELATE_SLIDE_ID" val="background20176466_1"/>
  <p:tag name="KSO_WM_TEMPLATE_THUMBS_INDEX" val="1、4、5、6、11、12、16、17、21、27、31"/>
  <p:tag name="KSO_WM_TEMPLATE_SUBCATEGORY" val="0"/>
  <p:tag name="KSO_WM_TAG_VERSION" val="1.0"/>
  <p:tag name="KSO_WM_BEAUTIFY_FLAG" val="#wm#"/>
  <p:tag name="KSO_WM_TEMPLATE_CATEGORY" val="custom"/>
  <p:tag name="KSO_WM_TEMPLATE_INDEX" val="20177186"/>
  <p:tag name="KSO_WM_TEMPLATE_MASTER_TYPE" val="1"/>
  <p:tag name="KSO_WM_TEMPLATE_COLOR_TYPE" val="1"/>
  <p:tag name="KSO_WM_TEMPLATE_MASTER_THUMB_INDEX" val="18"/>
  <p:tag name="KSO_WM_UNIT_SHOW_EDIT_AREA_INDICATION" val="0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8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COMBINE_RELATE_SLIDE_ID" val="background20176466_13"/>
  <p:tag name="KSO_WM_SLIDE_ID" val="custom20177186_29"/>
  <p:tag name="KSO_WM_TEMPLATE_SUBCATEGORY" val="0"/>
  <p:tag name="KSO_WM_SLIDE_TYPE" val="text"/>
  <p:tag name="KSO_WM_SLIDE_SUBTYPE" val="pureTxt"/>
  <p:tag name="KSO_WM_SLIDE_ITEM_CNT" val="0"/>
  <p:tag name="KSO_WM_SLIDE_INDEX" val="29"/>
  <p:tag name="KSO_WM_SLIDE_SIZE" val="854*424"/>
  <p:tag name="KSO_WM_SLIDE_POSITION" val="52*75"/>
  <p:tag name="KSO_WM_TAG_VERSION" val="1.0"/>
  <p:tag name="KSO_WM_BEAUTIFY_FLAG" val="#wm#"/>
  <p:tag name="KSO_WM_TEMPLATE_CATEGORY" val="custom"/>
  <p:tag name="KSO_WM_TEMPLATE_INDEX" val="20177186"/>
  <p:tag name="KSO_WM_SLIDE_LAYOUT" val="f"/>
  <p:tag name="KSO_WM_SLIDE_LAYOUT_CNT" val="1"/>
  <p:tag name="KSO_WM_TEMPLATE_MASTER_TYPE" val="1"/>
  <p:tag name="KSO_WM_TEMPLATE_COLOR_TYPE" val="1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94.xml><?xml version="1.0" encoding="utf-8"?>
<p:tagLst xmlns:p="http://schemas.openxmlformats.org/presentationml/2006/main">
  <p:tag name="KSO_WM_BEAUTIFY_FLAG" val=""/>
</p:tagLst>
</file>

<file path=ppt/tags/tag195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98.xml><?xml version="1.0" encoding="utf-8"?>
<p:tagLst xmlns:p="http://schemas.openxmlformats.org/presentationml/2006/main">
  <p:tag name="KSO_WM_BEAUTIFY_FLAG" val=""/>
</p:tagLst>
</file>

<file path=ppt/tags/tag199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02.xml><?xml version="1.0" encoding="utf-8"?>
<p:tagLst xmlns:p="http://schemas.openxmlformats.org/presentationml/2006/main">
  <p:tag name="KSO_WM_BEAUTIFY_FLAG" val=""/>
</p:tagLst>
</file>

<file path=ppt/tags/tag20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08.xml><?xml version="1.0" encoding="utf-8"?>
<p:tagLst xmlns:p="http://schemas.openxmlformats.org/presentationml/2006/main">
  <p:tag name="KSO_WM_UNIT_FILL_FORE_SCHEMECOLOR_INDEX_1_BRIGHTNESS" val="0.1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.05"/>
  <p:tag name="KSO_WM_UNIT_FILL_FORE_SCHEMECOLOR_INDEX_2" val="8"/>
  <p:tag name="KSO_WM_UNIT_FILL_FORE_SCHEMECOLOR_INDEX_2_POS" val="0.5"/>
  <p:tag name="KSO_WM_UNIT_FILL_FORE_SCHEMECOLOR_INDEX_2_TRANS" val="0"/>
  <p:tag name="KSO_WM_UNIT_FILL_FORE_SCHEMECOLOR_INDEX_3_BRIGHTNESS" val="0.05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  <p:tag name="KSO_WM_UNIT_LINE_FORE_SCHEMECOLOR_INDEX_BRIGHTNESS" val="0"/>
  <p:tag name="KSO_WM_UNIT_LINE_FORE_SCHEMECOLOR_INDEX" val="8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09.xml><?xml version="1.0" encoding="utf-8"?>
<p:tagLst xmlns:p="http://schemas.openxmlformats.org/presentationml/2006/main">
  <p:tag name="KSO_WM_UNIT_FILL_FORE_SCHEMECOLOR_INDEX_1_BRIGHTNESS" val="0.1"/>
  <p:tag name="KSO_WM_UNIT_FILL_FORE_SCHEMECOLOR_INDEX_1" val="8"/>
  <p:tag name="KSO_WM_UNIT_FILL_FORE_SCHEMECOLOR_INDEX_1_POS" val="0"/>
  <p:tag name="KSO_WM_UNIT_FILL_FORE_SCHEMECOLOR_INDEX_1_TRANS" val="0"/>
  <p:tag name="KSO_WM_UNIT_FILL_FORE_SCHEMECOLOR_INDEX_2_BRIGHTNESS" val="0.05"/>
  <p:tag name="KSO_WM_UNIT_FILL_FORE_SCHEMECOLOR_INDEX_2" val="8"/>
  <p:tag name="KSO_WM_UNIT_FILL_FORE_SCHEMECOLOR_INDEX_2_POS" val="0.5"/>
  <p:tag name="KSO_WM_UNIT_FILL_FORE_SCHEMECOLOR_INDEX_2_TRANS" val="0"/>
  <p:tag name="KSO_WM_UNIT_FILL_FORE_SCHEMECOLOR_INDEX_3_BRIGHTNESS" val="0.05"/>
  <p:tag name="KSO_WM_UNIT_FILL_FORE_SCHEMECOLOR_INDEX_3" val="8"/>
  <p:tag name="KSO_WM_UNIT_FILL_FORE_SCHEMECOLOR_INDEX_3_POS" val="1"/>
  <p:tag name="KSO_WM_UNIT_FILL_FORE_SCHEMECOLOR_INDEX_3_TRANS" val="0"/>
  <p:tag name="KSO_WM_UNIT_FILL_GRADIENT_TYPE" val="0"/>
  <p:tag name="KSO_WM_UNIT_FILL_GRADIENT_ANGLE" val="90"/>
  <p:tag name="KSO_WM_UNIT_FILL_GRADIENT_Direction" val="1"/>
  <p:tag name="KSO_WM_UNIT_FILL_TYPE" val="3"/>
  <p:tag name="KSO_WM_UNIT_LINE_FORE_SCHEMECOLOR_INDEX_BRIGHTNESS" val="0"/>
  <p:tag name="KSO_WM_UNIT_LINE_FORE_SCHEMECOLOR_INDEX" val="8"/>
  <p:tag name="KSO_WM_UNIT_LINE_FILL_TYPE" val="2"/>
  <p:tag name="KSO_WM_UNIT_TEXT_FILL_FORE_SCHEMECOLOR_INDEX_BRIGHTNESS" val="0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BEAUTIFY_FLAG" val=""/>
</p:tagLst>
</file>

<file path=ppt/tags/tag211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15.xml><?xml version="1.0" encoding="utf-8"?>
<p:tagLst xmlns:p="http://schemas.openxmlformats.org/presentationml/2006/main">
  <p:tag name="KSO_WM_BEAUTIFY_FLAG" val=""/>
</p:tagLst>
</file>

<file path=ppt/tags/tag216.xml><?xml version="1.0" encoding="utf-8"?>
<p:tagLst xmlns:p="http://schemas.openxmlformats.org/presentationml/2006/main">
  <p:tag name="KSO_WM_BEAUTIFY_FLAG" val="#wm#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TAG_VERSION" val="1.0"/>
  <p:tag name="KSO_WM_TEMPLATE_CATEGORY" val="custom"/>
  <p:tag name="KSO_WM_TEMPLATE_INDEX" val="215"/>
  <p:tag name="KSO_WM_TEMPLATE_THUMBS_INDEX" val="1、4、5、9、12、18、23、25、26、27、29"/>
  <p:tag name="KSO_WM_SLIDE_BACKGROUND_TYPE" val="general"/>
  <p:tag name="KSO_WM_SLIDE_BK_DARK_LIGHT" val="2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19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23.xml><?xml version="1.0" encoding="utf-8"?>
<p:tagLst xmlns:p="http://schemas.openxmlformats.org/presentationml/2006/main">
  <p:tag name="KSO_WM_BEAUTIFY_FLAG" val=""/>
</p:tagLst>
</file>

<file path=ppt/tags/tag224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27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1.xml><?xml version="1.0" encoding="utf-8"?>
<p:tagLst xmlns:p="http://schemas.openxmlformats.org/presentationml/2006/main">
  <p:tag name="KSO_WM_BEAUTIFY_FLAG" val=""/>
  <p:tag name="KSO_WM_UNIT_TEXT_FILL_FORE_SCHEMECOLOR_INDEX_BRIGHTNESS" val="0"/>
  <p:tag name="KSO_WM_UNIT_TEXT_FILL_FORE_SCHEMECOLOR_INDEX" val="13"/>
  <p:tag name="KSO_WM_UNIT_TEXT_FILL_TYPE" val="1"/>
</p:tagLst>
</file>

<file path=ppt/tags/tag232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3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39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43.xml><?xml version="1.0" encoding="utf-8"?>
<p:tagLst xmlns:p="http://schemas.openxmlformats.org/presentationml/2006/main">
  <p:tag name="KSO_WM_BEAUTIFY_FLAG" val=""/>
</p:tagLst>
</file>

<file path=ppt/tags/tag244.xml><?xml version="1.0" encoding="utf-8"?>
<p:tagLst xmlns:p="http://schemas.openxmlformats.org/presentationml/2006/main">
  <p:tag name="KSO_WM_BEAUTIFY_FLAG" val=""/>
</p:tagLst>
</file>

<file path=ppt/tags/tag245.xml><?xml version="1.0" encoding="utf-8"?>
<p:tagLst xmlns:p="http://schemas.openxmlformats.org/presentationml/2006/main">
  <p:tag name="KSO_WM_BEAUTIFY_FLAG" val=""/>
</p:tagLst>
</file>

<file path=ppt/tags/tag246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49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  <p:tag name="KSO_WM_UNIT_TYPE" val="i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2*i*1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53.xml><?xml version="1.0" encoding="utf-8"?>
<p:tagLst xmlns:p="http://schemas.openxmlformats.org/presentationml/2006/main">
  <p:tag name="KSO_WM_SLIDE_BACKGROUND_TYPE" val="general"/>
  <p:tag name="KSO_WM_SLIDE_BK_DARK_LIGHT" val="2"/>
</p:tagLst>
</file>

<file path=ppt/tags/tag254.xml><?xml version="1.0" encoding="utf-8"?>
<p:tagLst xmlns:p="http://schemas.openxmlformats.org/presentationml/2006/main">
  <p:tag name="KSO_WM_UNIT_ISCONTENTSTITLE" val="0"/>
  <p:tag name="KSO_WM_UNIT_NOCLEAR" val="1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177186_31*a*1"/>
  <p:tag name="KSO_WM_TEMPLATE_CATEGORY" val="custom"/>
  <p:tag name="KSO_WM_TEMPLATE_INDEX" val="20177186"/>
  <p:tag name="KSO_WM_UNIT_LAYERLEVEL" val="1"/>
  <p:tag name="KSO_WM_TAG_VERSION" val="1.0"/>
  <p:tag name="KSO_WM_BEAUTIFY_FLAG" val="#wm#"/>
  <p:tag name="KSO_WM_UNIT_PRESET_TEXT" val="感谢聆听"/>
</p:tagLst>
</file>

<file path=ppt/tags/tag255.xml><?xml version="1.0" encoding="utf-8"?>
<p:tagLst xmlns:p="http://schemas.openxmlformats.org/presentationml/2006/main">
  <p:tag name="KSO_WM_COMBINE_RELATE_SLIDE_ID" val="background20176466_15"/>
  <p:tag name="KSO_WM_SLIDE_ID" val="custom20177186_31"/>
  <p:tag name="KSO_WM_TEMPLATE_SUBCATEGORY" val="0"/>
  <p:tag name="KSO_WM_SLIDE_TYPE" val="endPage"/>
  <p:tag name="KSO_WM_SLIDE_SUBTYPE" val="pureTxt"/>
  <p:tag name="KSO_WM_SLIDE_ITEM_CNT" val="0"/>
  <p:tag name="KSO_WM_SLIDE_INDEX" val="31"/>
  <p:tag name="KSO_WM_TAG_VERSION" val="1.0"/>
  <p:tag name="KSO_WM_BEAUTIFY_FLAG" val="#wm#"/>
  <p:tag name="KSO_WM_TEMPLATE_CATEGORY" val="custom"/>
  <p:tag name="KSO_WM_TEMPLATE_INDEX" val="20177186"/>
  <p:tag name="KSO_WM_SLIDE_LAYOUT" val="a"/>
  <p:tag name="KSO_WM_SLIDE_LAYOUT_CNT" val="1"/>
  <p:tag name="KSO_WM_TEMPLATE_MASTER_TYPE" val="1"/>
  <p:tag name="KSO_WM_TEMPLATE_COLOR_TYPE" val="1"/>
</p:tagLst>
</file>

<file path=ppt/tags/tag256.xml><?xml version="1.0" encoding="utf-8"?>
<p:tagLst xmlns:p="http://schemas.openxmlformats.org/presentationml/2006/main">
  <p:tag name="KSO_WPP_MARK_KEY" val="627a5df5-f25d-49f9-bc05-d6da78d82665"/>
  <p:tag name="COMMONDATA" val="eyJoZGlkIjoiMDlhMzgxNzY1YzU4MzAzZTkyMWE0Yjk3ZDAyZmNmYmUifQ==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4*i*1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4*i*2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5*i*1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5*i*2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4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4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6*i*1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6*i*2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3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3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8*i*1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8*i*2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1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9*i*1"/>
  <p:tag name="KSO_WM_UNIT_BK_DARK_LIGHT" val="2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9*i*1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9*i*2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y*2"/>
  <p:tag name="KSO_WM_UNIT_LAYERLEVEL" val="1"/>
  <p:tag name="KSO_WM_TAG_VERSION" val="1.0"/>
  <p:tag name="KSO_WM_BEAUTIFY_FLAG" val="#wm#"/>
  <p:tag name="KSO_WM_SLIDE_BACKGROUND_MASK_FLAG" val="1"/>
  <p:tag name="KSO_WM_UNIT_TYPE" val="y"/>
  <p:tag name="KSO_WM_UNIT_INDEX" val="2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h"/>
  <p:tag name="KSO_WM_UNIT_TYPE" val="i"/>
  <p:tag name="KSO_WM_UNIT_INDEX" val="1"/>
  <p:tag name="KSO_WM_UNIT_ID" val="_10*i*1"/>
  <p:tag name="KSO_WM_UNIT_BK_DARK_LIGHT" val="2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0*i*1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_10*i*2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">
  <a:themeElements>
    <a:clrScheme name="自定义 86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FAA0AA"/>
      </a:accent1>
      <a:accent2>
        <a:srgbClr val="F5E5E4"/>
      </a:accent2>
      <a:accent3>
        <a:srgbClr val="AACED2"/>
      </a:accent3>
      <a:accent4>
        <a:srgbClr val="009FB8"/>
      </a:accent4>
      <a:accent5>
        <a:srgbClr val="FFBBB3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 主题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CAD3D9"/>
      </a:dk2>
      <a:lt2>
        <a:srgbClr val="F3F4EF"/>
      </a:lt2>
      <a:accent1>
        <a:srgbClr val="718EA4"/>
      </a:accent1>
      <a:accent2>
        <a:srgbClr val="7A9399"/>
      </a:accent2>
      <a:accent3>
        <a:srgbClr val="7E9890"/>
      </a:accent3>
      <a:accent4>
        <a:srgbClr val="849B86"/>
      </a:accent4>
      <a:accent5>
        <a:srgbClr val="899F7C"/>
      </a:accent5>
      <a:accent6>
        <a:srgbClr val="90A473"/>
      </a:accent6>
      <a:hlink>
        <a:srgbClr val="495ABD"/>
      </a:hlink>
      <a:folHlink>
        <a:srgbClr val="725E8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  <a:effectLst>
          <a:outerShdw blurRad="127000" dist="38100" dir="5400000" algn="t" rotWithShape="0">
            <a:schemeClr val="tx1">
              <a:lumMod val="95000"/>
              <a:lumOff val="5000"/>
              <a:alpha val="30000"/>
            </a:schemeClr>
          </a:outerShdw>
        </a:effectLst>
      </a:spPr>
      <a:bodyPr wrap="square" rtlCol="0" anchor="ctr">
        <a:noAutofit/>
      </a:bodyPr>
      <a:lstStyle>
        <a:defPPr algn="ctr">
          <a:defRPr lang="zh-CN" altLang="en-US" sz="4000" b="1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黑体" panose="02010609060101010101" pitchFamily="49" charset="-122"/>
            <a:ea typeface="黑体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2437</Words>
  <Application>WPS 演示</Application>
  <PresentationFormat>自定义</PresentationFormat>
  <Paragraphs>156</Paragraphs>
  <Slides>18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Arial</vt:lpstr>
      <vt:lpstr>宋体</vt:lpstr>
      <vt:lpstr>Wingdings</vt:lpstr>
      <vt:lpstr>Century Gothic</vt:lpstr>
      <vt:lpstr>微软雅黑</vt:lpstr>
      <vt:lpstr>黑体</vt:lpstr>
      <vt:lpstr>隶书</vt:lpstr>
      <vt:lpstr>汉仪尚巍手书W</vt:lpstr>
      <vt:lpstr>楷体</vt:lpstr>
      <vt:lpstr>仿宋</vt:lpstr>
      <vt:lpstr>Calibri</vt:lpstr>
      <vt:lpstr>幼圆</vt:lpstr>
      <vt:lpstr>Arial Unicode MS</vt:lpstr>
      <vt:lpstr>Wingdings</vt:lpstr>
      <vt:lpstr>Wingdings</vt:lpstr>
      <vt:lpstr>Gill Sans</vt:lpstr>
      <vt:lpstr>Arial</vt:lpstr>
      <vt:lpstr>Gill Sans MT</vt:lpstr>
      <vt:lpstr>Office 主题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感谢聆听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OfficePLUS</dc:creator>
  <cp:lastModifiedBy>吴建军</cp:lastModifiedBy>
  <cp:revision>251</cp:revision>
  <dcterms:created xsi:type="dcterms:W3CDTF">2015-08-18T02:51:00Z</dcterms:created>
  <dcterms:modified xsi:type="dcterms:W3CDTF">2023-03-21T01:12:04Z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54D831C346DD456DB0EF8B019A57A697</vt:lpwstr>
  </property>
</Properties>
</file>