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64" r:id="rId2"/>
    <p:sldId id="498" r:id="rId3"/>
    <p:sldId id="1129" r:id="rId4"/>
    <p:sldId id="1130" r:id="rId5"/>
    <p:sldId id="1131" r:id="rId6"/>
    <p:sldId id="1132" r:id="rId7"/>
    <p:sldId id="1133" r:id="rId8"/>
    <p:sldId id="1134" r:id="rId9"/>
    <p:sldId id="1135" r:id="rId10"/>
    <p:sldId id="1136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9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25" y="3124200"/>
            <a:ext cx="600011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6220" y="1120140"/>
            <a:ext cx="6104890" cy="440944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455795" y="2459355"/>
            <a:ext cx="1496695" cy="28448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257675" y="3810000"/>
            <a:ext cx="1496695" cy="28448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232275" y="5137150"/>
            <a:ext cx="1210310" cy="2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7790" y="1065530"/>
            <a:ext cx="6381115" cy="44665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159250" y="1463675"/>
            <a:ext cx="1381760" cy="305435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863080" y="1463675"/>
            <a:ext cx="1004570" cy="30543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56765" y="1819910"/>
            <a:ext cx="641350" cy="30543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71520" y="1819910"/>
            <a:ext cx="887730" cy="30543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403725" y="1819910"/>
            <a:ext cx="782320" cy="30543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730875" y="1819910"/>
            <a:ext cx="782320" cy="30543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228205" y="1819910"/>
            <a:ext cx="487680" cy="30543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56765" y="2150745"/>
            <a:ext cx="641350" cy="30543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036695" y="2481580"/>
            <a:ext cx="1149350" cy="30543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424295" y="2481580"/>
            <a:ext cx="977265" cy="30543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87245" y="2812415"/>
            <a:ext cx="782320" cy="30543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121150" y="3155950"/>
            <a:ext cx="1064895" cy="30543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326505" y="3155950"/>
            <a:ext cx="782320" cy="30543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645660" y="3499485"/>
            <a:ext cx="495935" cy="305435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922645" y="3499485"/>
            <a:ext cx="782320" cy="305435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038725" y="3830320"/>
            <a:ext cx="964565" cy="305435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704965" y="3843020"/>
            <a:ext cx="404495" cy="305435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266315" y="4173855"/>
            <a:ext cx="782320" cy="305435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121150" y="4173855"/>
            <a:ext cx="782320" cy="305435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749800" y="4545330"/>
            <a:ext cx="584835" cy="252000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159500" y="4491990"/>
            <a:ext cx="782320" cy="305435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878580" y="4835525"/>
            <a:ext cx="782320" cy="305435"/>
          </a:xfrm>
          <a:prstGeom prst="rect">
            <a:avLst/>
          </a:prstGeom>
        </p:spPr>
      </p:pic>
      <p:pic>
        <p:nvPicPr>
          <p:cNvPr id="25" name="图片 2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544185" y="4848225"/>
            <a:ext cx="1318260" cy="293370"/>
          </a:xfrm>
          <a:prstGeom prst="rect">
            <a:avLst/>
          </a:prstGeom>
        </p:spPr>
      </p:pic>
      <p:pic>
        <p:nvPicPr>
          <p:cNvPr id="26" name="图片 2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476500" y="5166995"/>
            <a:ext cx="70485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0030" y="1579245"/>
            <a:ext cx="6123940" cy="304736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700780" y="1566545"/>
            <a:ext cx="1405890" cy="30543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447155" y="1566545"/>
            <a:ext cx="704850" cy="30543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491105" y="1897380"/>
            <a:ext cx="782320" cy="30543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134100" y="1910080"/>
            <a:ext cx="782320" cy="30543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348865" y="2253615"/>
            <a:ext cx="1210945" cy="288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638040" y="2240915"/>
            <a:ext cx="782320" cy="30543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525395" y="2588895"/>
            <a:ext cx="782320" cy="28800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913120" y="2902585"/>
            <a:ext cx="546100" cy="30543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126605" y="2902585"/>
            <a:ext cx="481330" cy="30543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43735" y="3250565"/>
            <a:ext cx="547370" cy="30543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31515" y="3250565"/>
            <a:ext cx="782320" cy="30543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013835" y="3581400"/>
            <a:ext cx="2223135" cy="30543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81835" y="3924935"/>
            <a:ext cx="782320" cy="30543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987165" y="3937635"/>
            <a:ext cx="782320" cy="28440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014085" y="3935095"/>
            <a:ext cx="902335" cy="284480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07235" y="4278630"/>
            <a:ext cx="782320" cy="28440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572510" y="4278630"/>
            <a:ext cx="782320" cy="28440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356985" y="4265930"/>
            <a:ext cx="782320" cy="2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8580" y="1189355"/>
            <a:ext cx="6362065" cy="411416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10995" y="4835525"/>
            <a:ext cx="6089650" cy="46799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60565" y="1189355"/>
            <a:ext cx="419100" cy="2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7470" y="1513205"/>
            <a:ext cx="6371590" cy="367601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32625" y="1500505"/>
            <a:ext cx="470535" cy="2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2715" y="1612900"/>
            <a:ext cx="639064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8460" y="3623945"/>
            <a:ext cx="6104890" cy="101917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7058025" y="1640205"/>
            <a:ext cx="470535" cy="2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0960" y="1261110"/>
            <a:ext cx="6428740" cy="368554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141345" y="1928495"/>
            <a:ext cx="75628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211695" y="1928495"/>
            <a:ext cx="548640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27860" y="2276475"/>
            <a:ext cx="1213485" cy="2880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712335" y="2935605"/>
            <a:ext cx="756285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743065" y="2935605"/>
            <a:ext cx="756285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799715" y="3591560"/>
            <a:ext cx="756285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882515" y="3927475"/>
            <a:ext cx="756285" cy="3105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799715" y="4263390"/>
            <a:ext cx="756285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4630" y="1152525"/>
            <a:ext cx="6200140" cy="437134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041265" y="2149475"/>
            <a:ext cx="165417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095365" y="2502535"/>
            <a:ext cx="1588770" cy="2851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281555" y="2825750"/>
            <a:ext cx="182245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339080" y="3828415"/>
            <a:ext cx="2265045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165350" y="4151630"/>
            <a:ext cx="2383155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949825" y="4831715"/>
            <a:ext cx="2734945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294255" y="5193030"/>
            <a:ext cx="2668270" cy="2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0965" y="1372870"/>
            <a:ext cx="6428740" cy="369506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93745" y="2017395"/>
            <a:ext cx="174434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204720" y="2353310"/>
            <a:ext cx="756285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314825" y="2378710"/>
            <a:ext cx="1158875" cy="2880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991225" y="2353310"/>
            <a:ext cx="1055370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243705" y="2715260"/>
            <a:ext cx="1747520" cy="288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417945" y="2715260"/>
            <a:ext cx="629285" cy="2880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591435" y="3041650"/>
            <a:ext cx="2070100" cy="28440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706235" y="3364230"/>
            <a:ext cx="1055370" cy="31051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89150" y="3687445"/>
            <a:ext cx="490220" cy="31051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718935" y="3738880"/>
            <a:ext cx="1017270" cy="2700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139950" y="4059555"/>
            <a:ext cx="5621655" cy="284480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17065" y="4389755"/>
            <a:ext cx="5908040" cy="28448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89150" y="4725035"/>
            <a:ext cx="2483485" cy="2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