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8" r:id="rId4"/>
    <p:sldId id="333" r:id="rId5"/>
    <p:sldId id="260" r:id="rId6"/>
    <p:sldId id="331" r:id="rId7"/>
    <p:sldId id="261" r:id="rId8"/>
    <p:sldId id="263" r:id="rId9"/>
    <p:sldId id="264" r:id="rId10"/>
    <p:sldId id="265" r:id="rId11"/>
    <p:sldId id="262" r:id="rId12"/>
    <p:sldId id="267" r:id="rId13"/>
    <p:sldId id="266" r:id="rId14"/>
    <p:sldId id="268" r:id="rId15"/>
    <p:sldId id="269" r:id="rId16"/>
    <p:sldId id="271" r:id="rId17"/>
    <p:sldId id="272" r:id="rId18"/>
    <p:sldId id="274" r:id="rId19"/>
    <p:sldId id="275"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5" r:id="rId48"/>
    <p:sldId id="307"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99" r:id="rId70"/>
    <p:sldId id="401" r:id="rId71"/>
    <p:sldId id="330"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1D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883" y="2588281"/>
            <a:ext cx="10852237" cy="899167"/>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defRPr>
            </a:lvl1pPr>
          </a:lstStyle>
          <a:p>
            <a:pPr fontAlgn="auto"/>
            <a:r>
              <a:rPr lang="zh-CN" altLang="en-US" sz="4050"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669883" y="3566160"/>
            <a:ext cx="10852237" cy="950984"/>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a:t>单击此处编辑副标题</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69883" y="1296000"/>
            <a:ext cx="10852237" cy="5041355"/>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9931" y="3808730"/>
            <a:ext cx="10852237" cy="624845"/>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669931" y="1296000"/>
            <a:ext cx="5283243" cy="504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6238877" y="1296000"/>
            <a:ext cx="5283243"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dirty="0"/>
          </a:p>
        </p:txBody>
      </p:sp>
      <p:sp>
        <p:nvSpPr>
          <p:cNvPr id="7" name="灯片编号占位符 6"/>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883"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69931" y="1296000"/>
            <a:ext cx="5283243" cy="381003"/>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69925" y="1789043"/>
            <a:ext cx="5283200"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1" y="1296000"/>
            <a:ext cx="5283243"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1" y="1789043"/>
            <a:ext cx="5283243" cy="4552234"/>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dirty="0"/>
          </a:p>
        </p:txBody>
      </p:sp>
      <p:sp>
        <p:nvSpPr>
          <p:cNvPr id="9" name="灯片编号占位符 8"/>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dirty="0"/>
          </a:p>
        </p:txBody>
      </p:sp>
      <p:sp>
        <p:nvSpPr>
          <p:cNvPr id="4" name="灯片编号占位符 3"/>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69931" y="1296000"/>
            <a:ext cx="5283243"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238925" y="1296000"/>
            <a:ext cx="5283243" cy="504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9" name="标题 8"/>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2" name="日期占位符 1"/>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dirty="0"/>
          </a:p>
        </p:txBody>
      </p:sp>
      <p:sp>
        <p:nvSpPr>
          <p:cNvPr id="6" name="灯片编号占位符 5"/>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69931"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 name="页脚占位符 2"/>
          <p:cNvSpPr>
            <a:spLocks noGrp="1"/>
          </p:cNvSpPr>
          <p:nvPr>
            <p:ph type="ftr" sz="quarter" idx="15"/>
          </p:nvPr>
        </p:nvSpPr>
        <p:spPr/>
        <p:txBody>
          <a:bodyPr/>
          <a:p>
            <a:pPr fontAlgn="base"/>
            <a:endParaRPr lang="zh-CN" altLang="en-US" strike="noStrike" noProof="1" dirty="0"/>
          </a:p>
        </p:txBody>
      </p:sp>
      <p:sp>
        <p:nvSpPr>
          <p:cNvPr id="4" name="灯片编号占位符 3"/>
          <p:cNvSpPr>
            <a:spLocks noGrp="1"/>
          </p:cNvSpPr>
          <p:nvPr>
            <p:ph type="sldNum" sz="quarter" idx="16"/>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883"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fontAlgn="auto"/>
            <a:r>
              <a:rPr sz="4050" strike="noStrike" noProof="1">
                <a:sym typeface="+mn-ea"/>
              </a:rPr>
              <a:t>单击此处编辑标题</a:t>
            </a:r>
            <a:endParaRPr strike="noStrike" noProof="1">
              <a:sym typeface="+mn-ea"/>
            </a:endParaRPr>
          </a:p>
        </p:txBody>
      </p:sp>
      <p:sp>
        <p:nvSpPr>
          <p:cNvPr id="3" name="日期占位符 2"/>
          <p:cNvSpPr>
            <a:spLocks noGrp="1"/>
          </p:cNvSpPr>
          <p:nvPr>
            <p:ph type="dt" sz="half" idx="10"/>
          </p:nvPr>
        </p:nvSpPr>
        <p:spPr/>
        <p:txBody>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p:txBody>
          <a:bodyPr/>
          <a:p>
            <a:pPr fontAlgn="base"/>
            <a:endParaRPr lang="zh-CN" altLang="en-US" strike="noStrike" noProof="1" dirty="0"/>
          </a:p>
        </p:txBody>
      </p:sp>
      <p:sp>
        <p:nvSpPr>
          <p:cNvPr id="5" name="灯片编号占位符 4"/>
          <p:cNvSpPr>
            <a:spLocks noGrp="1"/>
          </p:cNvSpPr>
          <p:nvPr>
            <p:ph type="sldNum" sz="quarter" idx="12"/>
          </p:nvPr>
        </p:nvSpPr>
        <p:spPr/>
        <p:txBody>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6.xml"/><Relationship Id="rId16" Type="http://schemas.openxmlformats.org/officeDocument/2006/relationships/tags" Target="../tags/tag5.xml"/><Relationship Id="rId15" Type="http://schemas.openxmlformats.org/officeDocument/2006/relationships/tags" Target="../tags/tag4.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80000">
            <a:off x="1724025" y="2644775"/>
            <a:ext cx="8989060" cy="1715770"/>
          </a:xfrm>
          <a:prstGeom prst="rect">
            <a:avLst/>
          </a:prstGeom>
          <a:noFill/>
        </p:spPr>
        <p:txBody>
          <a:bodyPr wrap="square" rtlCol="0">
            <a:spAutoFit/>
          </a:bodyPr>
          <a:p>
            <a:pPr>
              <a:lnSpc>
                <a:spcPct val="110000"/>
              </a:lnSpc>
            </a:pPr>
            <a:r>
              <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rPr>
              <a:t>赵生勤老师课件</a:t>
            </a:r>
            <a:endParaRPr lang="zh-CN" altLang="en-US" sz="9600" b="1">
              <a:solidFill>
                <a:schemeClr val="accent5">
                  <a:lumMod val="20000"/>
                  <a:lumOff val="80000"/>
                </a:schemeClr>
              </a:solidFill>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a:tileRect/>
        </a:gradFill>
        <a:effectLst/>
      </p:bgPr>
    </p:bg>
    <p:spTree>
      <p:nvGrpSpPr>
        <p:cNvPr id="1" name=""/>
        <p:cNvGrpSpPr/>
        <p:nvPr/>
      </p:nvGrpSpPr>
      <p:grpSpPr/>
      <p:sp>
        <p:nvSpPr>
          <p:cNvPr id="1026" name="标题占位符 1"/>
          <p:cNvSpPr>
            <a:spLocks noGrp="1"/>
          </p:cNvSpPr>
          <p:nvPr>
            <p:ph type="title"/>
            <p:custDataLst>
              <p:tags r:id="rId12"/>
            </p:custDataLst>
          </p:nvPr>
        </p:nvSpPr>
        <p:spPr>
          <a:xfrm>
            <a:off x="668867" y="431800"/>
            <a:ext cx="10854267" cy="647700"/>
          </a:xfrm>
          <a:prstGeom prst="rect">
            <a:avLst/>
          </a:prstGeom>
          <a:noFill/>
          <a:ln w="9525">
            <a:noFill/>
          </a:ln>
        </p:spPr>
        <p:txBody>
          <a:bodyPr vert="horz" lIns="101600" tIns="38100" rIns="76200" bIns="38100" anchor="ctr" anchorCtr="0"/>
          <a:p>
            <a:pPr lvl="0"/>
            <a:r>
              <a:rPr lang="zh-CN" altLang="en-US" dirty="0"/>
              <a:t>单击此处编辑母版标题样式</a:t>
            </a:r>
            <a:endParaRPr lang="zh-CN" altLang="en-US" dirty="0"/>
          </a:p>
        </p:txBody>
      </p:sp>
      <p:sp>
        <p:nvSpPr>
          <p:cNvPr id="1027" name="文本占位符 2"/>
          <p:cNvSpPr>
            <a:spLocks noGrp="1"/>
          </p:cNvSpPr>
          <p:nvPr>
            <p:ph type="body"/>
            <p:custDataLst>
              <p:tags r:id="rId13"/>
            </p:custDataLst>
          </p:nvPr>
        </p:nvSpPr>
        <p:spPr>
          <a:xfrm>
            <a:off x="668867" y="1295400"/>
            <a:ext cx="10854267" cy="5040313"/>
          </a:xfrm>
          <a:prstGeom prst="rect">
            <a:avLst/>
          </a:prstGeom>
          <a:noFill/>
          <a:ln w="9525">
            <a:noFill/>
          </a:ln>
        </p:spPr>
        <p:txBody>
          <a:bodyPr vert="horz" lIns="101600" tIns="0" rIns="82550" bIns="0" anchor="t" anchorCtr="0"/>
          <a:p>
            <a:pPr lvl="0"/>
            <a:r>
              <a:rPr lang="zh-CN" altLang="en-US" dirty="0"/>
              <a:t>单击此处编辑母版文本样式</a:t>
            </a:r>
            <a:endParaRPr lang="zh-CN" altLang="en-US" dirty="0"/>
          </a:p>
          <a:p>
            <a:pPr lvl="1" indent="-17145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80533" y="6350000"/>
            <a:ext cx="2698751" cy="315913"/>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917" y="6350000"/>
            <a:ext cx="3958167" cy="315913"/>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pPr fontAlgn="base"/>
            <a:endParaRPr lang="zh-CN" altLang="en-US" strike="noStrike" noProof="1" dirty="0"/>
          </a:p>
        </p:txBody>
      </p:sp>
      <p:sp>
        <p:nvSpPr>
          <p:cNvPr id="6" name="灯片编号占位符 5"/>
          <p:cNvSpPr>
            <a:spLocks noGrp="1"/>
          </p:cNvSpPr>
          <p:nvPr>
            <p:ph type="sldNum" sz="quarter" idx="4"/>
            <p:custDataLst>
              <p:tags r:id="rId16"/>
            </p:custDataLst>
          </p:nvPr>
        </p:nvSpPr>
        <p:spPr>
          <a:xfrm>
            <a:off x="8610600" y="6350000"/>
            <a:ext cx="2700867" cy="315913"/>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
        <p:nvSpPr>
          <p:cNvPr id="7" name="KSO_TEMPLATE" hidden="1"/>
          <p:cNvSpPr/>
          <p:nvPr userDrawn="1">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508635" y="1028065"/>
            <a:ext cx="10955020" cy="2646045"/>
          </a:xfrm>
          <a:prstGeom prst="rect">
            <a:avLst/>
          </a:prstGeom>
          <a:noFill/>
        </p:spPr>
        <p:txBody>
          <a:bodyPr wrap="square" rtlCol="0">
            <a:spAutoFit/>
          </a:bodyPr>
          <a:p>
            <a:r>
              <a:rPr lang="zh-CN" altLang="en-US" sz="16600" b="1" noProof="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cs typeface="+mn-cs"/>
                <a:sym typeface="+mn-ea"/>
              </a:rPr>
              <a:t>归去来兮辞</a:t>
            </a:r>
            <a:endParaRPr lang="zh-CN" altLang="en-US" sz="16600" b="1" noProof="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cs typeface="+mn-cs"/>
              <a:sym typeface="+mn-ea"/>
            </a:endParaRPr>
          </a:p>
        </p:txBody>
      </p:sp>
      <p:sp>
        <p:nvSpPr>
          <p:cNvPr id="3" name="文本框 2"/>
          <p:cNvSpPr txBox="1"/>
          <p:nvPr/>
        </p:nvSpPr>
        <p:spPr>
          <a:xfrm>
            <a:off x="4368483" y="4041458"/>
            <a:ext cx="3234690" cy="1322070"/>
          </a:xfrm>
          <a:prstGeom prst="rect">
            <a:avLst/>
          </a:prstGeom>
          <a:noFill/>
        </p:spPr>
        <p:txBody>
          <a:bodyPr wrap="none" rtlCol="0">
            <a:spAutoFit/>
          </a:bodyPr>
          <a:p>
            <a:r>
              <a:rPr lang="zh-CN" altLang="en-US" sz="8000" b="1" noProof="1">
                <a:solidFill>
                  <a:srgbClr val="1D04DC"/>
                </a:solidFill>
                <a:effectLst>
                  <a:outerShdw blurRad="38100" dist="38100" dir="2700000">
                    <a:srgbClr val="000000"/>
                  </a:outerShdw>
                </a:effectLst>
                <a:latin typeface="华文行楷" panose="02010800040101010101" pitchFamily="2" charset="-122"/>
                <a:ea typeface="华文行楷" panose="02010800040101010101" pitchFamily="2" charset="-122"/>
                <a:cs typeface="+mn-cs"/>
                <a:sym typeface="+mn-ea"/>
              </a:rPr>
              <a:t>陶渊明</a:t>
            </a:r>
            <a:endParaRPr lang="zh-CN" altLang="en-US" sz="8000" b="1" noProof="1">
              <a:solidFill>
                <a:srgbClr val="1D04DC"/>
              </a:solidFill>
              <a:effectLst>
                <a:outerShdw blurRad="38100" dist="38100" dir="2700000">
                  <a:srgbClr val="000000"/>
                </a:outerShdw>
              </a:effectLst>
              <a:latin typeface="华文行楷" panose="02010800040101010101" pitchFamily="2" charset="-122"/>
              <a:ea typeface="华文行楷" panose="0201080004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3" presetClass="entr" presetSubtype="16" fill="hold" grpId="1" nodeType="afterEffect">
                                  <p:stCondLst>
                                    <p:cond delay="0"/>
                                  </p:stCondLst>
                                  <p:childTnLst>
                                    <p:set>
                                      <p:cBhvr>
                                        <p:cTn id="11" dur="1000"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000000"/>
                                          </p:val>
                                        </p:tav>
                                        <p:tav tm="100000">
                                          <p:val>
                                            <p:strVal val="#ppt_w"/>
                                          </p:val>
                                        </p:tav>
                                      </p:tavLst>
                                    </p:anim>
                                    <p:anim calcmode="lin" valueType="num">
                                      <p:cBhvr>
                                        <p:cTn id="13" dur="1000" fill="hold"/>
                                        <p:tgtEl>
                                          <p:spTgt spid="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标题 23554"/>
          <p:cNvSpPr>
            <a:spLocks noGrp="1"/>
          </p:cNvSpPr>
          <p:nvPr>
            <p:ph type="title"/>
          </p:nvPr>
        </p:nvSpPr>
        <p:spPr>
          <a:xfrm>
            <a:off x="4734560" y="533400"/>
            <a:ext cx="272288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b="1" i="0" u="none" strike="noStrike" kern="1200" cap="none" spc="200" normalizeH="0" baseline="0" noProof="1">
                <a:solidFill>
                  <a:srgbClr val="FF0000"/>
                </a:solidFill>
                <a:uFillTx/>
                <a:latin typeface="微软雅黑" panose="020B0503020204020204" charset="-122"/>
                <a:ea typeface="+mj-ea"/>
                <a:cs typeface="+mj-cs"/>
                <a:sym typeface="微软雅黑" panose="020B0503020204020204" charset="-122"/>
              </a:rPr>
              <a:t>关于“序”</a:t>
            </a:r>
            <a:endParaRPr kumimoji="0" lang="zh-CN" altLang="en-US" b="1" i="0" u="none" strike="noStrike" kern="1200" cap="none" spc="200" normalizeH="0" baseline="0" noProof="1">
              <a:solidFill>
                <a:srgbClr val="FF0000"/>
              </a:solidFill>
              <a:uFillTx/>
              <a:latin typeface="微软雅黑" panose="020B0503020204020204" charset="-122"/>
              <a:ea typeface="+mj-ea"/>
              <a:cs typeface="+mj-cs"/>
              <a:sym typeface="微软雅黑" panose="020B0503020204020204" charset="-122"/>
            </a:endParaRPr>
          </a:p>
        </p:txBody>
      </p:sp>
      <p:sp>
        <p:nvSpPr>
          <p:cNvPr id="2" name="文本框 1"/>
          <p:cNvSpPr txBox="1"/>
          <p:nvPr/>
        </p:nvSpPr>
        <p:spPr>
          <a:xfrm>
            <a:off x="698500" y="1351915"/>
            <a:ext cx="11077575" cy="5169535"/>
          </a:xfrm>
          <a:prstGeom prst="rect">
            <a:avLst/>
          </a:prstGeom>
          <a:noFill/>
        </p:spPr>
        <p:txBody>
          <a:bodyPr wrap="square" rtlCol="0">
            <a:spAutoFit/>
          </a:bodyPr>
          <a:p>
            <a:pPr algn="l">
              <a:lnSpc>
                <a:spcPct val="150000"/>
              </a:lnSpc>
            </a:pPr>
            <a:r>
              <a:rPr lang="en-US" altLang="zh-CN" sz="4400" b="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4400" b="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rPr>
              <a:t>本文分“序”和“辞”两节，“辞”是一种与“赋”相近的文体名称。</a:t>
            </a:r>
            <a:r>
              <a:rPr lang="zh-CN" altLang="en-US" sz="4400" b="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rPr>
              <a:t>“序”说明了自己所以出仕和自免去职的原因。</a:t>
            </a:r>
            <a:r>
              <a:rPr lang="zh-CN" altLang="en-US" sz="4400" b="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rPr>
              <a:t>“辞”则抒写了归田的决心、归田时的愉快心情和归田后的乐趣。</a:t>
            </a:r>
            <a:endParaRPr kumimoji="0" lang="zh-CN" altLang="en-US" sz="44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6627"/>
                                        </p:tgtEl>
                                        <p:attrNameLst>
                                          <p:attrName>style.visibility</p:attrName>
                                        </p:attrNameLst>
                                      </p:cBhvr>
                                      <p:to>
                                        <p:strVal val="visible"/>
                                      </p:to>
                                    </p:set>
                                    <p:anim calcmode="lin" valueType="num">
                                      <p:cBhvr>
                                        <p:cTn id="7" dur="1000" fill="hold"/>
                                        <p:tgtEl>
                                          <p:spTgt spid="26627"/>
                                        </p:tgtEl>
                                        <p:attrNameLst>
                                          <p:attrName>ppt_x</p:attrName>
                                        </p:attrNameLst>
                                      </p:cBhvr>
                                      <p:tavLst>
                                        <p:tav tm="0">
                                          <p:val>
                                            <p:strVal val="#ppt_x"/>
                                          </p:val>
                                        </p:tav>
                                        <p:tav tm="100000">
                                          <p:val>
                                            <p:strVal val="#ppt_x"/>
                                          </p:val>
                                        </p:tav>
                                      </p:tavLst>
                                    </p:anim>
                                    <p:anim calcmode="lin" valueType="num">
                                      <p:cBhvr>
                                        <p:cTn id="8" dur="1000" fill="hold"/>
                                        <p:tgtEl>
                                          <p:spTgt spid="2662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图片模式1" descr="图片1"/>
          <p:cNvPicPr>
            <a:picLocks noRot="1" noChangeAspect="1"/>
          </p:cNvPicPr>
          <p:nvPr/>
        </p:nvPicPr>
        <p:blipFill>
          <a:blip r:embed="rId1"/>
          <a:srcRect l="2499" b="5269"/>
          <a:stretch>
            <a:fillRect/>
          </a:stretch>
        </p:blipFill>
        <p:spPr>
          <a:xfrm>
            <a:off x="9814560" y="893445"/>
            <a:ext cx="2252980" cy="5744210"/>
          </a:xfrm>
          <a:prstGeom prst="rect">
            <a:avLst/>
          </a:prstGeom>
          <a:noFill/>
          <a:ln w="9525">
            <a:noFill/>
          </a:ln>
        </p:spPr>
      </p:pic>
      <p:sp>
        <p:nvSpPr>
          <p:cNvPr id="24578" name="文本框1"/>
          <p:cNvSpPr txBox="1"/>
          <p:nvPr/>
        </p:nvSpPr>
        <p:spPr>
          <a:xfrm>
            <a:off x="1127125" y="1308100"/>
            <a:ext cx="8260080" cy="4892675"/>
          </a:xfrm>
          <a:prstGeom prst="rect">
            <a:avLst/>
          </a:prstGeom>
          <a:noFill/>
          <a:ln w="9525">
            <a:noFill/>
          </a:ln>
        </p:spPr>
        <p:txBody>
          <a:bodyPr wrap="square" lIns="91440" tIns="45720" rIns="91440" bIns="45720" anchor="t" anchorCtr="0">
            <a:spAutoFit/>
          </a:bodyPr>
          <a:p>
            <a:pPr>
              <a:lnSpc>
                <a:spcPct val="130000"/>
              </a:lnSpc>
            </a:pPr>
            <a:r>
              <a:rPr lang="zh-CN" altLang="en-US" sz="4000" b="1">
                <a:solidFill>
                  <a:srgbClr val="FF0000"/>
                </a:solidFill>
                <a:latin typeface="华文中宋" panose="02010600040101010101" pitchFamily="2" charset="-122"/>
                <a:ea typeface="华文中宋" panose="02010600040101010101" pitchFamily="2" charset="-122"/>
              </a:rPr>
              <a:t>惆怅</a:t>
            </a:r>
            <a:r>
              <a:rPr lang="en-US" altLang="zh-CN" sz="4000" b="1">
                <a:latin typeface="华文中宋" panose="02010600040101010101" pitchFamily="2" charset="-122"/>
                <a:ea typeface="华文中宋" panose="02010600040101010101" pitchFamily="2" charset="-122"/>
              </a:rPr>
              <a:t>chóuchànɡ         </a:t>
            </a:r>
            <a:r>
              <a:rPr lang="zh-CN" altLang="en-US" sz="4000" b="1">
                <a:solidFill>
                  <a:srgbClr val="FF0000"/>
                </a:solidFill>
                <a:latin typeface="华文中宋" panose="02010600040101010101" pitchFamily="2" charset="-122"/>
                <a:ea typeface="华文中宋" panose="02010600040101010101" pitchFamily="2" charset="-122"/>
              </a:rPr>
              <a:t>飏</a:t>
            </a:r>
            <a:r>
              <a:rPr lang="en-US" altLang="zh-CN" sz="4000" b="1">
                <a:latin typeface="华文中宋" panose="02010600040101010101" pitchFamily="2" charset="-122"/>
                <a:ea typeface="华文中宋" panose="02010600040101010101" pitchFamily="2" charset="-122"/>
              </a:rPr>
              <a:t>yánɡ</a:t>
            </a:r>
            <a:endParaRPr lang="zh-CN" altLang="en-US" sz="4000" b="1">
              <a:latin typeface="华文中宋" panose="02010600040101010101" pitchFamily="2" charset="-122"/>
              <a:ea typeface="华文中宋" panose="02010600040101010101" pitchFamily="2" charset="-122"/>
            </a:endParaRPr>
          </a:p>
          <a:p>
            <a:pPr>
              <a:lnSpc>
                <a:spcPct val="130000"/>
              </a:lnSpc>
            </a:pPr>
            <a:r>
              <a:rPr lang="zh-CN" altLang="en-US" sz="4000" b="1">
                <a:solidFill>
                  <a:srgbClr val="FF0000"/>
                </a:solidFill>
                <a:latin typeface="华文中宋" panose="02010600040101010101" pitchFamily="2" charset="-122"/>
                <a:ea typeface="华文中宋" panose="02010600040101010101" pitchFamily="2" charset="-122"/>
              </a:rPr>
              <a:t>熹</a:t>
            </a:r>
            <a:r>
              <a:rPr lang="en-US" altLang="zh-CN" sz="4000" b="1">
                <a:latin typeface="华文中宋" panose="02010600040101010101" pitchFamily="2" charset="-122"/>
                <a:ea typeface="华文中宋" panose="02010600040101010101" pitchFamily="2" charset="-122"/>
              </a:rPr>
              <a:t>xī</a:t>
            </a:r>
            <a:r>
              <a:rPr lang="zh-CN" altLang="en-US" sz="4000" b="1">
                <a:solidFill>
                  <a:srgbClr val="000000"/>
                </a:solidFill>
                <a:latin typeface="华文中宋" panose="02010600040101010101" pitchFamily="2" charset="-122"/>
                <a:ea typeface="华文中宋" panose="02010600040101010101" pitchFamily="2" charset="-122"/>
              </a:rPr>
              <a:t>微</a:t>
            </a:r>
            <a:r>
              <a:rPr lang="zh-CN" altLang="en-US" sz="4000" b="1">
                <a:solidFill>
                  <a:srgbClr val="FF0000"/>
                </a:solidFill>
                <a:latin typeface="华文中宋" panose="02010600040101010101" pitchFamily="2" charset="-122"/>
                <a:ea typeface="华文中宋" panose="02010600040101010101" pitchFamily="2" charset="-122"/>
              </a:rPr>
              <a:t>                  </a:t>
            </a:r>
            <a:r>
              <a:rPr lang="en-US" altLang="zh-CN" sz="4000" b="1">
                <a:solidFill>
                  <a:srgbClr val="FF0000"/>
                </a:solidFill>
                <a:latin typeface="华文中宋" panose="02010600040101010101" pitchFamily="2" charset="-122"/>
                <a:ea typeface="华文中宋" panose="02010600040101010101" pitchFamily="2" charset="-122"/>
              </a:rPr>
              <a:t>    </a:t>
            </a:r>
            <a:r>
              <a:rPr lang="zh-CN" altLang="en-US" sz="4000" b="1">
                <a:solidFill>
                  <a:srgbClr val="FF0000"/>
                </a:solidFill>
                <a:latin typeface="华文中宋" panose="02010600040101010101" pitchFamily="2" charset="-122"/>
                <a:ea typeface="华文中宋" panose="02010600040101010101" pitchFamily="2" charset="-122"/>
              </a:rPr>
              <a:t> 樽</a:t>
            </a:r>
            <a:r>
              <a:rPr lang="en-US" altLang="zh-CN" sz="4000" b="1">
                <a:latin typeface="华文中宋" panose="02010600040101010101" pitchFamily="2" charset="-122"/>
                <a:ea typeface="华文中宋" panose="02010600040101010101" pitchFamily="2" charset="-122"/>
              </a:rPr>
              <a:t>zūn</a:t>
            </a:r>
            <a:endParaRPr lang="zh-CN" altLang="en-US" sz="4000" b="1">
              <a:latin typeface="华文中宋" panose="02010600040101010101" pitchFamily="2" charset="-122"/>
              <a:ea typeface="华文中宋" panose="02010600040101010101" pitchFamily="2" charset="-122"/>
            </a:endParaRPr>
          </a:p>
          <a:p>
            <a:pPr>
              <a:lnSpc>
                <a:spcPct val="130000"/>
              </a:lnSpc>
            </a:pPr>
            <a:r>
              <a:rPr lang="zh-CN" altLang="en-US" sz="4000" b="1">
                <a:solidFill>
                  <a:srgbClr val="FF0000"/>
                </a:solidFill>
                <a:latin typeface="华文中宋" panose="02010600040101010101" pitchFamily="2" charset="-122"/>
                <a:ea typeface="华文中宋" panose="02010600040101010101" pitchFamily="2" charset="-122"/>
              </a:rPr>
              <a:t>眄</a:t>
            </a:r>
            <a:r>
              <a:rPr lang="en-US" altLang="zh-CN" sz="4000" b="1">
                <a:latin typeface="华文中宋" panose="02010600040101010101" pitchFamily="2" charset="-122"/>
                <a:ea typeface="华文中宋" panose="02010600040101010101" pitchFamily="2" charset="-122"/>
              </a:rPr>
              <a:t>miǎn</a:t>
            </a:r>
            <a:r>
              <a:rPr lang="zh-CN" altLang="en-US" sz="4000" b="1">
                <a:solidFill>
                  <a:srgbClr val="000000"/>
                </a:solidFill>
                <a:latin typeface="华文中宋" panose="02010600040101010101" pitchFamily="2" charset="-122"/>
                <a:ea typeface="华文中宋" panose="02010600040101010101" pitchFamily="2" charset="-122"/>
              </a:rPr>
              <a:t>庭</a:t>
            </a:r>
            <a:r>
              <a:rPr lang="zh-CN" altLang="en-US" sz="4000" b="1">
                <a:solidFill>
                  <a:srgbClr val="FF0000"/>
                </a:solidFill>
                <a:latin typeface="华文中宋" panose="02010600040101010101" pitchFamily="2" charset="-122"/>
                <a:ea typeface="华文中宋" panose="02010600040101010101" pitchFamily="2" charset="-122"/>
              </a:rPr>
              <a:t>柯</a:t>
            </a:r>
            <a:r>
              <a:rPr lang="en-US" altLang="zh-CN" sz="4000" b="1">
                <a:latin typeface="华文中宋" panose="02010600040101010101" pitchFamily="2" charset="-122"/>
                <a:ea typeface="华文中宋" panose="02010600040101010101" pitchFamily="2" charset="-122"/>
              </a:rPr>
              <a:t>kē           </a:t>
            </a:r>
            <a:r>
              <a:rPr lang="zh-CN" altLang="en-US" sz="4000" b="1">
                <a:solidFill>
                  <a:srgbClr val="FF0000"/>
                </a:solidFill>
                <a:latin typeface="华文中宋" panose="02010600040101010101" pitchFamily="2" charset="-122"/>
                <a:ea typeface="华文中宋" panose="02010600040101010101" pitchFamily="2" charset="-122"/>
              </a:rPr>
              <a:t>矫</a:t>
            </a:r>
            <a:r>
              <a:rPr lang="en-US" altLang="zh-CN" sz="4000" b="1">
                <a:latin typeface="华文中宋" panose="02010600040101010101" pitchFamily="2" charset="-122"/>
                <a:ea typeface="华文中宋" panose="02010600040101010101" pitchFamily="2" charset="-122"/>
              </a:rPr>
              <a:t>jiǎo</a:t>
            </a:r>
            <a:r>
              <a:rPr lang="zh-CN" altLang="en-US" sz="4000" b="1">
                <a:solidFill>
                  <a:srgbClr val="000000"/>
                </a:solidFill>
                <a:latin typeface="华文中宋" panose="02010600040101010101" pitchFamily="2" charset="-122"/>
                <a:ea typeface="华文中宋" panose="02010600040101010101" pitchFamily="2" charset="-122"/>
              </a:rPr>
              <a:t>首</a:t>
            </a:r>
            <a:endParaRPr lang="zh-CN" altLang="en-US" sz="4000" b="1">
              <a:latin typeface="华文中宋" panose="02010600040101010101" pitchFamily="2" charset="-122"/>
              <a:ea typeface="华文中宋" panose="02010600040101010101" pitchFamily="2" charset="-122"/>
            </a:endParaRPr>
          </a:p>
          <a:p>
            <a:pPr>
              <a:lnSpc>
                <a:spcPct val="130000"/>
              </a:lnSpc>
            </a:pPr>
            <a:r>
              <a:rPr lang="zh-CN" altLang="en-US" sz="4000" b="1">
                <a:solidFill>
                  <a:srgbClr val="FF0000"/>
                </a:solidFill>
                <a:latin typeface="华文中宋" panose="02010600040101010101" pitchFamily="2" charset="-122"/>
                <a:ea typeface="华文中宋" panose="02010600040101010101" pitchFamily="2" charset="-122"/>
              </a:rPr>
              <a:t>岫</a:t>
            </a:r>
            <a:r>
              <a:rPr lang="en-US" altLang="zh-CN" sz="4000" b="1">
                <a:latin typeface="华文中宋" panose="02010600040101010101" pitchFamily="2" charset="-122"/>
                <a:ea typeface="华文中宋" panose="02010600040101010101" pitchFamily="2" charset="-122"/>
              </a:rPr>
              <a:t>xiù                        </a:t>
            </a:r>
            <a:r>
              <a:rPr lang="zh-CN" altLang="en-US" sz="4000" b="1">
                <a:solidFill>
                  <a:srgbClr val="FF0000"/>
                </a:solidFill>
                <a:latin typeface="华文中宋" panose="02010600040101010101" pitchFamily="2" charset="-122"/>
                <a:ea typeface="华文中宋" panose="02010600040101010101" pitchFamily="2" charset="-122"/>
              </a:rPr>
              <a:t>翳翳</a:t>
            </a:r>
            <a:r>
              <a:rPr lang="en-US" altLang="zh-CN" sz="4000" b="1">
                <a:latin typeface="华文中宋" panose="02010600040101010101" pitchFamily="2" charset="-122"/>
                <a:ea typeface="华文中宋" panose="02010600040101010101" pitchFamily="2" charset="-122"/>
              </a:rPr>
              <a:t>yì</a:t>
            </a:r>
            <a:endParaRPr lang="zh-CN" altLang="en-US" sz="4000" b="1">
              <a:latin typeface="华文中宋" panose="02010600040101010101" pitchFamily="2" charset="-122"/>
              <a:ea typeface="华文中宋" panose="02010600040101010101" pitchFamily="2" charset="-122"/>
            </a:endParaRPr>
          </a:p>
          <a:p>
            <a:pPr>
              <a:lnSpc>
                <a:spcPct val="130000"/>
              </a:lnSpc>
            </a:pPr>
            <a:r>
              <a:rPr lang="zh-CN" altLang="en-US" sz="4000" b="1">
                <a:solidFill>
                  <a:srgbClr val="000000"/>
                </a:solidFill>
                <a:latin typeface="华文中宋" panose="02010600040101010101" pitchFamily="2" charset="-122"/>
                <a:ea typeface="华文中宋" panose="02010600040101010101" pitchFamily="2" charset="-122"/>
              </a:rPr>
              <a:t>盘</a:t>
            </a:r>
            <a:r>
              <a:rPr lang="zh-CN" altLang="en-US" sz="4000" b="1">
                <a:solidFill>
                  <a:srgbClr val="FF0000"/>
                </a:solidFill>
                <a:latin typeface="华文中宋" panose="02010600040101010101" pitchFamily="2" charset="-122"/>
                <a:ea typeface="华文中宋" panose="02010600040101010101" pitchFamily="2" charset="-122"/>
              </a:rPr>
              <a:t>桓</a:t>
            </a:r>
            <a:r>
              <a:rPr lang="en-US" altLang="zh-CN" sz="4000" b="1">
                <a:latin typeface="华文中宋" panose="02010600040101010101" pitchFamily="2" charset="-122"/>
                <a:ea typeface="华文中宋" panose="02010600040101010101" pitchFamily="2" charset="-122"/>
              </a:rPr>
              <a:t>huán                  </a:t>
            </a:r>
            <a:r>
              <a:rPr lang="zh-CN" altLang="en-US" sz="4000" b="1">
                <a:solidFill>
                  <a:srgbClr val="FF0000"/>
                </a:solidFill>
                <a:latin typeface="华文中宋" panose="02010600040101010101" pitchFamily="2" charset="-122"/>
                <a:ea typeface="华文中宋" panose="02010600040101010101" pitchFamily="2" charset="-122"/>
              </a:rPr>
              <a:t>棹</a:t>
            </a:r>
            <a:r>
              <a:rPr lang="en-US" altLang="zh-CN" sz="4000" b="1">
                <a:latin typeface="华文中宋" panose="02010600040101010101" pitchFamily="2" charset="-122"/>
                <a:ea typeface="华文中宋" panose="02010600040101010101" pitchFamily="2" charset="-122"/>
              </a:rPr>
              <a:t>zhào</a:t>
            </a:r>
            <a:endParaRPr lang="zh-CN" altLang="en-US" sz="4000" b="1">
              <a:latin typeface="华文中宋" panose="02010600040101010101" pitchFamily="2" charset="-122"/>
              <a:ea typeface="华文中宋" panose="02010600040101010101" pitchFamily="2" charset="-122"/>
            </a:endParaRPr>
          </a:p>
          <a:p>
            <a:pPr>
              <a:lnSpc>
                <a:spcPct val="130000"/>
              </a:lnSpc>
            </a:pPr>
            <a:r>
              <a:rPr lang="zh-CN" altLang="en-US" sz="4000" b="1">
                <a:solidFill>
                  <a:srgbClr val="FF0000"/>
                </a:solidFill>
                <a:latin typeface="华文中宋" panose="02010600040101010101" pitchFamily="2" charset="-122"/>
                <a:ea typeface="华文中宋" panose="02010600040101010101" pitchFamily="2" charset="-122"/>
              </a:rPr>
              <a:t>窈窕</a:t>
            </a:r>
            <a:r>
              <a:rPr lang="en-US" altLang="zh-CN" sz="4000" b="1">
                <a:latin typeface="华文中宋" panose="02010600040101010101" pitchFamily="2" charset="-122"/>
                <a:ea typeface="华文中宋" panose="02010600040101010101" pitchFamily="2" charset="-122"/>
              </a:rPr>
              <a:t>yǎo tiǎo              </a:t>
            </a:r>
            <a:r>
              <a:rPr lang="zh-CN" altLang="en-US" sz="4000" b="1">
                <a:solidFill>
                  <a:srgbClr val="FF0000"/>
                </a:solidFill>
                <a:latin typeface="华文中宋" panose="02010600040101010101" pitchFamily="2" charset="-122"/>
                <a:ea typeface="华文中宋" panose="02010600040101010101" pitchFamily="2" charset="-122"/>
              </a:rPr>
              <a:t>皋</a:t>
            </a:r>
            <a:r>
              <a:rPr lang="en-US" altLang="zh-CN" sz="4000" b="1">
                <a:latin typeface="华文中宋" panose="02010600040101010101" pitchFamily="2" charset="-122"/>
                <a:ea typeface="华文中宋" panose="02010600040101010101" pitchFamily="2" charset="-122"/>
              </a:rPr>
              <a:t>ɡāo</a:t>
            </a:r>
            <a:endParaRPr lang="en-US" altLang="zh-CN" sz="4000" b="1">
              <a:latin typeface="华文中宋" panose="02010600040101010101" pitchFamily="2" charset="-122"/>
              <a:ea typeface="华文中宋" panose="02010600040101010101" pitchFamily="2" charset="-122"/>
            </a:endParaRPr>
          </a:p>
        </p:txBody>
      </p:sp>
      <p:sp>
        <p:nvSpPr>
          <p:cNvPr id="2" name="文本框 1"/>
          <p:cNvSpPr txBox="1"/>
          <p:nvPr/>
        </p:nvSpPr>
        <p:spPr>
          <a:xfrm>
            <a:off x="4178300" y="303530"/>
            <a:ext cx="2418080" cy="768350"/>
          </a:xfrm>
          <a:prstGeom prst="rect">
            <a:avLst/>
          </a:prstGeom>
          <a:noFill/>
        </p:spPr>
        <p:txBody>
          <a:bodyPr wrap="none" rtlCol="0" anchor="t">
            <a:spAutoFit/>
          </a:bodyPr>
          <a:p>
            <a:r>
              <a:rPr lang="zh-CN" altLang="en-US" sz="4400" b="1">
                <a:ln w="12700" cap="flat" cmpd="sng">
                  <a:solidFill>
                    <a:srgbClr val="EAEAEA"/>
                  </a:solidFill>
                  <a:prstDash val="solid"/>
                  <a:round/>
                  <a:headEnd type="none" w="med" len="med"/>
                  <a:tailEnd type="none" w="med" len="med"/>
                </a:ln>
                <a:solidFill>
                  <a:srgbClr val="FF0000"/>
                </a:solidFill>
                <a:effectLst>
                  <a:outerShdw dist="35921" dir="2699999" sy="50000" kx="2115510" algn="bl" rotWithShape="0">
                    <a:srgbClr val="C0C0C0">
                      <a:alpha val="78998"/>
                    </a:srgbClr>
                  </a:outerShdw>
                </a:effectLst>
                <a:latin typeface="微软雅黑" panose="020B0503020204020204" charset="-122"/>
                <a:ea typeface="微软雅黑" panose="020B0503020204020204" charset="-122"/>
                <a:sym typeface="+mn-ea"/>
              </a:rPr>
              <a:t>字词积累</a:t>
            </a:r>
            <a:endParaRPr lang="zh-CN" altLang="en-US" sz="4400" b="1">
              <a:ln w="12700" cap="flat" cmpd="sng">
                <a:solidFill>
                  <a:srgbClr val="EAEAEA"/>
                </a:solidFill>
                <a:prstDash val="solid"/>
                <a:round/>
                <a:headEnd type="none" w="med" len="med"/>
                <a:tailEnd type="none" w="med" len="med"/>
              </a:ln>
              <a:solidFill>
                <a:srgbClr val="FF0000"/>
              </a:solidFill>
              <a:effectLst>
                <a:outerShdw dist="35921" dir="2699999" sy="50000" kx="2115510" algn="bl" rotWithShape="0">
                  <a:srgbClr val="C0C0C0">
                    <a:alpha val="78998"/>
                  </a:srgbClr>
                </a:outerShdw>
              </a:effectLst>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4578"/>
                                        </p:tgtEl>
                                        <p:attrNameLst>
                                          <p:attrName>style.visibility</p:attrName>
                                        </p:attrNameLst>
                                      </p:cBhvr>
                                      <p:to>
                                        <p:strVal val="visible"/>
                                      </p:to>
                                    </p:set>
                                    <p:anim calcmode="lin" valueType="num">
                                      <p:cBhvr>
                                        <p:cTn id="12" dur="1000" fill="hold"/>
                                        <p:tgtEl>
                                          <p:spTgt spid="24578"/>
                                        </p:tgtEl>
                                        <p:attrNameLst>
                                          <p:attrName>ppt_w</p:attrName>
                                        </p:attrNameLst>
                                      </p:cBhvr>
                                      <p:tavLst>
                                        <p:tav tm="0">
                                          <p:val>
                                            <p:strVal val="#ppt_w*0.70"/>
                                          </p:val>
                                        </p:tav>
                                        <p:tav tm="100000">
                                          <p:val>
                                            <p:strVal val="#ppt_w"/>
                                          </p:val>
                                        </p:tav>
                                      </p:tavLst>
                                    </p:anim>
                                    <p:anim calcmode="lin" valueType="num">
                                      <p:cBhvr>
                                        <p:cTn id="13" dur="1000" fill="hold"/>
                                        <p:tgtEl>
                                          <p:spTgt spid="24578"/>
                                        </p:tgtEl>
                                        <p:attrNameLst>
                                          <p:attrName>ppt_h</p:attrName>
                                        </p:attrNameLst>
                                      </p:cBhvr>
                                      <p:tavLst>
                                        <p:tav tm="0">
                                          <p:val>
                                            <p:strVal val="#ppt_h"/>
                                          </p:val>
                                        </p:tav>
                                        <p:tav tm="100000">
                                          <p:val>
                                            <p:strVal val="#ppt_h"/>
                                          </p:val>
                                        </p:tav>
                                      </p:tavLst>
                                    </p:anim>
                                    <p:animEffect transition="in" filter="fade">
                                      <p:cBhvr>
                                        <p:cTn id="14"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框 24578"/>
          <p:cNvSpPr txBox="1"/>
          <p:nvPr/>
        </p:nvSpPr>
        <p:spPr>
          <a:xfrm>
            <a:off x="389255" y="852805"/>
            <a:ext cx="11471275" cy="5571490"/>
          </a:xfrm>
          <a:prstGeom prst="rect">
            <a:avLst/>
          </a:prstGeom>
          <a:noFill/>
          <a:ln w="9525">
            <a:noFill/>
          </a:ln>
        </p:spPr>
        <p:txBody>
          <a:bodyPr wrap="square" anchor="t">
            <a:spAutoFit/>
          </a:bodyPr>
          <a:p>
            <a:pPr eaLnBrk="0" hangingPunct="0">
              <a:lnSpc>
                <a:spcPct val="90000"/>
              </a:lnSpc>
            </a:pPr>
            <a:r>
              <a:rPr lang="en-US" altLang="zh-CN" sz="3600" b="1" noProof="1">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noProof="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余家贫，耕植不足以自给。幼稚盈室，瓶无储粟。生生所资，未见其术。亲故多劝余为长吏，脱然有怀，求之靡途。会有四方之事，诸侯以惠爱为德。家叔以余贫苦，遂见用于小邑。于时风波未静，心惮远役。彭泽去家百里，公田之利，足以为酒，故便求之。</a:t>
            </a:r>
            <a:r>
              <a:rPr lang="zh-CN" altLang="en-US" sz="3600" b="1" noProof="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及少日，眷然有归欤之情。何则？质性自然，非矫厉所得。饥冻虽切，违己交病。尝从人事，皆口腹自役。于是怅然慷慨，深愧平生之志。</a:t>
            </a:r>
            <a:r>
              <a:rPr lang="zh-CN" altLang="en-US" sz="3600" b="1"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犹望一稔，当敛裳宵逝。寻程氏妹丧于武昌，情在骏奔，自免去职。仲秋至冬，在官八十余日。因事顺心，命篇曰：</a:t>
            </a:r>
            <a:r>
              <a:rPr lang="en-US" altLang="zh-CN" sz="3600" b="1"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归去来兮</a:t>
            </a:r>
            <a:r>
              <a:rPr lang="en-US" altLang="zh-CN" sz="3600" b="1"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。乙巳岁十一月也。</a:t>
            </a:r>
            <a:endParaRPr kumimoji="0" lang="zh-CN" altLang="en-US" sz="3600" b="1" kern="1200" cap="none" spc="0" normalizeH="0" baseline="0" noProof="1">
              <a:solidFill>
                <a:srgbClr val="000000"/>
              </a:solidFill>
              <a:effectLst>
                <a:outerShdw blurRad="38100" dist="38100" dir="2700000">
                  <a:srgbClr val="00000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5562600" y="84455"/>
            <a:ext cx="803275"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序</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4579"/>
                                        </p:tgtEl>
                                        <p:attrNameLst>
                                          <p:attrName>style.visibility</p:attrName>
                                        </p:attrNameLst>
                                      </p:cBhvr>
                                      <p:to>
                                        <p:strVal val="visible"/>
                                      </p:to>
                                    </p:set>
                                    <p:anim calcmode="lin" valueType="num">
                                      <p:cBhvr>
                                        <p:cTn id="12" dur="1000" fill="hold"/>
                                        <p:tgtEl>
                                          <p:spTgt spid="24579"/>
                                        </p:tgtEl>
                                        <p:attrNameLst>
                                          <p:attrName>ppt_w</p:attrName>
                                        </p:attrNameLst>
                                      </p:cBhvr>
                                      <p:tavLst>
                                        <p:tav tm="0">
                                          <p:val>
                                            <p:strVal val="#ppt_w*0.70"/>
                                          </p:val>
                                        </p:tav>
                                        <p:tav tm="100000">
                                          <p:val>
                                            <p:strVal val="#ppt_w"/>
                                          </p:val>
                                        </p:tav>
                                      </p:tavLst>
                                    </p:anim>
                                    <p:anim calcmode="lin" valueType="num">
                                      <p:cBhvr>
                                        <p:cTn id="13" dur="1000" fill="hold"/>
                                        <p:tgtEl>
                                          <p:spTgt spid="24579"/>
                                        </p:tgtEl>
                                        <p:attrNameLst>
                                          <p:attrName>ppt_h</p:attrName>
                                        </p:attrNameLst>
                                      </p:cBhvr>
                                      <p:tavLst>
                                        <p:tav tm="0">
                                          <p:val>
                                            <p:strVal val="#ppt_h"/>
                                          </p:val>
                                        </p:tav>
                                        <p:tav tm="100000">
                                          <p:val>
                                            <p:strVal val="#ppt_h"/>
                                          </p:val>
                                        </p:tav>
                                      </p:tavLst>
                                    </p:anim>
                                    <p:animEffect transition="in" filter="fade">
                                      <p:cBhvr>
                                        <p:cTn id="14" dur="10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1"/>
          <p:cNvSpPr txBox="1"/>
          <p:nvPr/>
        </p:nvSpPr>
        <p:spPr>
          <a:xfrm>
            <a:off x="383540" y="739775"/>
            <a:ext cx="11425555" cy="5631180"/>
          </a:xfrm>
          <a:prstGeom prst="rect">
            <a:avLst/>
          </a:prstGeom>
          <a:noFill/>
          <a:ln w="28575">
            <a:noFill/>
          </a:ln>
        </p:spPr>
        <p:txBody>
          <a:bodyPr wrap="square" lIns="91440" tIns="45720" rIns="91440" bIns="45720" anchor="t" anchorCtr="0">
            <a:spAutoFit/>
          </a:bodyPr>
          <a:p>
            <a:pPr>
              <a:lnSpc>
                <a:spcPct val="150000"/>
              </a:lnSpc>
            </a:pPr>
            <a:r>
              <a:rPr lang="en-US" altLang="zh-CN" sz="4000">
                <a:solidFill>
                  <a:srgbClr val="000000"/>
                </a:solidFill>
                <a:latin typeface="微软雅黑" panose="020B0503020204020204" charset="-122"/>
                <a:ea typeface="微软雅黑" panose="020B0503020204020204" charset="-122"/>
                <a:cs typeface="微软雅黑" panose="020B0503020204020204" charset="-122"/>
              </a:rPr>
              <a:t>     </a:t>
            </a:r>
            <a:r>
              <a:rPr lang="en-US" altLang="zh-CN" sz="4000" b="1">
                <a:solidFill>
                  <a:srgbClr val="00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余家贫，</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耕植</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不足以</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自给</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幼稚盈室</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瓶无储粟</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生生所资</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，未见其</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术</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。亲故多劝余</a:t>
            </a:r>
            <a:r>
              <a:rPr lang="zh-CN" altLang="en-US" sz="4000" b="1">
                <a:solidFill>
                  <a:srgbClr val="00B050"/>
                </a:solidFill>
                <a:latin typeface="微软雅黑" panose="020B0503020204020204" charset="-122"/>
                <a:ea typeface="微软雅黑" panose="020B0503020204020204" charset="-122"/>
                <a:cs typeface="微软雅黑" panose="020B0503020204020204" charset="-122"/>
              </a:rPr>
              <a:t>为</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长吏</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脱然</a:t>
            </a:r>
            <a:r>
              <a:rPr lang="zh-CN" altLang="en-US" sz="4000" b="1" u="sng">
                <a:solidFill>
                  <a:srgbClr val="191FF7"/>
                </a:solidFill>
                <a:latin typeface="微软雅黑" panose="020B0503020204020204" charset="-122"/>
                <a:ea typeface="微软雅黑" panose="020B0503020204020204" charset="-122"/>
                <a:cs typeface="微软雅黑" panose="020B0503020204020204" charset="-122"/>
              </a:rPr>
              <a:t>有怀</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，求</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之</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靡途</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会有四方之事</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诸侯以惠爱为德</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家叔</a:t>
            </a:r>
            <a:r>
              <a:rPr lang="zh-CN" altLang="en-US" sz="4000" b="1">
                <a:solidFill>
                  <a:schemeClr val="tx1"/>
                </a:solidFill>
                <a:latin typeface="微软雅黑" panose="020B0503020204020204" charset="-122"/>
                <a:ea typeface="微软雅黑" panose="020B0503020204020204" charset="-122"/>
                <a:cs typeface="微软雅黑" panose="020B0503020204020204" charset="-122"/>
                <a:sym typeface="+mn-ea"/>
              </a:rPr>
              <a:t>以</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余贫苦，遂</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见</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用于小</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邑</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4000" b="1">
                <a:solidFill>
                  <a:srgbClr val="00B050"/>
                </a:solidFill>
                <a:latin typeface="微软雅黑" panose="020B0503020204020204" charset="-122"/>
                <a:ea typeface="微软雅黑" panose="020B0503020204020204" charset="-122"/>
                <a:cs typeface="微软雅黑" panose="020B0503020204020204" charset="-122"/>
                <a:sym typeface="+mn-ea"/>
              </a:rPr>
              <a:t>于时</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风波未静</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，心</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惮</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远役</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彭泽</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去</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家百里，</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sym typeface="+mn-ea"/>
              </a:rPr>
              <a:t>公田</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之</a:t>
            </a:r>
            <a:r>
              <a:rPr lang="zh-CN" altLang="en-US" sz="4000" b="1">
                <a:latin typeface="微软雅黑" panose="020B0503020204020204" charset="-122"/>
                <a:ea typeface="微软雅黑" panose="020B0503020204020204" charset="-122"/>
                <a:cs typeface="微软雅黑" panose="020B0503020204020204" charset="-122"/>
                <a:sym typeface="+mn-ea"/>
              </a:rPr>
              <a:t>利</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，足</a:t>
            </a:r>
            <a:r>
              <a:rPr lang="zh-CN" altLang="en-US" sz="4000" b="1">
                <a:latin typeface="微软雅黑" panose="020B0503020204020204" charset="-122"/>
                <a:ea typeface="微软雅黑" panose="020B0503020204020204" charset="-122"/>
                <a:cs typeface="微软雅黑" panose="020B0503020204020204" charset="-122"/>
                <a:sym typeface="+mn-ea"/>
              </a:rPr>
              <a:t>以为酒。</a:t>
            </a:r>
            <a:r>
              <a:rPr lang="zh-CN" altLang="en-US" sz="4000" b="1">
                <a:solidFill>
                  <a:srgbClr val="000000"/>
                </a:solidFill>
                <a:latin typeface="微软雅黑" panose="020B0503020204020204" charset="-122"/>
                <a:ea typeface="微软雅黑" panose="020B0503020204020204" charset="-122"/>
                <a:cs typeface="微软雅黑" panose="020B0503020204020204" charset="-122"/>
                <a:sym typeface="+mn-ea"/>
              </a:rPr>
              <a:t>故便求之。</a:t>
            </a:r>
            <a:r>
              <a:rPr lang="en-US" altLang="zh-CN" sz="4000" b="1">
                <a:solidFill>
                  <a:srgbClr val="000000"/>
                </a:solidFill>
                <a:latin typeface="微软雅黑" panose="020B0503020204020204" charset="-122"/>
                <a:ea typeface="微软雅黑" panose="020B0503020204020204" charset="-122"/>
                <a:cs typeface="微软雅黑" panose="020B0503020204020204" charset="-122"/>
                <a:sym typeface="+mn-ea"/>
              </a:rPr>
              <a:t>    </a:t>
            </a:r>
            <a:r>
              <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rPr>
              <a:t>（未完）</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15362" name="TextArt 对象1"/>
          <p:cNvSpPr/>
          <p:nvPr/>
        </p:nvSpPr>
        <p:spPr>
          <a:xfrm>
            <a:off x="1774825" y="187325"/>
            <a:ext cx="865188" cy="865188"/>
          </a:xfrm>
          <a:prstGeom prst="rect">
            <a:avLst/>
          </a:prstGeom>
        </p:spPr>
        <p:txBody>
          <a:bodyPr wrap="none" fromWordArt="1">
            <a:prstTxWarp prst="textDoubleWave1">
              <a:avLst>
                <a:gd name="adj1" fmla="val 1569"/>
                <a:gd name="adj2" fmla="val 0"/>
              </a:avLst>
            </a:prstTxWarp>
            <a:normAutofit/>
          </a:bodyPr>
          <a:p>
            <a:pPr algn="ctr"/>
            <a:endParaRPr lang="zh-CN" altLang="en-US" sz="3600" spc="-360">
              <a:ln w="12700" cap="flat" cmpd="sng">
                <a:solidFill>
                  <a:srgbClr val="006699"/>
                </a:solidFill>
                <a:prstDash val="solid"/>
                <a:round/>
                <a:headEnd type="none" w="med" len="med"/>
                <a:tailEnd type="none" w="med" len="med"/>
              </a:ln>
              <a:solidFill>
                <a:srgbClr val="99CCFF"/>
              </a:solidFill>
              <a:effectLst>
                <a:outerShdw dist="125724" dir="18900000" algn="ctr" rotWithShape="0">
                  <a:srgbClr val="000099"/>
                </a:outerShdw>
              </a:effectLst>
              <a:latin typeface="黑体" panose="02010609060101010101" pitchFamily="2" charset="-122"/>
              <a:ea typeface="黑体" panose="02010609060101010101" pitchFamily="2" charset="-122"/>
            </a:endParaRPr>
          </a:p>
        </p:txBody>
      </p:sp>
      <p:sp>
        <p:nvSpPr>
          <p:cNvPr id="27660" name="文本框 12"/>
          <p:cNvSpPr txBox="1"/>
          <p:nvPr/>
        </p:nvSpPr>
        <p:spPr>
          <a:xfrm>
            <a:off x="7809230" y="2480945"/>
            <a:ext cx="1404620" cy="460375"/>
          </a:xfrm>
          <a:prstGeom prst="rect">
            <a:avLst/>
          </a:prstGeom>
          <a:noFill/>
          <a:ln w="9525">
            <a:noFill/>
          </a:ln>
        </p:spPr>
        <p:txBody>
          <a:bodyPr wrap="none" anchor="t" anchorCtr="0">
            <a:spAutoFit/>
          </a:bodyPr>
          <a:p>
            <a:r>
              <a:rPr lang="zh-CN" altLang="zh-CN" sz="2400" b="1">
                <a:solidFill>
                  <a:srgbClr val="00B050"/>
                </a:solidFill>
                <a:latin typeface="华文中宋" panose="02010600040101010101" pitchFamily="2" charset="-122"/>
                <a:ea typeface="华文中宋" panose="02010600040101010101" pitchFamily="2" charset="-122"/>
              </a:rPr>
              <a:t>做，担任</a:t>
            </a:r>
            <a:endParaRPr lang="zh-CN" altLang="zh-CN" sz="2400" b="1">
              <a:solidFill>
                <a:srgbClr val="00B05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5659755" y="49530"/>
            <a:ext cx="873125" cy="829945"/>
          </a:xfrm>
          <a:prstGeom prst="rect">
            <a:avLst/>
          </a:prstGeom>
          <a:noFill/>
        </p:spPr>
        <p:txBody>
          <a:bodyPr wrap="square" rtlCol="0">
            <a:spAutoFit/>
          </a:bodyPr>
          <a:p>
            <a:r>
              <a:rPr lang="zh-CN" altLang="en-US" sz="4800" b="1">
                <a:solidFill>
                  <a:srgbClr val="FF0000"/>
                </a:solidFill>
              </a:rPr>
              <a:t>序</a:t>
            </a:r>
            <a:endParaRPr lang="zh-CN" altLang="en-US" sz="4800" b="1">
              <a:solidFill>
                <a:srgbClr val="FF0000"/>
              </a:solidFill>
            </a:endParaRPr>
          </a:p>
        </p:txBody>
      </p:sp>
      <p:sp>
        <p:nvSpPr>
          <p:cNvPr id="5" name="文本框 4"/>
          <p:cNvSpPr txBox="1"/>
          <p:nvPr/>
        </p:nvSpPr>
        <p:spPr>
          <a:xfrm>
            <a:off x="3256280" y="162115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耕田种植</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5281930" y="1621155"/>
            <a:ext cx="201549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供给自己生活</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8070850" y="162115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指孩子多</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6532880" y="666750"/>
            <a:ext cx="354266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幼稚，小孩。盈室，满屋</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9" name="文本框 8"/>
          <p:cNvSpPr txBox="1"/>
          <p:nvPr/>
        </p:nvSpPr>
        <p:spPr>
          <a:xfrm>
            <a:off x="10075545" y="162115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家无余粮</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165735" y="2517775"/>
            <a:ext cx="140462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粟，谷子</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 name="文本框 10"/>
          <p:cNvSpPr txBox="1"/>
          <p:nvPr/>
        </p:nvSpPr>
        <p:spPr>
          <a:xfrm>
            <a:off x="1570355" y="2480945"/>
            <a:ext cx="262636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所赖以维持生活的</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830580" y="1658620"/>
            <a:ext cx="232092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生生，维持生活</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4925060" y="2480310"/>
            <a:ext cx="201549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指营生的本领</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9213850" y="2480945"/>
            <a:ext cx="201549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指县丞、县尉</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165735" y="3377565"/>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忧虑解除而放松的样子</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3456940" y="337756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没有门路</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8" name="文本框 17"/>
          <p:cNvSpPr txBox="1"/>
          <p:nvPr/>
        </p:nvSpPr>
        <p:spPr>
          <a:xfrm>
            <a:off x="5090160" y="3431540"/>
            <a:ext cx="3082925" cy="533400"/>
          </a:xfrm>
          <a:prstGeom prst="rect">
            <a:avLst/>
          </a:prstGeom>
          <a:noFill/>
        </p:spPr>
        <p:txBody>
          <a:bodyPr wrap="square" rtlCol="0">
            <a:spAutoFit/>
          </a:bodyPr>
          <a:p>
            <a:pPr algn="l">
              <a:lnSpc>
                <a:spcPct val="80000"/>
              </a:lnSpc>
            </a:pPr>
            <a:r>
              <a:rPr lang="zh-CN" altLang="en-US"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指陶渊明接受建威将军江州刺史刘敬宣的任命出使的事</a:t>
            </a:r>
            <a:endParaRPr lang="zh-CN" altLang="en-US"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0" name="文本框 19"/>
          <p:cNvSpPr txBox="1"/>
          <p:nvPr/>
        </p:nvSpPr>
        <p:spPr>
          <a:xfrm>
            <a:off x="8253730" y="3421380"/>
            <a:ext cx="384810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地方大吏以爱惜人才为美德</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 name="文本框 20"/>
          <p:cNvSpPr txBox="1"/>
          <p:nvPr/>
        </p:nvSpPr>
        <p:spPr>
          <a:xfrm>
            <a:off x="830580" y="4311650"/>
            <a:ext cx="23209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作者的叔父陶奠</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3" name="文本框 22"/>
          <p:cNvSpPr txBox="1"/>
          <p:nvPr/>
        </p:nvSpPr>
        <p:spPr>
          <a:xfrm>
            <a:off x="9770110" y="4307205"/>
            <a:ext cx="201549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指战乱未停息</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 name="文本框 23"/>
          <p:cNvSpPr txBox="1"/>
          <p:nvPr/>
        </p:nvSpPr>
        <p:spPr>
          <a:xfrm>
            <a:off x="1352550" y="5245735"/>
            <a:ext cx="171005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到远方供职</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5" name="文本框 24"/>
          <p:cNvSpPr txBox="1"/>
          <p:nvPr/>
        </p:nvSpPr>
        <p:spPr>
          <a:xfrm>
            <a:off x="5922010" y="5297805"/>
            <a:ext cx="415353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即“官田”，政府控制的田地</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6" name="文本框 25"/>
          <p:cNvSpPr txBox="1"/>
          <p:nvPr/>
        </p:nvSpPr>
        <p:spPr>
          <a:xfrm>
            <a:off x="3256280" y="5297805"/>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县名</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7" name="文本框 26"/>
          <p:cNvSpPr txBox="1"/>
          <p:nvPr/>
        </p:nvSpPr>
        <p:spPr>
          <a:xfrm>
            <a:off x="8175625" y="4314190"/>
            <a:ext cx="1503045" cy="460375"/>
          </a:xfrm>
          <a:prstGeom prst="rect">
            <a:avLst/>
          </a:prstGeom>
          <a:noFill/>
        </p:spPr>
        <p:txBody>
          <a:bodyPr wrap="none" rtlCol="0">
            <a:spAutoFit/>
          </a:bodyPr>
          <a:p>
            <a:pPr algn="l"/>
            <a:r>
              <a:rPr lang="zh-CN" altLang="en-US" sz="2400" b="1">
                <a:solidFill>
                  <a:srgbClr val="00B050"/>
                </a:solidFill>
                <a:latin typeface="华文中宋" panose="02010600040101010101" pitchFamily="2" charset="-122"/>
                <a:ea typeface="华文中宋" panose="02010600040101010101" pitchFamily="2" charset="-122"/>
                <a:sym typeface="+mn-ea"/>
              </a:rPr>
              <a:t>这时 </a:t>
            </a:r>
            <a:r>
              <a:rPr lang="zh-CN" altLang="en-US" sz="2400" b="1">
                <a:solidFill>
                  <a:srgbClr val="00B050"/>
                </a:solidFill>
                <a:latin typeface="华文中宋" panose="02010600040101010101" pitchFamily="2" charset="-122"/>
                <a:ea typeface="华文中宋" panose="02010600040101010101" pitchFamily="2" charset="-122"/>
                <a:sym typeface="宋体" panose="02010600030101010101" pitchFamily="2" charset="-122"/>
              </a:rPr>
              <a:t>当时</a:t>
            </a:r>
            <a:endParaRPr lang="zh-CN" altLang="en-US" sz="2400" b="1">
              <a:solidFill>
                <a:srgbClr val="00B050"/>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8" name="文本框 27"/>
          <p:cNvSpPr txBox="1"/>
          <p:nvPr/>
        </p:nvSpPr>
        <p:spPr>
          <a:xfrm>
            <a:off x="7595870" y="4328795"/>
            <a:ext cx="48831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mn-ea"/>
              </a:rPr>
              <a:t>县</a:t>
            </a:r>
            <a:endParaRPr lang="zh-CN" altLang="en-US" sz="2400" b="1">
              <a:solidFill>
                <a:srgbClr val="311DC8"/>
              </a:solidFill>
              <a:latin typeface="华文中宋" panose="02010600040101010101" pitchFamily="2" charset="-122"/>
              <a:ea typeface="华文中宋" panose="02010600040101010101" pitchFamily="2" charset="-122"/>
              <a:sym typeface="+mn-ea"/>
            </a:endParaRPr>
          </a:p>
        </p:txBody>
      </p:sp>
      <p:sp>
        <p:nvSpPr>
          <p:cNvPr id="29" name="文本框 28"/>
          <p:cNvSpPr txBox="1"/>
          <p:nvPr/>
        </p:nvSpPr>
        <p:spPr>
          <a:xfrm>
            <a:off x="5386705" y="4329430"/>
            <a:ext cx="685165" cy="460375"/>
          </a:xfrm>
          <a:prstGeom prst="rect">
            <a:avLst/>
          </a:prstGeom>
          <a:noFill/>
        </p:spPr>
        <p:txBody>
          <a:bodyPr wrap="none" rtlCol="0">
            <a:spAutoFit/>
          </a:bodyPr>
          <a:p>
            <a:pPr algn="l"/>
            <a:r>
              <a:rPr lang="en-US" altLang="zh-CN" sz="2400" b="1">
                <a:solidFill>
                  <a:srgbClr val="311DC8"/>
                </a:solidFill>
                <a:latin typeface="华文中宋" panose="02010600040101010101" pitchFamily="2" charset="-122"/>
                <a:ea typeface="华文中宋" panose="02010600040101010101" pitchFamily="2" charset="-122"/>
                <a:sym typeface="+mn-ea"/>
              </a:rPr>
              <a:t> </a:t>
            </a:r>
            <a:r>
              <a:rPr lang="zh-CN" altLang="en-US" sz="2400" b="1">
                <a:solidFill>
                  <a:srgbClr val="311DC8"/>
                </a:solidFill>
                <a:latin typeface="华文中宋" panose="02010600040101010101" pitchFamily="2" charset="-122"/>
                <a:ea typeface="华文中宋" panose="02010600040101010101" pitchFamily="2" charset="-122"/>
                <a:sym typeface="+mn-ea"/>
              </a:rPr>
              <a:t>被</a:t>
            </a:r>
            <a:r>
              <a:rPr lang="en-US" altLang="zh-CN" sz="2400" b="1">
                <a:solidFill>
                  <a:srgbClr val="311DC8"/>
                </a:solidFill>
                <a:latin typeface="华文中宋" panose="02010600040101010101" pitchFamily="2" charset="-122"/>
                <a:ea typeface="华文中宋" panose="02010600040101010101" pitchFamily="2" charset="-122"/>
                <a:sym typeface="+mn-ea"/>
              </a:rPr>
              <a:t> </a:t>
            </a:r>
            <a:endParaRPr lang="zh-CN" altLang="en-US" sz="2400" b="1">
              <a:solidFill>
                <a:srgbClr val="311DC8"/>
              </a:solidFill>
              <a:latin typeface="华文中宋" panose="02010600040101010101" pitchFamily="2" charset="-122"/>
              <a:ea typeface="华文中宋" panose="02010600040101010101" pitchFamily="2" charset="-122"/>
              <a:sym typeface="+mn-ea"/>
            </a:endParaRPr>
          </a:p>
        </p:txBody>
      </p:sp>
      <p:sp>
        <p:nvSpPr>
          <p:cNvPr id="30" name="文本框 29"/>
          <p:cNvSpPr txBox="1"/>
          <p:nvPr/>
        </p:nvSpPr>
        <p:spPr>
          <a:xfrm>
            <a:off x="4050030" y="5245735"/>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mn-ea"/>
              </a:rPr>
              <a:t>距离</a:t>
            </a:r>
            <a:endParaRPr lang="zh-CN" altLang="en-US" sz="2400" b="1">
              <a:solidFill>
                <a:srgbClr val="311DC8"/>
              </a:solidFill>
              <a:latin typeface="华文中宋" panose="02010600040101010101" pitchFamily="2" charset="-122"/>
              <a:ea typeface="华文中宋" panose="02010600040101010101" pitchFamily="2" charset="-122"/>
              <a:sym typeface="+mn-ea"/>
            </a:endParaRPr>
          </a:p>
        </p:txBody>
      </p:sp>
      <p:sp>
        <p:nvSpPr>
          <p:cNvPr id="31" name="文本框 30"/>
          <p:cNvSpPr txBox="1"/>
          <p:nvPr/>
        </p:nvSpPr>
        <p:spPr>
          <a:xfrm>
            <a:off x="554990" y="5245735"/>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mn-ea"/>
              </a:rPr>
              <a:t>害怕</a:t>
            </a:r>
            <a:endParaRPr lang="zh-CN" altLang="en-US" sz="2400" b="1">
              <a:solidFill>
                <a:srgbClr val="311DC8"/>
              </a:solidFill>
              <a:latin typeface="华文中宋" panose="02010600040101010101" pitchFamily="2" charset="-122"/>
              <a:ea typeface="华文中宋" panose="02010600040101010101" pitchFamily="2" charset="-122"/>
              <a:sym typeface="+mn-ea"/>
            </a:endParaRPr>
          </a:p>
        </p:txBody>
      </p:sp>
      <p:sp>
        <p:nvSpPr>
          <p:cNvPr id="33" name="圆角矩形标注 13313"/>
          <p:cNvSpPr/>
          <p:nvPr/>
        </p:nvSpPr>
        <p:spPr>
          <a:xfrm>
            <a:off x="2432050" y="6179820"/>
            <a:ext cx="3052445" cy="435610"/>
          </a:xfrm>
          <a:prstGeom prst="wedgeRoundRectCallout">
            <a:avLst>
              <a:gd name="adj1" fmla="val -80497"/>
              <a:gd name="adj2" fmla="val -666180"/>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有怀：有了某种念头</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圆角矩形标注 13313"/>
          <p:cNvSpPr/>
          <p:nvPr/>
        </p:nvSpPr>
        <p:spPr>
          <a:xfrm>
            <a:off x="7082790" y="5986780"/>
            <a:ext cx="1558290" cy="435610"/>
          </a:xfrm>
          <a:prstGeom prst="wedgeRoundRectCallout">
            <a:avLst>
              <a:gd name="adj1" fmla="val -157986"/>
              <a:gd name="adj2" fmla="val -645335"/>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会，恰逢</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7649"/>
                                        </p:tgtEl>
                                        <p:attrNameLst>
                                          <p:attrName>style.visibility</p:attrName>
                                        </p:attrNameLst>
                                      </p:cBhvr>
                                      <p:to>
                                        <p:strVal val="visible"/>
                                      </p:to>
                                    </p:set>
                                    <p:anim calcmode="lin" valueType="num">
                                      <p:cBhvr>
                                        <p:cTn id="12" dur="1000" fill="hold"/>
                                        <p:tgtEl>
                                          <p:spTgt spid="27649"/>
                                        </p:tgtEl>
                                        <p:attrNameLst>
                                          <p:attrName>ppt_w</p:attrName>
                                        </p:attrNameLst>
                                      </p:cBhvr>
                                      <p:tavLst>
                                        <p:tav tm="0">
                                          <p:val>
                                            <p:strVal val="#ppt_w*0.70"/>
                                          </p:val>
                                        </p:tav>
                                        <p:tav tm="100000">
                                          <p:val>
                                            <p:strVal val="#ppt_w"/>
                                          </p:val>
                                        </p:tav>
                                      </p:tavLst>
                                    </p:anim>
                                    <p:anim calcmode="lin" valueType="num">
                                      <p:cBhvr>
                                        <p:cTn id="13" dur="1000" fill="hold"/>
                                        <p:tgtEl>
                                          <p:spTgt spid="27649"/>
                                        </p:tgtEl>
                                        <p:attrNameLst>
                                          <p:attrName>ppt_h</p:attrName>
                                        </p:attrNameLst>
                                      </p:cBhvr>
                                      <p:tavLst>
                                        <p:tav tm="0">
                                          <p:val>
                                            <p:strVal val="#ppt_h"/>
                                          </p:val>
                                        </p:tav>
                                        <p:tav tm="100000">
                                          <p:val>
                                            <p:strVal val="#ppt_h"/>
                                          </p:val>
                                        </p:tav>
                                      </p:tavLst>
                                    </p:anim>
                                    <p:animEffect transition="in" filter="fade">
                                      <p:cBhvr>
                                        <p:cTn id="14" dur="1000"/>
                                        <p:tgtEl>
                                          <p:spTgt spid="2764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 presetClass="entr" presetSubtype="4" fill="hold" grpId="0" nodeType="afterEffect">
                                  <p:stCondLst>
                                    <p:cond delay="0"/>
                                  </p:stCondLst>
                                  <p:childTnLst>
                                    <p:set>
                                      <p:cBhvr>
                                        <p:cTn id="63" dur="1" fill="hold">
                                          <p:stCondLst>
                                            <p:cond delay="0"/>
                                          </p:stCondLst>
                                        </p:cTn>
                                        <p:tgtEl>
                                          <p:spTgt spid="27660"/>
                                        </p:tgtEl>
                                        <p:attrNameLst>
                                          <p:attrName>style.visibility</p:attrName>
                                        </p:attrNameLst>
                                      </p:cBhvr>
                                      <p:to>
                                        <p:strVal val="visible"/>
                                      </p:to>
                                    </p:set>
                                    <p:anim calcmode="lin" valueType="num">
                                      <p:cBhvr additive="base">
                                        <p:cTn id="64" dur="500" fill="hold"/>
                                        <p:tgtEl>
                                          <p:spTgt spid="27660"/>
                                        </p:tgtEl>
                                        <p:attrNameLst>
                                          <p:attrName>ppt_x</p:attrName>
                                        </p:attrNameLst>
                                      </p:cBhvr>
                                      <p:tavLst>
                                        <p:tav tm="0">
                                          <p:val>
                                            <p:strVal val="#ppt_x"/>
                                          </p:val>
                                        </p:tav>
                                        <p:tav tm="100000">
                                          <p:val>
                                            <p:strVal val="#ppt_x"/>
                                          </p:val>
                                        </p:tav>
                                      </p:tavLst>
                                    </p:anim>
                                    <p:anim calcmode="lin" valueType="num">
                                      <p:cBhvr additive="base">
                                        <p:cTn id="65" dur="500" fill="hold"/>
                                        <p:tgtEl>
                                          <p:spTgt spid="27660"/>
                                        </p:tgtEl>
                                        <p:attrNameLst>
                                          <p:attrName>ppt_y</p:attrName>
                                        </p:attrNameLst>
                                      </p:cBhvr>
                                      <p:tavLst>
                                        <p:tav tm="0">
                                          <p:val>
                                            <p:strVal val="1+#ppt_h/2"/>
                                          </p:val>
                                        </p:tav>
                                        <p:tav tm="100000">
                                          <p:val>
                                            <p:strVal val="#ppt_y"/>
                                          </p:val>
                                        </p:tav>
                                      </p:tavLst>
                                    </p:anim>
                                  </p:childTnLst>
                                </p:cTn>
                              </p:par>
                            </p:childTnLst>
                          </p:cTn>
                        </p:par>
                        <p:par>
                          <p:cTn id="66" fill="hold">
                            <p:stCondLst>
                              <p:cond delay="5000"/>
                            </p:stCondLst>
                            <p:childTnLst>
                              <p:par>
                                <p:cTn id="67" presetID="2" presetClass="entr" presetSubtype="4"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par>
                          <p:cTn id="71" fill="hold">
                            <p:stCondLst>
                              <p:cond delay="5500"/>
                            </p:stCondLst>
                            <p:childTnLst>
                              <p:par>
                                <p:cTn id="72" presetID="2" presetClass="entr" presetSubtype="4"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ppt_x"/>
                                          </p:val>
                                        </p:tav>
                                        <p:tav tm="100000">
                                          <p:val>
                                            <p:strVal val="#ppt_x"/>
                                          </p:val>
                                        </p:tav>
                                      </p:tavLst>
                                    </p:anim>
                                    <p:anim calcmode="lin" valueType="num">
                                      <p:cBhvr additive="base">
                                        <p:cTn id="75" dur="500" fill="hold"/>
                                        <p:tgtEl>
                                          <p:spTgt spid="15"/>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2" presetClass="entr" presetSubtype="4"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ppt_x"/>
                                          </p:val>
                                        </p:tav>
                                        <p:tav tm="100000">
                                          <p:val>
                                            <p:strVal val="#ppt_x"/>
                                          </p:val>
                                        </p:tav>
                                      </p:tavLst>
                                    </p:anim>
                                    <p:anim calcmode="lin" valueType="num">
                                      <p:cBhvr additive="base">
                                        <p:cTn id="80" dur="500" fill="hold"/>
                                        <p:tgtEl>
                                          <p:spTgt spid="33"/>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2" presetClass="entr" presetSubtype="4"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ppt_x"/>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par>
                          <p:cTn id="86" fill="hold">
                            <p:stCondLst>
                              <p:cond delay="7000"/>
                            </p:stCondLst>
                            <p:childTnLst>
                              <p:par>
                                <p:cTn id="87" presetID="2" presetClass="entr" presetSubtype="4"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childTnLst>
                          </p:cTn>
                        </p:par>
                        <p:par>
                          <p:cTn id="91" fill="hold">
                            <p:stCondLst>
                              <p:cond delay="7500"/>
                            </p:stCondLst>
                            <p:childTnLst>
                              <p:par>
                                <p:cTn id="92" presetID="2" presetClass="entr" presetSubtype="4" fill="hold" grpId="0" nodeType="afterEffect">
                                  <p:stCondLst>
                                    <p:cond delay="0"/>
                                  </p:stCondLst>
                                  <p:childTnLst>
                                    <p:set>
                                      <p:cBhvr>
                                        <p:cTn id="93" dur="1" fill="hold">
                                          <p:stCondLst>
                                            <p:cond delay="0"/>
                                          </p:stCondLst>
                                        </p:cTn>
                                        <p:tgtEl>
                                          <p:spTgt spid="3"/>
                                        </p:tgtEl>
                                        <p:attrNameLst>
                                          <p:attrName>style.visibility</p:attrName>
                                        </p:attrNameLst>
                                      </p:cBhvr>
                                      <p:to>
                                        <p:strVal val="visible"/>
                                      </p:to>
                                    </p:set>
                                    <p:anim calcmode="lin" valueType="num">
                                      <p:cBhvr additive="base">
                                        <p:cTn id="94" dur="500" fill="hold"/>
                                        <p:tgtEl>
                                          <p:spTgt spid="3"/>
                                        </p:tgtEl>
                                        <p:attrNameLst>
                                          <p:attrName>ppt_x</p:attrName>
                                        </p:attrNameLst>
                                      </p:cBhvr>
                                      <p:tavLst>
                                        <p:tav tm="0">
                                          <p:val>
                                            <p:strVal val="#ppt_x"/>
                                          </p:val>
                                        </p:tav>
                                        <p:tav tm="100000">
                                          <p:val>
                                            <p:strVal val="#ppt_x"/>
                                          </p:val>
                                        </p:tav>
                                      </p:tavLst>
                                    </p:anim>
                                    <p:anim calcmode="lin" valueType="num">
                                      <p:cBhvr additive="base">
                                        <p:cTn id="95" dur="500" fill="hold"/>
                                        <p:tgtEl>
                                          <p:spTgt spid="3"/>
                                        </p:tgtEl>
                                        <p:attrNameLst>
                                          <p:attrName>ppt_y</p:attrName>
                                        </p:attrNameLst>
                                      </p:cBhvr>
                                      <p:tavLst>
                                        <p:tav tm="0">
                                          <p:val>
                                            <p:strVal val="1+#ppt_h/2"/>
                                          </p:val>
                                        </p:tav>
                                        <p:tav tm="100000">
                                          <p:val>
                                            <p:strVal val="#ppt_y"/>
                                          </p:val>
                                        </p:tav>
                                      </p:tavLst>
                                    </p:anim>
                                  </p:childTnLst>
                                </p:cTn>
                              </p:par>
                            </p:childTnLst>
                          </p:cTn>
                        </p:par>
                        <p:par>
                          <p:cTn id="96" fill="hold">
                            <p:stCondLst>
                              <p:cond delay="8000"/>
                            </p:stCondLst>
                            <p:childTnLst>
                              <p:par>
                                <p:cTn id="97" presetID="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ppt_x"/>
                                          </p:val>
                                        </p:tav>
                                        <p:tav tm="100000">
                                          <p:val>
                                            <p:strVal val="#ppt_x"/>
                                          </p:val>
                                        </p:tav>
                                      </p:tavLst>
                                    </p:anim>
                                    <p:anim calcmode="lin" valueType="num">
                                      <p:cBhvr additive="base">
                                        <p:cTn id="100" dur="500" fill="hold"/>
                                        <p:tgtEl>
                                          <p:spTgt spid="20"/>
                                        </p:tgtEl>
                                        <p:attrNameLst>
                                          <p:attrName>ppt_y</p:attrName>
                                        </p:attrNameLst>
                                      </p:cBhvr>
                                      <p:tavLst>
                                        <p:tav tm="0">
                                          <p:val>
                                            <p:strVal val="1+#ppt_h/2"/>
                                          </p:val>
                                        </p:tav>
                                        <p:tav tm="100000">
                                          <p:val>
                                            <p:strVal val="#ppt_y"/>
                                          </p:val>
                                        </p:tav>
                                      </p:tavLst>
                                    </p:anim>
                                  </p:childTnLst>
                                </p:cTn>
                              </p:par>
                            </p:childTnLst>
                          </p:cTn>
                        </p:par>
                        <p:par>
                          <p:cTn id="101" fill="hold">
                            <p:stCondLst>
                              <p:cond delay="8500"/>
                            </p:stCondLst>
                            <p:childTnLst>
                              <p:par>
                                <p:cTn id="102" presetID="2" presetClass="entr" presetSubtype="4"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500" fill="hold"/>
                                        <p:tgtEl>
                                          <p:spTgt spid="21"/>
                                        </p:tgtEl>
                                        <p:attrNameLst>
                                          <p:attrName>ppt_x</p:attrName>
                                        </p:attrNameLst>
                                      </p:cBhvr>
                                      <p:tavLst>
                                        <p:tav tm="0">
                                          <p:val>
                                            <p:strVal val="#ppt_x"/>
                                          </p:val>
                                        </p:tav>
                                        <p:tav tm="100000">
                                          <p:val>
                                            <p:strVal val="#ppt_x"/>
                                          </p:val>
                                        </p:tav>
                                      </p:tavLst>
                                    </p:anim>
                                    <p:anim calcmode="lin" valueType="num">
                                      <p:cBhvr additive="base">
                                        <p:cTn id="105" dur="500" fill="hold"/>
                                        <p:tgtEl>
                                          <p:spTgt spid="21"/>
                                        </p:tgtEl>
                                        <p:attrNameLst>
                                          <p:attrName>ppt_y</p:attrName>
                                        </p:attrNameLst>
                                      </p:cBhvr>
                                      <p:tavLst>
                                        <p:tav tm="0">
                                          <p:val>
                                            <p:strVal val="1+#ppt_h/2"/>
                                          </p:val>
                                        </p:tav>
                                        <p:tav tm="100000">
                                          <p:val>
                                            <p:strVal val="#ppt_y"/>
                                          </p:val>
                                        </p:tav>
                                      </p:tavLst>
                                    </p:anim>
                                  </p:childTnLst>
                                </p:cTn>
                              </p:par>
                            </p:childTnLst>
                          </p:cTn>
                        </p:par>
                        <p:par>
                          <p:cTn id="106" fill="hold">
                            <p:stCondLst>
                              <p:cond delay="9000"/>
                            </p:stCondLst>
                            <p:childTnLst>
                              <p:par>
                                <p:cTn id="107" presetID="2" presetClass="entr" presetSubtype="4"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fill="hold"/>
                                        <p:tgtEl>
                                          <p:spTgt spid="29"/>
                                        </p:tgtEl>
                                        <p:attrNameLst>
                                          <p:attrName>ppt_x</p:attrName>
                                        </p:attrNameLst>
                                      </p:cBhvr>
                                      <p:tavLst>
                                        <p:tav tm="0">
                                          <p:val>
                                            <p:strVal val="#ppt_x"/>
                                          </p:val>
                                        </p:tav>
                                        <p:tav tm="100000">
                                          <p:val>
                                            <p:strVal val="#ppt_x"/>
                                          </p:val>
                                        </p:tav>
                                      </p:tavLst>
                                    </p:anim>
                                    <p:anim calcmode="lin" valueType="num">
                                      <p:cBhvr additive="base">
                                        <p:cTn id="110" dur="500" fill="hold"/>
                                        <p:tgtEl>
                                          <p:spTgt spid="29"/>
                                        </p:tgtEl>
                                        <p:attrNameLst>
                                          <p:attrName>ppt_y</p:attrName>
                                        </p:attrNameLst>
                                      </p:cBhvr>
                                      <p:tavLst>
                                        <p:tav tm="0">
                                          <p:val>
                                            <p:strVal val="1+#ppt_h/2"/>
                                          </p:val>
                                        </p:tav>
                                        <p:tav tm="100000">
                                          <p:val>
                                            <p:strVal val="#ppt_y"/>
                                          </p:val>
                                        </p:tav>
                                      </p:tavLst>
                                    </p:anim>
                                  </p:childTnLst>
                                </p:cTn>
                              </p:par>
                            </p:childTnLst>
                          </p:cTn>
                        </p:par>
                        <p:par>
                          <p:cTn id="111" fill="hold">
                            <p:stCondLst>
                              <p:cond delay="9500"/>
                            </p:stCondLst>
                            <p:childTnLst>
                              <p:par>
                                <p:cTn id="112" presetID="2" presetClass="entr" presetSubtype="4" fill="hold" grpId="0"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10000"/>
                            </p:stCondLst>
                            <p:childTnLst>
                              <p:par>
                                <p:cTn id="117" presetID="2" presetClass="entr" presetSubtype="4"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 calcmode="lin" valueType="num">
                                      <p:cBhvr additive="base">
                                        <p:cTn id="119" dur="500" fill="hold"/>
                                        <p:tgtEl>
                                          <p:spTgt spid="27"/>
                                        </p:tgtEl>
                                        <p:attrNameLst>
                                          <p:attrName>ppt_x</p:attrName>
                                        </p:attrNameLst>
                                      </p:cBhvr>
                                      <p:tavLst>
                                        <p:tav tm="0">
                                          <p:val>
                                            <p:strVal val="#ppt_x"/>
                                          </p:val>
                                        </p:tav>
                                        <p:tav tm="100000">
                                          <p:val>
                                            <p:strVal val="#ppt_x"/>
                                          </p:val>
                                        </p:tav>
                                      </p:tavLst>
                                    </p:anim>
                                    <p:anim calcmode="lin" valueType="num">
                                      <p:cBhvr additive="base">
                                        <p:cTn id="120" dur="500" fill="hold"/>
                                        <p:tgtEl>
                                          <p:spTgt spid="27"/>
                                        </p:tgtEl>
                                        <p:attrNameLst>
                                          <p:attrName>ppt_y</p:attrName>
                                        </p:attrNameLst>
                                      </p:cBhvr>
                                      <p:tavLst>
                                        <p:tav tm="0">
                                          <p:val>
                                            <p:strVal val="1+#ppt_h/2"/>
                                          </p:val>
                                        </p:tav>
                                        <p:tav tm="100000">
                                          <p:val>
                                            <p:strVal val="#ppt_y"/>
                                          </p:val>
                                        </p:tav>
                                      </p:tavLst>
                                    </p:anim>
                                  </p:childTnLst>
                                </p:cTn>
                              </p:par>
                            </p:childTnLst>
                          </p:cTn>
                        </p:par>
                        <p:par>
                          <p:cTn id="121" fill="hold">
                            <p:stCondLst>
                              <p:cond delay="10500"/>
                            </p:stCondLst>
                            <p:childTnLst>
                              <p:par>
                                <p:cTn id="122" presetID="2" presetClass="entr" presetSubtype="4" fill="hold" grpId="0" nodeType="afterEffect">
                                  <p:stCondLst>
                                    <p:cond delay="0"/>
                                  </p:stCondLst>
                                  <p:childTnLst>
                                    <p:set>
                                      <p:cBhvr>
                                        <p:cTn id="123" dur="1" fill="hold">
                                          <p:stCondLst>
                                            <p:cond delay="0"/>
                                          </p:stCondLst>
                                        </p:cTn>
                                        <p:tgtEl>
                                          <p:spTgt spid="23"/>
                                        </p:tgtEl>
                                        <p:attrNameLst>
                                          <p:attrName>style.visibility</p:attrName>
                                        </p:attrNameLst>
                                      </p:cBhvr>
                                      <p:to>
                                        <p:strVal val="visible"/>
                                      </p:to>
                                    </p:set>
                                    <p:anim calcmode="lin" valueType="num">
                                      <p:cBhvr additive="base">
                                        <p:cTn id="124" dur="500" fill="hold"/>
                                        <p:tgtEl>
                                          <p:spTgt spid="23"/>
                                        </p:tgtEl>
                                        <p:attrNameLst>
                                          <p:attrName>ppt_x</p:attrName>
                                        </p:attrNameLst>
                                      </p:cBhvr>
                                      <p:tavLst>
                                        <p:tav tm="0">
                                          <p:val>
                                            <p:strVal val="#ppt_x"/>
                                          </p:val>
                                        </p:tav>
                                        <p:tav tm="100000">
                                          <p:val>
                                            <p:strVal val="#ppt_x"/>
                                          </p:val>
                                        </p:tav>
                                      </p:tavLst>
                                    </p:anim>
                                    <p:anim calcmode="lin" valueType="num">
                                      <p:cBhvr additive="base">
                                        <p:cTn id="125" dur="500" fill="hold"/>
                                        <p:tgtEl>
                                          <p:spTgt spid="23"/>
                                        </p:tgtEl>
                                        <p:attrNameLst>
                                          <p:attrName>ppt_y</p:attrName>
                                        </p:attrNameLst>
                                      </p:cBhvr>
                                      <p:tavLst>
                                        <p:tav tm="0">
                                          <p:val>
                                            <p:strVal val="1+#ppt_h/2"/>
                                          </p:val>
                                        </p:tav>
                                        <p:tav tm="100000">
                                          <p:val>
                                            <p:strVal val="#ppt_y"/>
                                          </p:val>
                                        </p:tav>
                                      </p:tavLst>
                                    </p:anim>
                                  </p:childTnLst>
                                </p:cTn>
                              </p:par>
                            </p:childTnLst>
                          </p:cTn>
                        </p:par>
                        <p:par>
                          <p:cTn id="126" fill="hold">
                            <p:stCondLst>
                              <p:cond delay="11000"/>
                            </p:stCondLst>
                            <p:childTnLst>
                              <p:par>
                                <p:cTn id="127" presetID="2" presetClass="entr" presetSubtype="4" fill="hold" grpId="0" nodeType="afterEffect">
                                  <p:stCondLst>
                                    <p:cond delay="0"/>
                                  </p:stCondLst>
                                  <p:childTnLst>
                                    <p:set>
                                      <p:cBhvr>
                                        <p:cTn id="128" dur="1" fill="hold">
                                          <p:stCondLst>
                                            <p:cond delay="0"/>
                                          </p:stCondLst>
                                        </p:cTn>
                                        <p:tgtEl>
                                          <p:spTgt spid="31"/>
                                        </p:tgtEl>
                                        <p:attrNameLst>
                                          <p:attrName>style.visibility</p:attrName>
                                        </p:attrNameLst>
                                      </p:cBhvr>
                                      <p:to>
                                        <p:strVal val="visible"/>
                                      </p:to>
                                    </p:set>
                                    <p:anim calcmode="lin" valueType="num">
                                      <p:cBhvr additive="base">
                                        <p:cTn id="129" dur="500" fill="hold"/>
                                        <p:tgtEl>
                                          <p:spTgt spid="31"/>
                                        </p:tgtEl>
                                        <p:attrNameLst>
                                          <p:attrName>ppt_x</p:attrName>
                                        </p:attrNameLst>
                                      </p:cBhvr>
                                      <p:tavLst>
                                        <p:tav tm="0">
                                          <p:val>
                                            <p:strVal val="#ppt_x"/>
                                          </p:val>
                                        </p:tav>
                                        <p:tav tm="100000">
                                          <p:val>
                                            <p:strVal val="#ppt_x"/>
                                          </p:val>
                                        </p:tav>
                                      </p:tavLst>
                                    </p:anim>
                                    <p:anim calcmode="lin" valueType="num">
                                      <p:cBhvr additive="base">
                                        <p:cTn id="130" dur="500" fill="hold"/>
                                        <p:tgtEl>
                                          <p:spTgt spid="31"/>
                                        </p:tgtEl>
                                        <p:attrNameLst>
                                          <p:attrName>ppt_y</p:attrName>
                                        </p:attrNameLst>
                                      </p:cBhvr>
                                      <p:tavLst>
                                        <p:tav tm="0">
                                          <p:val>
                                            <p:strVal val="1+#ppt_h/2"/>
                                          </p:val>
                                        </p:tav>
                                        <p:tav tm="100000">
                                          <p:val>
                                            <p:strVal val="#ppt_y"/>
                                          </p:val>
                                        </p:tav>
                                      </p:tavLst>
                                    </p:anim>
                                  </p:childTnLst>
                                </p:cTn>
                              </p:par>
                            </p:childTnLst>
                          </p:cTn>
                        </p:par>
                        <p:par>
                          <p:cTn id="131" fill="hold">
                            <p:stCondLst>
                              <p:cond delay="11500"/>
                            </p:stCondLst>
                            <p:childTnLst>
                              <p:par>
                                <p:cTn id="132" presetID="2" presetClass="entr" presetSubtype="4" fill="hold" grpId="0" nodeType="afterEffect">
                                  <p:stCondLst>
                                    <p:cond delay="0"/>
                                  </p:stCondLst>
                                  <p:childTnLst>
                                    <p:set>
                                      <p:cBhvr>
                                        <p:cTn id="133" dur="1" fill="hold">
                                          <p:stCondLst>
                                            <p:cond delay="0"/>
                                          </p:stCondLst>
                                        </p:cTn>
                                        <p:tgtEl>
                                          <p:spTgt spid="24"/>
                                        </p:tgtEl>
                                        <p:attrNameLst>
                                          <p:attrName>style.visibility</p:attrName>
                                        </p:attrNameLst>
                                      </p:cBhvr>
                                      <p:to>
                                        <p:strVal val="visible"/>
                                      </p:to>
                                    </p:set>
                                    <p:anim calcmode="lin" valueType="num">
                                      <p:cBhvr additive="base">
                                        <p:cTn id="134" dur="500" fill="hold"/>
                                        <p:tgtEl>
                                          <p:spTgt spid="24"/>
                                        </p:tgtEl>
                                        <p:attrNameLst>
                                          <p:attrName>ppt_x</p:attrName>
                                        </p:attrNameLst>
                                      </p:cBhvr>
                                      <p:tavLst>
                                        <p:tav tm="0">
                                          <p:val>
                                            <p:strVal val="#ppt_x"/>
                                          </p:val>
                                        </p:tav>
                                        <p:tav tm="100000">
                                          <p:val>
                                            <p:strVal val="#ppt_x"/>
                                          </p:val>
                                        </p:tav>
                                      </p:tavLst>
                                    </p:anim>
                                    <p:anim calcmode="lin" valueType="num">
                                      <p:cBhvr additive="base">
                                        <p:cTn id="135" dur="500" fill="hold"/>
                                        <p:tgtEl>
                                          <p:spTgt spid="24"/>
                                        </p:tgtEl>
                                        <p:attrNameLst>
                                          <p:attrName>ppt_y</p:attrName>
                                        </p:attrNameLst>
                                      </p:cBhvr>
                                      <p:tavLst>
                                        <p:tav tm="0">
                                          <p:val>
                                            <p:strVal val="1+#ppt_h/2"/>
                                          </p:val>
                                        </p:tav>
                                        <p:tav tm="100000">
                                          <p:val>
                                            <p:strVal val="#ppt_y"/>
                                          </p:val>
                                        </p:tav>
                                      </p:tavLst>
                                    </p:anim>
                                  </p:childTnLst>
                                </p:cTn>
                              </p:par>
                            </p:childTnLst>
                          </p:cTn>
                        </p:par>
                        <p:par>
                          <p:cTn id="136" fill="hold">
                            <p:stCondLst>
                              <p:cond delay="12000"/>
                            </p:stCondLst>
                            <p:childTnLst>
                              <p:par>
                                <p:cTn id="137" presetID="2" presetClass="entr" presetSubtype="4"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 calcmode="lin" valueType="num">
                                      <p:cBhvr additive="base">
                                        <p:cTn id="139" dur="500" fill="hold"/>
                                        <p:tgtEl>
                                          <p:spTgt spid="26"/>
                                        </p:tgtEl>
                                        <p:attrNameLst>
                                          <p:attrName>ppt_x</p:attrName>
                                        </p:attrNameLst>
                                      </p:cBhvr>
                                      <p:tavLst>
                                        <p:tav tm="0">
                                          <p:val>
                                            <p:strVal val="#ppt_x"/>
                                          </p:val>
                                        </p:tav>
                                        <p:tav tm="100000">
                                          <p:val>
                                            <p:strVal val="#ppt_x"/>
                                          </p:val>
                                        </p:tav>
                                      </p:tavLst>
                                    </p:anim>
                                    <p:anim calcmode="lin" valueType="num">
                                      <p:cBhvr additive="base">
                                        <p:cTn id="140" dur="500" fill="hold"/>
                                        <p:tgtEl>
                                          <p:spTgt spid="26"/>
                                        </p:tgtEl>
                                        <p:attrNameLst>
                                          <p:attrName>ppt_y</p:attrName>
                                        </p:attrNameLst>
                                      </p:cBhvr>
                                      <p:tavLst>
                                        <p:tav tm="0">
                                          <p:val>
                                            <p:strVal val="1+#ppt_h/2"/>
                                          </p:val>
                                        </p:tav>
                                        <p:tav tm="100000">
                                          <p:val>
                                            <p:strVal val="#ppt_y"/>
                                          </p:val>
                                        </p:tav>
                                      </p:tavLst>
                                    </p:anim>
                                  </p:childTnLst>
                                </p:cTn>
                              </p:par>
                            </p:childTnLst>
                          </p:cTn>
                        </p:par>
                        <p:par>
                          <p:cTn id="141" fill="hold">
                            <p:stCondLst>
                              <p:cond delay="12500"/>
                            </p:stCondLst>
                            <p:childTnLst>
                              <p:par>
                                <p:cTn id="142" presetID="2" presetClass="entr" presetSubtype="4" fill="hold" grpId="0" nodeType="afterEffect">
                                  <p:stCondLst>
                                    <p:cond delay="0"/>
                                  </p:stCondLst>
                                  <p:childTnLst>
                                    <p:set>
                                      <p:cBhvr>
                                        <p:cTn id="143" dur="1" fill="hold">
                                          <p:stCondLst>
                                            <p:cond delay="0"/>
                                          </p:stCondLst>
                                        </p:cTn>
                                        <p:tgtEl>
                                          <p:spTgt spid="30"/>
                                        </p:tgtEl>
                                        <p:attrNameLst>
                                          <p:attrName>style.visibility</p:attrName>
                                        </p:attrNameLst>
                                      </p:cBhvr>
                                      <p:to>
                                        <p:strVal val="visible"/>
                                      </p:to>
                                    </p:set>
                                    <p:anim calcmode="lin" valueType="num">
                                      <p:cBhvr additive="base">
                                        <p:cTn id="144" dur="500" fill="hold"/>
                                        <p:tgtEl>
                                          <p:spTgt spid="30"/>
                                        </p:tgtEl>
                                        <p:attrNameLst>
                                          <p:attrName>ppt_x</p:attrName>
                                        </p:attrNameLst>
                                      </p:cBhvr>
                                      <p:tavLst>
                                        <p:tav tm="0">
                                          <p:val>
                                            <p:strVal val="#ppt_x"/>
                                          </p:val>
                                        </p:tav>
                                        <p:tav tm="100000">
                                          <p:val>
                                            <p:strVal val="#ppt_x"/>
                                          </p:val>
                                        </p:tav>
                                      </p:tavLst>
                                    </p:anim>
                                    <p:anim calcmode="lin" valueType="num">
                                      <p:cBhvr additive="base">
                                        <p:cTn id="145" dur="500" fill="hold"/>
                                        <p:tgtEl>
                                          <p:spTgt spid="30"/>
                                        </p:tgtEl>
                                        <p:attrNameLst>
                                          <p:attrName>ppt_y</p:attrName>
                                        </p:attrNameLst>
                                      </p:cBhvr>
                                      <p:tavLst>
                                        <p:tav tm="0">
                                          <p:val>
                                            <p:strVal val="1+#ppt_h/2"/>
                                          </p:val>
                                        </p:tav>
                                        <p:tav tm="100000">
                                          <p:val>
                                            <p:strVal val="#ppt_y"/>
                                          </p:val>
                                        </p:tav>
                                      </p:tavLst>
                                    </p:anim>
                                  </p:childTnLst>
                                </p:cTn>
                              </p:par>
                            </p:childTnLst>
                          </p:cTn>
                        </p:par>
                        <p:par>
                          <p:cTn id="146" fill="hold">
                            <p:stCondLst>
                              <p:cond delay="13000"/>
                            </p:stCondLst>
                            <p:childTnLst>
                              <p:par>
                                <p:cTn id="147" presetID="2" presetClass="entr" presetSubtype="4"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 calcmode="lin" valueType="num">
                                      <p:cBhvr additive="base">
                                        <p:cTn id="149" dur="500" fill="hold"/>
                                        <p:tgtEl>
                                          <p:spTgt spid="25"/>
                                        </p:tgtEl>
                                        <p:attrNameLst>
                                          <p:attrName>ppt_x</p:attrName>
                                        </p:attrNameLst>
                                      </p:cBhvr>
                                      <p:tavLst>
                                        <p:tav tm="0">
                                          <p:val>
                                            <p:strVal val="#ppt_x"/>
                                          </p:val>
                                        </p:tav>
                                        <p:tav tm="100000">
                                          <p:val>
                                            <p:strVal val="#ppt_x"/>
                                          </p:val>
                                        </p:tav>
                                      </p:tavLst>
                                    </p:anim>
                                    <p:anim calcmode="lin" valueType="num">
                                      <p:cBhvr additive="base">
                                        <p:cTn id="1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2" grpId="0"/>
      <p:bldP spid="5" grpId="0"/>
      <p:bldP spid="6" grpId="0"/>
      <p:bldP spid="7" grpId="0"/>
      <p:bldP spid="8" grpId="0"/>
      <p:bldP spid="9" grpId="0"/>
      <p:bldP spid="10" grpId="0"/>
      <p:bldP spid="11" grpId="0"/>
      <p:bldP spid="12" grpId="0"/>
      <p:bldP spid="13" grpId="0"/>
      <p:bldP spid="27660" grpId="0"/>
      <p:bldP spid="14" grpId="0"/>
      <p:bldP spid="15" grpId="0"/>
      <p:bldP spid="33" grpId="0" bldLvl="0" animBg="1"/>
      <p:bldP spid="17" grpId="0"/>
      <p:bldP spid="18" grpId="0"/>
      <p:bldP spid="3" grpId="0" animBg="1"/>
      <p:bldP spid="20" grpId="0"/>
      <p:bldP spid="21" grpId="0"/>
      <p:bldP spid="29" grpId="0"/>
      <p:bldP spid="28" grpId="0"/>
      <p:bldP spid="27" grpId="0"/>
      <p:bldP spid="23" grpId="0"/>
      <p:bldP spid="31" grpId="0"/>
      <p:bldP spid="24" grpId="0"/>
      <p:bldP spid="26" grpId="0"/>
      <p:bldP spid="30"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6"/>
          <p:cNvSpPr txBox="1"/>
          <p:nvPr/>
        </p:nvSpPr>
        <p:spPr>
          <a:xfrm>
            <a:off x="427355" y="1025525"/>
            <a:ext cx="11392535" cy="5573395"/>
          </a:xfrm>
          <a:prstGeom prst="rect">
            <a:avLst/>
          </a:prstGeom>
          <a:noFill/>
          <a:ln w="9525">
            <a:noFill/>
          </a:ln>
        </p:spPr>
        <p:txBody>
          <a:bodyPr wrap="square" anchor="t" anchorCtr="0">
            <a:spAutoFit/>
          </a:bodyPr>
          <a:p>
            <a:pPr>
              <a:lnSpc>
                <a:spcPct val="110000"/>
              </a:lnSpc>
            </a:pPr>
            <a:r>
              <a:rPr lang="en-US" altLang="zh-CN" sz="3600">
                <a:latin typeface="华文中宋" panose="02010600040101010101" pitchFamily="2" charset="-122"/>
                <a:ea typeface="华文中宋" panose="02010600040101010101" pitchFamily="2" charset="-122"/>
                <a:cs typeface="华文中宋" panose="02010600040101010101" pitchFamily="2" charset="-122"/>
              </a:rPr>
              <a:t>       </a:t>
            </a:r>
            <a:r>
              <a:rPr lang="zh-CN" altLang="en-US" sz="3600" b="1">
                <a:latin typeface="华文中宋" panose="02010600040101010101" pitchFamily="2" charset="-122"/>
                <a:ea typeface="华文中宋" panose="02010600040101010101" pitchFamily="2" charset="-122"/>
                <a:cs typeface="华文中宋" panose="02010600040101010101" pitchFamily="2" charset="-122"/>
              </a:rPr>
              <a:t>我家境贫困，种田不能维持自己的生活。家中孩子很多，米缸里经常没有存粮，维持生计的花费，没有办法解决。亲友多劝我出去做官，自己心里也产生了这种念头，但苦于没有门路。刚巧碰上朝廷有奉使外出的差事，州郡长官都把爱惜人才当作美德。叔父因为看到我贫苦（就推荐我），于是我被任命为小县的官吏。这时战乱没有平息，心里害怕到远方去做官。彭泽县离家只有一百里路程，公田收获的粮食足够酿酒饮用，因此我就要了下来。</a:t>
            </a:r>
            <a:endParaRPr lang="zh-CN" altLang="en-US" sz="36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207000" y="103505"/>
            <a:ext cx="1466850" cy="768350"/>
          </a:xfrm>
          <a:prstGeom prst="rect">
            <a:avLst/>
          </a:prstGeom>
          <a:noFill/>
        </p:spPr>
        <p:txBody>
          <a:bodyPr wrap="none" rtlCol="0">
            <a:spAutoFit/>
          </a:bodyPr>
          <a:p>
            <a:pPr algn="l"/>
            <a:r>
              <a:rPr lang="zh-CN" altLang="en-US" sz="4400" b="1">
                <a:solidFill>
                  <a:srgbClr val="FF0000"/>
                </a:solidFill>
                <a:latin typeface="微软雅黑" panose="020B0503020204020204" charset="-122"/>
                <a:ea typeface="微软雅黑" panose="020B0503020204020204" charset="-122"/>
                <a:sym typeface="+mn-ea"/>
              </a:rPr>
              <a:t>译</a:t>
            </a:r>
            <a:r>
              <a:rPr lang="en-US" altLang="zh-CN" sz="4400" b="1">
                <a:solidFill>
                  <a:srgbClr val="FF0000"/>
                </a:solidFill>
                <a:latin typeface="微软雅黑" panose="020B0503020204020204" charset="-122"/>
                <a:ea typeface="微软雅黑" panose="020B0503020204020204" charset="-122"/>
                <a:sym typeface="+mn-ea"/>
              </a:rPr>
              <a:t> </a:t>
            </a:r>
            <a:r>
              <a:rPr lang="zh-CN" altLang="en-US" sz="4400" b="1">
                <a:solidFill>
                  <a:srgbClr val="FF0000"/>
                </a:solidFill>
                <a:latin typeface="微软雅黑" panose="020B0503020204020204" charset="-122"/>
                <a:ea typeface="微软雅黑" panose="020B0503020204020204" charset="-122"/>
                <a:sym typeface="+mn-ea"/>
              </a:rPr>
              <a:t>文</a:t>
            </a:r>
            <a:endParaRPr lang="zh-CN" altLang="en-US" sz="4400" b="1" strike="noStrike" noProof="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1746"/>
                                        </p:tgtEl>
                                        <p:attrNameLst>
                                          <p:attrName>style.visibility</p:attrName>
                                        </p:attrNameLst>
                                      </p:cBhvr>
                                      <p:to>
                                        <p:strVal val="visible"/>
                                      </p:to>
                                    </p:set>
                                    <p:anim calcmode="lin" valueType="num">
                                      <p:cBhvr>
                                        <p:cTn id="12" dur="1000" fill="hold"/>
                                        <p:tgtEl>
                                          <p:spTgt spid="31746"/>
                                        </p:tgtEl>
                                        <p:attrNameLst>
                                          <p:attrName>ppt_w</p:attrName>
                                        </p:attrNameLst>
                                      </p:cBhvr>
                                      <p:tavLst>
                                        <p:tav tm="0">
                                          <p:val>
                                            <p:strVal val="#ppt_w*0.70"/>
                                          </p:val>
                                        </p:tav>
                                        <p:tav tm="100000">
                                          <p:val>
                                            <p:strVal val="#ppt_w"/>
                                          </p:val>
                                        </p:tav>
                                      </p:tavLst>
                                    </p:anim>
                                    <p:anim calcmode="lin" valueType="num">
                                      <p:cBhvr>
                                        <p:cTn id="13" dur="1000" fill="hold"/>
                                        <p:tgtEl>
                                          <p:spTgt spid="31746"/>
                                        </p:tgtEl>
                                        <p:attrNameLst>
                                          <p:attrName>ppt_h</p:attrName>
                                        </p:attrNameLst>
                                      </p:cBhvr>
                                      <p:tavLst>
                                        <p:tav tm="0">
                                          <p:val>
                                            <p:strVal val="#ppt_h"/>
                                          </p:val>
                                        </p:tav>
                                        <p:tav tm="100000">
                                          <p:val>
                                            <p:strVal val="#ppt_h"/>
                                          </p:val>
                                        </p:tav>
                                      </p:tavLst>
                                    </p:anim>
                                    <p:animEffect transition="in" filter="fade">
                                      <p:cBhvr>
                                        <p:cTn id="14" dur="1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1"/>
          <p:cNvSpPr txBox="1"/>
          <p:nvPr/>
        </p:nvSpPr>
        <p:spPr>
          <a:xfrm>
            <a:off x="386080" y="207645"/>
            <a:ext cx="11419840" cy="6000750"/>
          </a:xfrm>
          <a:prstGeom prst="rect">
            <a:avLst/>
          </a:prstGeom>
          <a:noFill/>
          <a:ln w="28575">
            <a:noFill/>
          </a:ln>
        </p:spPr>
        <p:txBody>
          <a:bodyPr wrap="square" anchor="t" anchorCtr="0">
            <a:spAutoFit/>
          </a:bodyPr>
          <a:p>
            <a:pPr>
              <a:lnSpc>
                <a:spcPct val="160000"/>
              </a:lnSpc>
            </a:pPr>
            <a:r>
              <a:rPr lang="zh-CN" altLang="en-US" sz="4000" b="1">
                <a:solidFill>
                  <a:srgbClr val="000000"/>
                </a:solidFill>
                <a:latin typeface="微软雅黑" panose="020B0503020204020204" charset="-122"/>
                <a:ea typeface="微软雅黑" panose="020B0503020204020204" charset="-122"/>
              </a:rPr>
              <a:t>及少日，</a:t>
            </a:r>
            <a:r>
              <a:rPr lang="zh-CN" altLang="en-US" sz="4000" b="1" u="sng">
                <a:solidFill>
                  <a:srgbClr val="FF0000"/>
                </a:solidFill>
                <a:latin typeface="微软雅黑" panose="020B0503020204020204" charset="-122"/>
                <a:ea typeface="微软雅黑" panose="020B0503020204020204" charset="-122"/>
              </a:rPr>
              <a:t>眷然有归欤之情</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何则</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质性</a:t>
            </a:r>
            <a:r>
              <a:rPr lang="zh-CN" altLang="en-US" sz="4000" b="1">
                <a:solidFill>
                  <a:srgbClr val="000000"/>
                </a:solidFill>
                <a:latin typeface="微软雅黑" panose="020B0503020204020204" charset="-122"/>
                <a:ea typeface="微软雅黑" panose="020B0503020204020204" charset="-122"/>
              </a:rPr>
              <a:t>自然，非</a:t>
            </a:r>
            <a:r>
              <a:rPr lang="zh-CN" altLang="en-US" sz="4000" b="1" u="sng">
                <a:solidFill>
                  <a:srgbClr val="FF0000"/>
                </a:solidFill>
                <a:latin typeface="微软雅黑" panose="020B0503020204020204" charset="-122"/>
                <a:ea typeface="微软雅黑" panose="020B0503020204020204" charset="-122"/>
              </a:rPr>
              <a:t>矫厉</a:t>
            </a:r>
            <a:r>
              <a:rPr lang="zh-CN" altLang="en-US" sz="4000" b="1">
                <a:solidFill>
                  <a:srgbClr val="000000"/>
                </a:solidFill>
                <a:latin typeface="微软雅黑" panose="020B0503020204020204" charset="-122"/>
                <a:ea typeface="微软雅黑" panose="020B0503020204020204" charset="-122"/>
              </a:rPr>
              <a:t>所得；饥冻虽</a:t>
            </a:r>
            <a:r>
              <a:rPr lang="zh-CN" altLang="en-US" sz="4000" b="1">
                <a:solidFill>
                  <a:srgbClr val="FF0000"/>
                </a:solidFill>
                <a:latin typeface="微软雅黑" panose="020B0503020204020204" charset="-122"/>
                <a:ea typeface="微软雅黑" panose="020B0503020204020204" charset="-122"/>
              </a:rPr>
              <a:t>切</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违己</a:t>
            </a:r>
            <a:r>
              <a:rPr lang="zh-CN" altLang="en-US" sz="4000" b="1" u="sng">
                <a:solidFill>
                  <a:srgbClr val="191FF7"/>
                </a:solidFill>
                <a:latin typeface="微软雅黑" panose="020B0503020204020204" charset="-122"/>
                <a:ea typeface="微软雅黑" panose="020B0503020204020204" charset="-122"/>
              </a:rPr>
              <a:t>交病</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尝从人事</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皆口腹自役</a:t>
            </a:r>
            <a:r>
              <a:rPr lang="zh-CN" altLang="en-US" sz="4000" b="1">
                <a:solidFill>
                  <a:srgbClr val="000000"/>
                </a:solidFill>
                <a:latin typeface="微软雅黑" panose="020B0503020204020204" charset="-122"/>
                <a:ea typeface="微软雅黑" panose="020B0503020204020204" charset="-122"/>
              </a:rPr>
              <a:t>。</a:t>
            </a:r>
            <a:r>
              <a:rPr lang="zh-CN" altLang="en-US" sz="4000" b="1">
                <a:solidFill>
                  <a:schemeClr val="tx1"/>
                </a:solidFill>
                <a:latin typeface="微软雅黑" panose="020B0503020204020204" charset="-122"/>
                <a:ea typeface="微软雅黑" panose="020B0503020204020204" charset="-122"/>
              </a:rPr>
              <a:t>于是</a:t>
            </a:r>
            <a:r>
              <a:rPr lang="zh-CN" altLang="en-US" sz="4000" b="1" u="sng">
                <a:solidFill>
                  <a:srgbClr val="191FF7"/>
                </a:solidFill>
                <a:latin typeface="微软雅黑" panose="020B0503020204020204" charset="-122"/>
                <a:ea typeface="微软雅黑" panose="020B0503020204020204" charset="-122"/>
              </a:rPr>
              <a:t>怅然</a:t>
            </a:r>
            <a:r>
              <a:rPr lang="zh-CN" altLang="en-US" sz="4000" b="1" u="sng">
                <a:solidFill>
                  <a:srgbClr val="FF0000"/>
                </a:solidFill>
                <a:latin typeface="微软雅黑" panose="020B0503020204020204" charset="-122"/>
                <a:ea typeface="微软雅黑" panose="020B0503020204020204" charset="-122"/>
              </a:rPr>
              <a:t>慷慨</a:t>
            </a:r>
            <a:r>
              <a:rPr lang="zh-CN" altLang="en-US" sz="4000" b="1">
                <a:solidFill>
                  <a:srgbClr val="000000"/>
                </a:solidFill>
                <a:latin typeface="微软雅黑" panose="020B0503020204020204" charset="-122"/>
                <a:ea typeface="微软雅黑" panose="020B0503020204020204" charset="-122"/>
              </a:rPr>
              <a:t>，深愧平生之志。</a:t>
            </a:r>
            <a:r>
              <a:rPr lang="zh-CN" altLang="en-US" sz="4000" b="1">
                <a:solidFill>
                  <a:srgbClr val="FF0000"/>
                </a:solidFill>
                <a:latin typeface="微软雅黑" panose="020B0503020204020204" charset="-122"/>
                <a:ea typeface="微软雅黑" panose="020B0503020204020204" charset="-122"/>
                <a:sym typeface="宋体" panose="02010600030101010101" pitchFamily="2" charset="-122"/>
              </a:rPr>
              <a:t>犹</a:t>
            </a:r>
            <a:r>
              <a:rPr lang="zh-CN" altLang="en-US" sz="4000" b="1">
                <a:solidFill>
                  <a:schemeClr val="tx1"/>
                </a:solidFill>
                <a:latin typeface="微软雅黑" panose="020B0503020204020204" charset="-122"/>
                <a:ea typeface="微软雅黑" panose="020B0503020204020204" charset="-122"/>
                <a:sym typeface="宋体" panose="02010600030101010101" pitchFamily="2" charset="-122"/>
              </a:rPr>
              <a:t>望</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一稔</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，当</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敛裳宵逝</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a:t>
            </a:r>
            <a:r>
              <a:rPr lang="zh-CN" altLang="en-US" sz="4000" b="1">
                <a:solidFill>
                  <a:srgbClr val="FF0000"/>
                </a:solidFill>
                <a:latin typeface="微软雅黑" panose="020B0503020204020204" charset="-122"/>
                <a:ea typeface="微软雅黑" panose="020B0503020204020204" charset="-122"/>
                <a:sym typeface="宋体" panose="02010600030101010101" pitchFamily="2" charset="-122"/>
              </a:rPr>
              <a:t>寻</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程氏妹</a:t>
            </a:r>
            <a:r>
              <a:rPr lang="zh-CN" altLang="en-US" sz="4000" b="1">
                <a:solidFill>
                  <a:schemeClr val="tx1"/>
                </a:solidFill>
                <a:latin typeface="微软雅黑" panose="020B0503020204020204" charset="-122"/>
                <a:ea typeface="微软雅黑" panose="020B0503020204020204" charset="-122"/>
                <a:sym typeface="宋体" panose="02010600030101010101" pitchFamily="2" charset="-122"/>
              </a:rPr>
              <a:t>丧于武昌</a:t>
            </a:r>
            <a:r>
              <a:rPr lang="zh-CN" altLang="en-US" sz="2400" b="1">
                <a:solidFill>
                  <a:srgbClr val="00B050"/>
                </a:solidFill>
                <a:latin typeface="微软雅黑" panose="020B0503020204020204" charset="-122"/>
                <a:ea typeface="微软雅黑" panose="020B0503020204020204" charset="-122"/>
                <a:sym typeface="宋体" panose="02010600030101010101" pitchFamily="2" charset="-122"/>
              </a:rPr>
              <a:t>（状后）</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情在骏奔</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，自免去职。</a:t>
            </a:r>
            <a:r>
              <a:rPr lang="zh-CN" altLang="en-US" sz="4000" b="1">
                <a:solidFill>
                  <a:srgbClr val="FF0000"/>
                </a:solidFill>
                <a:latin typeface="微软雅黑" panose="020B0503020204020204" charset="-122"/>
                <a:ea typeface="微软雅黑" panose="020B0503020204020204" charset="-122"/>
                <a:sym typeface="宋体" panose="02010600030101010101" pitchFamily="2" charset="-122"/>
              </a:rPr>
              <a:t>仲秋</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至冬，在官八十余日。</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因事顺心</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，命篇曰</a:t>
            </a:r>
            <a:r>
              <a:rPr lang="en-US" altLang="zh-CN" sz="4000" b="1">
                <a:solidFill>
                  <a:srgbClr val="000000"/>
                </a:solidFill>
                <a:latin typeface="微软雅黑" panose="020B0503020204020204" charset="-122"/>
                <a:ea typeface="微软雅黑" panose="020B0503020204020204" charset="-122"/>
                <a:sym typeface="宋体" panose="02010600030101010101" pitchFamily="2" charset="-122"/>
              </a:rPr>
              <a:t>《</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归去来兮</a:t>
            </a:r>
            <a:r>
              <a:rPr lang="en-US" altLang="zh-CN" sz="4000" b="1">
                <a:solidFill>
                  <a:srgbClr val="000000"/>
                </a:solidFill>
                <a:latin typeface="微软雅黑" panose="020B0503020204020204" charset="-122"/>
                <a:ea typeface="微软雅黑" panose="020B0503020204020204" charset="-122"/>
                <a:sym typeface="宋体" panose="02010600030101010101" pitchFamily="2" charset="-122"/>
              </a:rPr>
              <a:t>》</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a:t>
            </a:r>
            <a:r>
              <a:rPr lang="zh-CN" altLang="en-US" sz="4000" b="1" u="sng">
                <a:solidFill>
                  <a:srgbClr val="FF0000"/>
                </a:solidFill>
                <a:latin typeface="微软雅黑" panose="020B0503020204020204" charset="-122"/>
                <a:ea typeface="微软雅黑" panose="020B0503020204020204" charset="-122"/>
                <a:sym typeface="宋体" panose="02010600030101010101" pitchFamily="2" charset="-122"/>
              </a:rPr>
              <a:t>乙巳</a:t>
            </a:r>
            <a:r>
              <a:rPr lang="zh-CN" altLang="en-US" sz="4000" b="1">
                <a:solidFill>
                  <a:srgbClr val="000000"/>
                </a:solidFill>
                <a:latin typeface="微软雅黑" panose="020B0503020204020204" charset="-122"/>
                <a:ea typeface="微软雅黑" panose="020B0503020204020204" charset="-122"/>
                <a:sym typeface="宋体" panose="02010600030101010101" pitchFamily="2" charset="-122"/>
              </a:rPr>
              <a:t>岁十一月也。</a:t>
            </a:r>
            <a:endParaRPr lang="zh-CN" altLang="en-US" sz="4000" b="1">
              <a:solidFill>
                <a:srgbClr val="000000"/>
              </a:solidFill>
              <a:latin typeface="微软雅黑" panose="020B0503020204020204" charset="-122"/>
              <a:ea typeface="微软雅黑" panose="020B0503020204020204" charset="-122"/>
            </a:endParaRPr>
          </a:p>
        </p:txBody>
      </p:sp>
      <p:sp>
        <p:nvSpPr>
          <p:cNvPr id="29702" name="文本框 19"/>
          <p:cNvSpPr txBox="1"/>
          <p:nvPr/>
        </p:nvSpPr>
        <p:spPr>
          <a:xfrm>
            <a:off x="3838258" y="2126615"/>
            <a:ext cx="793750" cy="460375"/>
          </a:xfrm>
          <a:prstGeom prst="rect">
            <a:avLst/>
          </a:prstGeom>
          <a:noFill/>
          <a:ln w="9525">
            <a:noFill/>
          </a:ln>
        </p:spPr>
        <p:txBody>
          <a:bodyPr wrap="none" anchor="t" anchorCtr="0">
            <a:spAutoFit/>
          </a:bodyPr>
          <a:p>
            <a:r>
              <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rPr>
              <a:t>急迫</a:t>
            </a:r>
            <a:endPar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9709" name="文本框 26"/>
          <p:cNvSpPr txBox="1"/>
          <p:nvPr/>
        </p:nvSpPr>
        <p:spPr>
          <a:xfrm>
            <a:off x="2375853" y="3110230"/>
            <a:ext cx="1710055" cy="460375"/>
          </a:xfrm>
          <a:prstGeom prst="rect">
            <a:avLst/>
          </a:prstGeom>
          <a:noFill/>
          <a:ln w="9525">
            <a:noFill/>
          </a:ln>
        </p:spPr>
        <p:txBody>
          <a:bodyPr wrap="none" anchor="t" anchorCtr="0">
            <a:spAutoFit/>
          </a:bodyPr>
          <a:p>
            <a:r>
              <a:rPr lang="zh-CN" altLang="en-US" sz="2400" b="1">
                <a:solidFill>
                  <a:srgbClr val="191FF7"/>
                </a:solidFill>
                <a:highlight>
                  <a:srgbClr val="FFFF00"/>
                </a:highlight>
                <a:latin typeface="华文中宋" panose="02010600040101010101" pitchFamily="2" charset="-122"/>
                <a:ea typeface="华文中宋" panose="02010600040101010101" pitchFamily="2" charset="-122"/>
                <a:sym typeface="宋体" panose="02010600030101010101" pitchFamily="2" charset="-122"/>
              </a:rPr>
              <a:t>失意的样子</a:t>
            </a:r>
            <a:endParaRPr lang="zh-CN" altLang="en-US" sz="2400" b="1">
              <a:solidFill>
                <a:srgbClr val="191FF7"/>
              </a:solidFill>
              <a:highlight>
                <a:srgbClr val="FFFF00"/>
              </a:highlight>
              <a:latin typeface="华文中宋" panose="02010600040101010101" pitchFamily="2" charset="-122"/>
              <a:ea typeface="华文中宋" panose="02010600040101010101" pitchFamily="2" charset="-122"/>
              <a:sym typeface="宋体" panose="02010600030101010101" pitchFamily="2" charset="-122"/>
            </a:endParaRPr>
          </a:p>
        </p:txBody>
      </p:sp>
      <p:sp>
        <p:nvSpPr>
          <p:cNvPr id="3" name="文本框 2"/>
          <p:cNvSpPr txBox="1"/>
          <p:nvPr/>
        </p:nvSpPr>
        <p:spPr>
          <a:xfrm>
            <a:off x="2745740" y="1133475"/>
            <a:ext cx="262636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有辞官回家的想法</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2610485" y="214630"/>
            <a:ext cx="262636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眷然，思念的样子</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5" name="文本框 4"/>
          <p:cNvSpPr txBox="1"/>
          <p:nvPr/>
        </p:nvSpPr>
        <p:spPr>
          <a:xfrm>
            <a:off x="6272530" y="113347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为什么呢</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8295005" y="1133475"/>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本性</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10607040" y="113347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造作勉强</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4625340" y="2126615"/>
            <a:ext cx="23209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违反自己的意志</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7989570" y="212661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曾经出仕</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10098405" y="2062480"/>
            <a:ext cx="1913255" cy="588645"/>
          </a:xfrm>
          <a:prstGeom prst="rect">
            <a:avLst/>
          </a:prstGeom>
          <a:noFill/>
        </p:spPr>
        <p:txBody>
          <a:bodyPr wrap="square" rtlCol="0">
            <a:spAutoFit/>
          </a:bodyPr>
          <a:p>
            <a:pPr algn="l">
              <a:lnSpc>
                <a:spcPct val="90000"/>
              </a:lnSpc>
            </a:pPr>
            <a:r>
              <a:rPr lang="zh-CN" altLang="en-US"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都是为了谋生糊口而役使自己</a:t>
            </a:r>
            <a:endParaRPr lang="zh-CN" altLang="en-US"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4175760" y="3135630"/>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感叹</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9996170" y="3119755"/>
            <a:ext cx="201549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庄稼成熟一次</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386080" y="4036695"/>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收拾衣装，连夜离去</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 name="文本框 14"/>
          <p:cNvSpPr txBox="1"/>
          <p:nvPr/>
        </p:nvSpPr>
        <p:spPr>
          <a:xfrm>
            <a:off x="4111625" y="4050030"/>
            <a:ext cx="23209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嫁到程家的妹妹</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8677275" y="4048760"/>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去吊丧的心情非常急迫</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7" name="文本框 16"/>
          <p:cNvSpPr txBox="1"/>
          <p:nvPr/>
        </p:nvSpPr>
        <p:spPr>
          <a:xfrm>
            <a:off x="9690735" y="5578475"/>
            <a:ext cx="232092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骏奔，急速奔驰</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8" name="文本框 17"/>
          <p:cNvSpPr txBox="1"/>
          <p:nvPr/>
        </p:nvSpPr>
        <p:spPr>
          <a:xfrm>
            <a:off x="8829675" y="5041900"/>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因辞官的事顺遂心意</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5236845" y="5041900"/>
            <a:ext cx="29825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东晋义熙元年（405)</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0" name="文本框 19"/>
          <p:cNvSpPr txBox="1"/>
          <p:nvPr/>
        </p:nvSpPr>
        <p:spPr>
          <a:xfrm>
            <a:off x="8898890" y="3087370"/>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mn-ea"/>
              </a:rPr>
              <a:t>仍然</a:t>
            </a:r>
            <a:endPar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1" name="文本框 20"/>
          <p:cNvSpPr txBox="1"/>
          <p:nvPr/>
        </p:nvSpPr>
        <p:spPr>
          <a:xfrm>
            <a:off x="3317875" y="4051300"/>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rPr>
              <a:t>不久</a:t>
            </a:r>
            <a:endPar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3" name="文本框 22"/>
          <p:cNvSpPr txBox="1"/>
          <p:nvPr/>
        </p:nvSpPr>
        <p:spPr>
          <a:xfrm>
            <a:off x="2745740" y="4992370"/>
            <a:ext cx="23209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rPr>
              <a:t>秋季的第二个月</a:t>
            </a:r>
            <a:endParaRPr lang="zh-CN" altLang="en-US" sz="2400" b="1">
              <a:solidFill>
                <a:srgbClr val="311DC8"/>
              </a:solidFill>
              <a:latin typeface="华文中宋" panose="02010600040101010101" pitchFamily="2" charset="-122"/>
              <a:ea typeface="华文中宋" panose="02010600040101010101" pitchFamily="2" charset="-122"/>
              <a:sym typeface="宋体" panose="02010600030101010101" pitchFamily="2" charset="-122"/>
            </a:endParaRPr>
          </a:p>
        </p:txBody>
      </p:sp>
      <p:sp>
        <p:nvSpPr>
          <p:cNvPr id="24" name="文本框 23"/>
          <p:cNvSpPr txBox="1"/>
          <p:nvPr/>
        </p:nvSpPr>
        <p:spPr>
          <a:xfrm>
            <a:off x="11238230" y="2586990"/>
            <a:ext cx="773113" cy="392430"/>
          </a:xfrm>
          <a:prstGeom prst="rect">
            <a:avLst/>
          </a:prstGeom>
          <a:noFill/>
          <a:ln w="9525">
            <a:noFill/>
          </a:ln>
        </p:spPr>
        <p:txBody>
          <a:bodyPr wrap="square" anchor="t" anchorCtr="0">
            <a:spAutoFit/>
          </a:bodyPr>
          <a:p>
            <a:pPr>
              <a:lnSpc>
                <a:spcPct val="70000"/>
              </a:lnSpc>
            </a:pPr>
            <a:r>
              <a:rPr lang="en-US" altLang="zh-CN" sz="2800" b="1">
                <a:solidFill>
                  <a:srgbClr val="00B050"/>
                </a:solidFill>
                <a:latin typeface="华文中宋" panose="02010600040101010101" pitchFamily="2" charset="-122"/>
                <a:ea typeface="华文中宋" panose="02010600040101010101" pitchFamily="2" charset="-122"/>
              </a:rPr>
              <a:t>rěn</a:t>
            </a:r>
            <a:endParaRPr lang="en-US" altLang="zh-CN" sz="2800" b="1">
              <a:solidFill>
                <a:srgbClr val="00B050"/>
              </a:solidFill>
              <a:latin typeface="华文中宋" panose="02010600040101010101" pitchFamily="2" charset="-122"/>
              <a:ea typeface="华文中宋" panose="02010600040101010101" pitchFamily="2" charset="-122"/>
            </a:endParaRPr>
          </a:p>
        </p:txBody>
      </p:sp>
      <p:sp>
        <p:nvSpPr>
          <p:cNvPr id="2" name="圆角矩形标注 13313"/>
          <p:cNvSpPr/>
          <p:nvPr/>
        </p:nvSpPr>
        <p:spPr>
          <a:xfrm>
            <a:off x="5847080" y="144145"/>
            <a:ext cx="4022725" cy="435610"/>
          </a:xfrm>
          <a:prstGeom prst="wedgeRoundRectCallout">
            <a:avLst>
              <a:gd name="adj1" fmla="val -32178"/>
              <a:gd name="adj2" fmla="val 288629"/>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交病：（身心）都感到痛苦</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9" name="文本框 8"/>
          <p:cNvSpPr txBox="1"/>
          <p:nvPr/>
        </p:nvSpPr>
        <p:spPr>
          <a:xfrm>
            <a:off x="1183640" y="6130925"/>
            <a:ext cx="10255250" cy="645160"/>
          </a:xfrm>
          <a:prstGeom prst="rect">
            <a:avLst/>
          </a:prstGeom>
          <a:solidFill>
            <a:schemeClr val="accent4">
              <a:lumMod val="20000"/>
              <a:lumOff val="80000"/>
            </a:schemeClr>
          </a:solidFill>
        </p:spPr>
        <p:txBody>
          <a:bodyPr wrap="none" rtlCol="0" anchor="t">
            <a:spAutoFit/>
          </a:bodyPr>
          <a:p>
            <a:r>
              <a:rPr lang="zh-CN" altLang="en-US" sz="3600" b="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rPr>
              <a:t>“序”，说明了自己所以出仕和自免去职的原因。</a:t>
            </a:r>
            <a:endParaRPr lang="zh-CN" altLang="en-US" sz="3600" b="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p:cTn id="7" dur="1000" fill="hold"/>
                                        <p:tgtEl>
                                          <p:spTgt spid="29697"/>
                                        </p:tgtEl>
                                        <p:attrNameLst>
                                          <p:attrName>ppt_w</p:attrName>
                                        </p:attrNameLst>
                                      </p:cBhvr>
                                      <p:tavLst>
                                        <p:tav tm="0">
                                          <p:val>
                                            <p:strVal val="#ppt_w*0.70"/>
                                          </p:val>
                                        </p:tav>
                                        <p:tav tm="100000">
                                          <p:val>
                                            <p:strVal val="#ppt_w"/>
                                          </p:val>
                                        </p:tav>
                                      </p:tavLst>
                                    </p:anim>
                                    <p:anim calcmode="lin" valueType="num">
                                      <p:cBhvr>
                                        <p:cTn id="8" dur="1000" fill="hold"/>
                                        <p:tgtEl>
                                          <p:spTgt spid="29697"/>
                                        </p:tgtEl>
                                        <p:attrNameLst>
                                          <p:attrName>ppt_h</p:attrName>
                                        </p:attrNameLst>
                                      </p:cBhvr>
                                      <p:tavLst>
                                        <p:tav tm="0">
                                          <p:val>
                                            <p:strVal val="#ppt_h"/>
                                          </p:val>
                                        </p:tav>
                                        <p:tav tm="100000">
                                          <p:val>
                                            <p:strVal val="#ppt_h"/>
                                          </p:val>
                                        </p:tav>
                                      </p:tavLst>
                                    </p:anim>
                                    <p:animEffect transition="in" filter="fade">
                                      <p:cBhvr>
                                        <p:cTn id="9" dur="1000"/>
                                        <p:tgtEl>
                                          <p:spTgt spid="29697"/>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80">
                                          <p:stCondLst>
                                            <p:cond delay="0"/>
                                          </p:stCondLst>
                                        </p:cTn>
                                        <p:tgtEl>
                                          <p:spTgt spid="9"/>
                                        </p:tgtEl>
                                      </p:cBhvr>
                                    </p:animEffect>
                                    <p:anim calcmode="lin" valueType="num">
                                      <p:cBhvr>
                                        <p:cTn id="1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9" dur="26">
                                          <p:stCondLst>
                                            <p:cond delay="650"/>
                                          </p:stCondLst>
                                        </p:cTn>
                                        <p:tgtEl>
                                          <p:spTgt spid="9"/>
                                        </p:tgtEl>
                                      </p:cBhvr>
                                      <p:to x="100000" y="60000"/>
                                    </p:animScale>
                                    <p:animScale>
                                      <p:cBhvr>
                                        <p:cTn id="20" dur="166" decel="50000">
                                          <p:stCondLst>
                                            <p:cond delay="676"/>
                                          </p:stCondLst>
                                        </p:cTn>
                                        <p:tgtEl>
                                          <p:spTgt spid="9"/>
                                        </p:tgtEl>
                                      </p:cBhvr>
                                      <p:to x="100000" y="100000"/>
                                    </p:animScale>
                                    <p:animScale>
                                      <p:cBhvr>
                                        <p:cTn id="21" dur="26">
                                          <p:stCondLst>
                                            <p:cond delay="1312"/>
                                          </p:stCondLst>
                                        </p:cTn>
                                        <p:tgtEl>
                                          <p:spTgt spid="9"/>
                                        </p:tgtEl>
                                      </p:cBhvr>
                                      <p:to x="100000" y="80000"/>
                                    </p:animScale>
                                    <p:animScale>
                                      <p:cBhvr>
                                        <p:cTn id="22" dur="166" decel="50000">
                                          <p:stCondLst>
                                            <p:cond delay="1338"/>
                                          </p:stCondLst>
                                        </p:cTn>
                                        <p:tgtEl>
                                          <p:spTgt spid="9"/>
                                        </p:tgtEl>
                                      </p:cBhvr>
                                      <p:to x="100000" y="100000"/>
                                    </p:animScale>
                                    <p:animScale>
                                      <p:cBhvr>
                                        <p:cTn id="23" dur="26">
                                          <p:stCondLst>
                                            <p:cond delay="1642"/>
                                          </p:stCondLst>
                                        </p:cTn>
                                        <p:tgtEl>
                                          <p:spTgt spid="9"/>
                                        </p:tgtEl>
                                      </p:cBhvr>
                                      <p:to x="100000" y="90000"/>
                                    </p:animScale>
                                    <p:animScale>
                                      <p:cBhvr>
                                        <p:cTn id="24" dur="166" decel="50000">
                                          <p:stCondLst>
                                            <p:cond delay="1668"/>
                                          </p:stCondLst>
                                        </p:cTn>
                                        <p:tgtEl>
                                          <p:spTgt spid="9"/>
                                        </p:tgtEl>
                                      </p:cBhvr>
                                      <p:to x="100000" y="100000"/>
                                    </p:animScale>
                                    <p:animScale>
                                      <p:cBhvr>
                                        <p:cTn id="25" dur="26">
                                          <p:stCondLst>
                                            <p:cond delay="1808"/>
                                          </p:stCondLst>
                                        </p:cTn>
                                        <p:tgtEl>
                                          <p:spTgt spid="9"/>
                                        </p:tgtEl>
                                      </p:cBhvr>
                                      <p:to x="100000" y="95000"/>
                                    </p:animScale>
                                    <p:animScale>
                                      <p:cBhvr>
                                        <p:cTn id="26" dur="166" decel="50000">
                                          <p:stCondLst>
                                            <p:cond delay="1834"/>
                                          </p:stCondLst>
                                        </p:cTn>
                                        <p:tgtEl>
                                          <p:spTgt spid="9"/>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29702"/>
                                        </p:tgtEl>
                                        <p:attrNameLst>
                                          <p:attrName>style.visibility</p:attrName>
                                        </p:attrNameLst>
                                      </p:cBhvr>
                                      <p:to>
                                        <p:strVal val="visible"/>
                                      </p:to>
                                    </p:set>
                                    <p:anim calcmode="lin" valueType="num">
                                      <p:cBhvr additive="base">
                                        <p:cTn id="56" dur="500" fill="hold"/>
                                        <p:tgtEl>
                                          <p:spTgt spid="29702"/>
                                        </p:tgtEl>
                                        <p:attrNameLst>
                                          <p:attrName>ppt_x</p:attrName>
                                        </p:attrNameLst>
                                      </p:cBhvr>
                                      <p:tavLst>
                                        <p:tav tm="0">
                                          <p:val>
                                            <p:strVal val="#ppt_x"/>
                                          </p:val>
                                        </p:tav>
                                        <p:tav tm="100000">
                                          <p:val>
                                            <p:strVal val="#ppt_x"/>
                                          </p:val>
                                        </p:tav>
                                      </p:tavLst>
                                    </p:anim>
                                    <p:anim calcmode="lin" valueType="num">
                                      <p:cBhvr additive="base">
                                        <p:cTn id="57" dur="500" fill="hold"/>
                                        <p:tgtEl>
                                          <p:spTgt spid="29702"/>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2"/>
                                        </p:tgtEl>
                                        <p:attrNameLst>
                                          <p:attrName>style.visibility</p:attrName>
                                        </p:attrNameLst>
                                      </p:cBhvr>
                                      <p:to>
                                        <p:strVal val="visible"/>
                                      </p:to>
                                    </p:set>
                                    <p:anim calcmode="lin" valueType="num">
                                      <p:cBhvr additive="base">
                                        <p:cTn id="66" dur="500" fill="hold"/>
                                        <p:tgtEl>
                                          <p:spTgt spid="2"/>
                                        </p:tgtEl>
                                        <p:attrNameLst>
                                          <p:attrName>ppt_x</p:attrName>
                                        </p:attrNameLst>
                                      </p:cBhvr>
                                      <p:tavLst>
                                        <p:tav tm="0">
                                          <p:val>
                                            <p:strVal val="#ppt_x"/>
                                          </p:val>
                                        </p:tav>
                                        <p:tav tm="100000">
                                          <p:val>
                                            <p:strVal val="#ppt_x"/>
                                          </p:val>
                                        </p:tav>
                                      </p:tavLst>
                                    </p:anim>
                                    <p:anim calcmode="lin" valueType="num">
                                      <p:cBhvr additive="base">
                                        <p:cTn id="67" dur="500" fill="hold"/>
                                        <p:tgtEl>
                                          <p:spTgt spid="2"/>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500" fill="hold"/>
                                        <p:tgtEl>
                                          <p:spTgt spid="11"/>
                                        </p:tgtEl>
                                        <p:attrNameLst>
                                          <p:attrName>ppt_x</p:attrName>
                                        </p:attrNameLst>
                                      </p:cBhvr>
                                      <p:tavLst>
                                        <p:tav tm="0">
                                          <p:val>
                                            <p:strVal val="#ppt_x"/>
                                          </p:val>
                                        </p:tav>
                                        <p:tav tm="100000">
                                          <p:val>
                                            <p:strVal val="#ppt_x"/>
                                          </p:val>
                                        </p:tav>
                                      </p:tavLst>
                                    </p:anim>
                                    <p:anim calcmode="lin" valueType="num">
                                      <p:cBhvr additive="base">
                                        <p:cTn id="77" dur="500" fill="hold"/>
                                        <p:tgtEl>
                                          <p:spTgt spid="11"/>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29709"/>
                                        </p:tgtEl>
                                        <p:attrNameLst>
                                          <p:attrName>style.visibility</p:attrName>
                                        </p:attrNameLst>
                                      </p:cBhvr>
                                      <p:to>
                                        <p:strVal val="visible"/>
                                      </p:to>
                                    </p:set>
                                    <p:anim calcmode="lin" valueType="num">
                                      <p:cBhvr additive="base">
                                        <p:cTn id="81" dur="500" fill="hold"/>
                                        <p:tgtEl>
                                          <p:spTgt spid="29709"/>
                                        </p:tgtEl>
                                        <p:attrNameLst>
                                          <p:attrName>ppt_x</p:attrName>
                                        </p:attrNameLst>
                                      </p:cBhvr>
                                      <p:tavLst>
                                        <p:tav tm="0">
                                          <p:val>
                                            <p:strVal val="#ppt_x"/>
                                          </p:val>
                                        </p:tav>
                                        <p:tav tm="100000">
                                          <p:val>
                                            <p:strVal val="#ppt_x"/>
                                          </p:val>
                                        </p:tav>
                                      </p:tavLst>
                                    </p:anim>
                                    <p:anim calcmode="lin" valueType="num">
                                      <p:cBhvr additive="base">
                                        <p:cTn id="82" dur="500" fill="hold"/>
                                        <p:tgtEl>
                                          <p:spTgt spid="29709"/>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ppt_x"/>
                                          </p:val>
                                        </p:tav>
                                        <p:tav tm="100000">
                                          <p:val>
                                            <p:strVal val="#ppt_x"/>
                                          </p:val>
                                        </p:tav>
                                      </p:tavLst>
                                    </p:anim>
                                    <p:anim calcmode="lin" valueType="num">
                                      <p:cBhvr additive="base">
                                        <p:cTn id="87" dur="500" fill="hold"/>
                                        <p:tgtEl>
                                          <p:spTgt spid="12"/>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ppt_x"/>
                                          </p:val>
                                        </p:tav>
                                        <p:tav tm="100000">
                                          <p:val>
                                            <p:strVal val="#ppt_x"/>
                                          </p:val>
                                        </p:tav>
                                      </p:tavLst>
                                    </p:anim>
                                    <p:anim calcmode="lin" valueType="num">
                                      <p:cBhvr additive="base">
                                        <p:cTn id="92" dur="500" fill="hold"/>
                                        <p:tgtEl>
                                          <p:spTgt spid="20"/>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additive="base">
                                        <p:cTn id="96" dur="500" fill="hold"/>
                                        <p:tgtEl>
                                          <p:spTgt spid="13"/>
                                        </p:tgtEl>
                                        <p:attrNameLst>
                                          <p:attrName>ppt_x</p:attrName>
                                        </p:attrNameLst>
                                      </p:cBhvr>
                                      <p:tavLst>
                                        <p:tav tm="0">
                                          <p:val>
                                            <p:strVal val="#ppt_x"/>
                                          </p:val>
                                        </p:tav>
                                        <p:tav tm="100000">
                                          <p:val>
                                            <p:strVal val="#ppt_x"/>
                                          </p:val>
                                        </p:tav>
                                      </p:tavLst>
                                    </p:anim>
                                    <p:anim calcmode="lin" valueType="num">
                                      <p:cBhvr additive="base">
                                        <p:cTn id="97" dur="500" fill="hold"/>
                                        <p:tgtEl>
                                          <p:spTgt spid="13"/>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additive="base">
                                        <p:cTn id="106" dur="500" fill="hold"/>
                                        <p:tgtEl>
                                          <p:spTgt spid="14"/>
                                        </p:tgtEl>
                                        <p:attrNameLst>
                                          <p:attrName>ppt_x</p:attrName>
                                        </p:attrNameLst>
                                      </p:cBhvr>
                                      <p:tavLst>
                                        <p:tav tm="0">
                                          <p:val>
                                            <p:strVal val="#ppt_x"/>
                                          </p:val>
                                        </p:tav>
                                        <p:tav tm="100000">
                                          <p:val>
                                            <p:strVal val="#ppt_x"/>
                                          </p:val>
                                        </p:tav>
                                      </p:tavLst>
                                    </p:anim>
                                    <p:anim calcmode="lin" valueType="num">
                                      <p:cBhvr additive="base">
                                        <p:cTn id="107" dur="500" fill="hold"/>
                                        <p:tgtEl>
                                          <p:spTgt spid="14"/>
                                        </p:tgtEl>
                                        <p:attrNameLst>
                                          <p:attrName>ppt_y</p:attrName>
                                        </p:attrNameLst>
                                      </p:cBhvr>
                                      <p:tavLst>
                                        <p:tav tm="0">
                                          <p:val>
                                            <p:strVal val="1+#ppt_h/2"/>
                                          </p:val>
                                        </p:tav>
                                        <p:tav tm="100000">
                                          <p:val>
                                            <p:strVal val="#ppt_y"/>
                                          </p:val>
                                        </p:tav>
                                      </p:tavLst>
                                    </p:anim>
                                  </p:childTnLst>
                                </p:cTn>
                              </p:par>
                            </p:childTnLst>
                          </p:cTn>
                        </p:par>
                        <p:par>
                          <p:cTn id="108" fill="hold">
                            <p:stCondLst>
                              <p:cond delay="8000"/>
                            </p:stCondLst>
                            <p:childTnLst>
                              <p:par>
                                <p:cTn id="109" presetID="2" presetClass="entr" presetSubtype="4"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fill="hold"/>
                                        <p:tgtEl>
                                          <p:spTgt spid="21"/>
                                        </p:tgtEl>
                                        <p:attrNameLst>
                                          <p:attrName>ppt_x</p:attrName>
                                        </p:attrNameLst>
                                      </p:cBhvr>
                                      <p:tavLst>
                                        <p:tav tm="0">
                                          <p:val>
                                            <p:strVal val="#ppt_x"/>
                                          </p:val>
                                        </p:tav>
                                        <p:tav tm="100000">
                                          <p:val>
                                            <p:strVal val="#ppt_x"/>
                                          </p:val>
                                        </p:tav>
                                      </p:tavLst>
                                    </p:anim>
                                    <p:anim calcmode="lin" valueType="num">
                                      <p:cBhvr additive="base">
                                        <p:cTn id="112" dur="500" fill="hold"/>
                                        <p:tgtEl>
                                          <p:spTgt spid="21"/>
                                        </p:tgtEl>
                                        <p:attrNameLst>
                                          <p:attrName>ppt_y</p:attrName>
                                        </p:attrNameLst>
                                      </p:cBhvr>
                                      <p:tavLst>
                                        <p:tav tm="0">
                                          <p:val>
                                            <p:strVal val="1+#ppt_h/2"/>
                                          </p:val>
                                        </p:tav>
                                        <p:tav tm="100000">
                                          <p:val>
                                            <p:strVal val="#ppt_y"/>
                                          </p:val>
                                        </p:tav>
                                      </p:tavLst>
                                    </p:anim>
                                  </p:childTnLst>
                                </p:cTn>
                              </p:par>
                            </p:childTnLst>
                          </p:cTn>
                        </p:par>
                        <p:par>
                          <p:cTn id="113" fill="hold">
                            <p:stCondLst>
                              <p:cond delay="8500"/>
                            </p:stCondLst>
                            <p:childTnLst>
                              <p:par>
                                <p:cTn id="114" presetID="2" presetClass="entr" presetSubtype="4"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additive="base">
                                        <p:cTn id="116" dur="500" fill="hold"/>
                                        <p:tgtEl>
                                          <p:spTgt spid="15"/>
                                        </p:tgtEl>
                                        <p:attrNameLst>
                                          <p:attrName>ppt_x</p:attrName>
                                        </p:attrNameLst>
                                      </p:cBhvr>
                                      <p:tavLst>
                                        <p:tav tm="0">
                                          <p:val>
                                            <p:strVal val="#ppt_x"/>
                                          </p:val>
                                        </p:tav>
                                        <p:tav tm="100000">
                                          <p:val>
                                            <p:strVal val="#ppt_x"/>
                                          </p:val>
                                        </p:tav>
                                      </p:tavLst>
                                    </p:anim>
                                    <p:anim calcmode="lin" valueType="num">
                                      <p:cBhvr additive="base">
                                        <p:cTn id="117" dur="500" fill="hold"/>
                                        <p:tgtEl>
                                          <p:spTgt spid="15"/>
                                        </p:tgtEl>
                                        <p:attrNameLst>
                                          <p:attrName>ppt_y</p:attrName>
                                        </p:attrNameLst>
                                      </p:cBhvr>
                                      <p:tavLst>
                                        <p:tav tm="0">
                                          <p:val>
                                            <p:strVal val="1+#ppt_h/2"/>
                                          </p:val>
                                        </p:tav>
                                        <p:tav tm="100000">
                                          <p:val>
                                            <p:strVal val="#ppt_y"/>
                                          </p:val>
                                        </p:tav>
                                      </p:tavLst>
                                    </p:anim>
                                  </p:childTnLst>
                                </p:cTn>
                              </p:par>
                            </p:childTnLst>
                          </p:cTn>
                        </p:par>
                        <p:par>
                          <p:cTn id="118" fill="hold">
                            <p:stCondLst>
                              <p:cond delay="9000"/>
                            </p:stCondLst>
                            <p:childTnLst>
                              <p:par>
                                <p:cTn id="119" presetID="2" presetClass="entr" presetSubtype="4" fill="hold" grpId="0" nodeType="afterEffect">
                                  <p:stCondLst>
                                    <p:cond delay="0"/>
                                  </p:stCondLst>
                                  <p:childTnLst>
                                    <p:set>
                                      <p:cBhvr>
                                        <p:cTn id="120" dur="1" fill="hold">
                                          <p:stCondLst>
                                            <p:cond delay="0"/>
                                          </p:stCondLst>
                                        </p:cTn>
                                        <p:tgtEl>
                                          <p:spTgt spid="16"/>
                                        </p:tgtEl>
                                        <p:attrNameLst>
                                          <p:attrName>style.visibility</p:attrName>
                                        </p:attrNameLst>
                                      </p:cBhvr>
                                      <p:to>
                                        <p:strVal val="visible"/>
                                      </p:to>
                                    </p:set>
                                    <p:anim calcmode="lin" valueType="num">
                                      <p:cBhvr additive="base">
                                        <p:cTn id="121" dur="500" fill="hold"/>
                                        <p:tgtEl>
                                          <p:spTgt spid="16"/>
                                        </p:tgtEl>
                                        <p:attrNameLst>
                                          <p:attrName>ppt_x</p:attrName>
                                        </p:attrNameLst>
                                      </p:cBhvr>
                                      <p:tavLst>
                                        <p:tav tm="0">
                                          <p:val>
                                            <p:strVal val="#ppt_x"/>
                                          </p:val>
                                        </p:tav>
                                        <p:tav tm="100000">
                                          <p:val>
                                            <p:strVal val="#ppt_x"/>
                                          </p:val>
                                        </p:tav>
                                      </p:tavLst>
                                    </p:anim>
                                    <p:anim calcmode="lin" valueType="num">
                                      <p:cBhvr additive="base">
                                        <p:cTn id="122" dur="500" fill="hold"/>
                                        <p:tgtEl>
                                          <p:spTgt spid="16"/>
                                        </p:tgtEl>
                                        <p:attrNameLst>
                                          <p:attrName>ppt_y</p:attrName>
                                        </p:attrNameLst>
                                      </p:cBhvr>
                                      <p:tavLst>
                                        <p:tav tm="0">
                                          <p:val>
                                            <p:strVal val="1+#ppt_h/2"/>
                                          </p:val>
                                        </p:tav>
                                        <p:tav tm="100000">
                                          <p:val>
                                            <p:strVal val="#ppt_y"/>
                                          </p:val>
                                        </p:tav>
                                      </p:tavLst>
                                    </p:anim>
                                  </p:childTnLst>
                                </p:cTn>
                              </p:par>
                            </p:childTnLst>
                          </p:cTn>
                        </p:par>
                        <p:par>
                          <p:cTn id="123" fill="hold">
                            <p:stCondLst>
                              <p:cond delay="9500"/>
                            </p:stCondLst>
                            <p:childTnLst>
                              <p:par>
                                <p:cTn id="124" presetID="2" presetClass="entr" presetSubtype="4" fill="hold" grpId="0" nodeType="afterEffect">
                                  <p:stCondLst>
                                    <p:cond delay="0"/>
                                  </p:stCondLst>
                                  <p:childTnLst>
                                    <p:set>
                                      <p:cBhvr>
                                        <p:cTn id="125" dur="1" fill="hold">
                                          <p:stCondLst>
                                            <p:cond delay="0"/>
                                          </p:stCondLst>
                                        </p:cTn>
                                        <p:tgtEl>
                                          <p:spTgt spid="17"/>
                                        </p:tgtEl>
                                        <p:attrNameLst>
                                          <p:attrName>style.visibility</p:attrName>
                                        </p:attrNameLst>
                                      </p:cBhvr>
                                      <p:to>
                                        <p:strVal val="visible"/>
                                      </p:to>
                                    </p:set>
                                    <p:anim calcmode="lin" valueType="num">
                                      <p:cBhvr additive="base">
                                        <p:cTn id="126" dur="500" fill="hold"/>
                                        <p:tgtEl>
                                          <p:spTgt spid="17"/>
                                        </p:tgtEl>
                                        <p:attrNameLst>
                                          <p:attrName>ppt_x</p:attrName>
                                        </p:attrNameLst>
                                      </p:cBhvr>
                                      <p:tavLst>
                                        <p:tav tm="0">
                                          <p:val>
                                            <p:strVal val="#ppt_x"/>
                                          </p:val>
                                        </p:tav>
                                        <p:tav tm="100000">
                                          <p:val>
                                            <p:strVal val="#ppt_x"/>
                                          </p:val>
                                        </p:tav>
                                      </p:tavLst>
                                    </p:anim>
                                    <p:anim calcmode="lin" valueType="num">
                                      <p:cBhvr additive="base">
                                        <p:cTn id="127" dur="500" fill="hold"/>
                                        <p:tgtEl>
                                          <p:spTgt spid="17"/>
                                        </p:tgtEl>
                                        <p:attrNameLst>
                                          <p:attrName>ppt_y</p:attrName>
                                        </p:attrNameLst>
                                      </p:cBhvr>
                                      <p:tavLst>
                                        <p:tav tm="0">
                                          <p:val>
                                            <p:strVal val="1+#ppt_h/2"/>
                                          </p:val>
                                        </p:tav>
                                        <p:tav tm="100000">
                                          <p:val>
                                            <p:strVal val="#ppt_y"/>
                                          </p:val>
                                        </p:tav>
                                      </p:tavLst>
                                    </p:anim>
                                  </p:childTnLst>
                                </p:cTn>
                              </p:par>
                            </p:childTnLst>
                          </p:cTn>
                        </p:par>
                        <p:par>
                          <p:cTn id="128" fill="hold">
                            <p:stCondLst>
                              <p:cond delay="10000"/>
                            </p:stCondLst>
                            <p:childTnLst>
                              <p:par>
                                <p:cTn id="129" presetID="2" presetClass="entr" presetSubtype="4" fill="hold" grpId="0" nodeType="afterEffect">
                                  <p:stCondLst>
                                    <p:cond delay="0"/>
                                  </p:stCondLst>
                                  <p:childTnLst>
                                    <p:set>
                                      <p:cBhvr>
                                        <p:cTn id="130" dur="1" fill="hold">
                                          <p:stCondLst>
                                            <p:cond delay="0"/>
                                          </p:stCondLst>
                                        </p:cTn>
                                        <p:tgtEl>
                                          <p:spTgt spid="23"/>
                                        </p:tgtEl>
                                        <p:attrNameLst>
                                          <p:attrName>style.visibility</p:attrName>
                                        </p:attrNameLst>
                                      </p:cBhvr>
                                      <p:to>
                                        <p:strVal val="visible"/>
                                      </p:to>
                                    </p:set>
                                    <p:anim calcmode="lin" valueType="num">
                                      <p:cBhvr additive="base">
                                        <p:cTn id="131" dur="500" fill="hold"/>
                                        <p:tgtEl>
                                          <p:spTgt spid="23"/>
                                        </p:tgtEl>
                                        <p:attrNameLst>
                                          <p:attrName>ppt_x</p:attrName>
                                        </p:attrNameLst>
                                      </p:cBhvr>
                                      <p:tavLst>
                                        <p:tav tm="0">
                                          <p:val>
                                            <p:strVal val="#ppt_x"/>
                                          </p:val>
                                        </p:tav>
                                        <p:tav tm="100000">
                                          <p:val>
                                            <p:strVal val="#ppt_x"/>
                                          </p:val>
                                        </p:tav>
                                      </p:tavLst>
                                    </p:anim>
                                    <p:anim calcmode="lin" valueType="num">
                                      <p:cBhvr additive="base">
                                        <p:cTn id="132" dur="500" fill="hold"/>
                                        <p:tgtEl>
                                          <p:spTgt spid="23"/>
                                        </p:tgtEl>
                                        <p:attrNameLst>
                                          <p:attrName>ppt_y</p:attrName>
                                        </p:attrNameLst>
                                      </p:cBhvr>
                                      <p:tavLst>
                                        <p:tav tm="0">
                                          <p:val>
                                            <p:strVal val="1+#ppt_h/2"/>
                                          </p:val>
                                        </p:tav>
                                        <p:tav tm="100000">
                                          <p:val>
                                            <p:strVal val="#ppt_y"/>
                                          </p:val>
                                        </p:tav>
                                      </p:tavLst>
                                    </p:anim>
                                  </p:childTnLst>
                                </p:cTn>
                              </p:par>
                            </p:childTnLst>
                          </p:cTn>
                        </p:par>
                        <p:par>
                          <p:cTn id="133" fill="hold">
                            <p:stCondLst>
                              <p:cond delay="10500"/>
                            </p:stCondLst>
                            <p:childTnLst>
                              <p:par>
                                <p:cTn id="134" presetID="2" presetClass="entr" presetSubtype="4" fill="hold" grpId="0" nodeType="afterEffect">
                                  <p:stCondLst>
                                    <p:cond delay="0"/>
                                  </p:stCondLst>
                                  <p:childTnLst>
                                    <p:set>
                                      <p:cBhvr>
                                        <p:cTn id="135" dur="1" fill="hold">
                                          <p:stCondLst>
                                            <p:cond delay="0"/>
                                          </p:stCondLst>
                                        </p:cTn>
                                        <p:tgtEl>
                                          <p:spTgt spid="18"/>
                                        </p:tgtEl>
                                        <p:attrNameLst>
                                          <p:attrName>style.visibility</p:attrName>
                                        </p:attrNameLst>
                                      </p:cBhvr>
                                      <p:to>
                                        <p:strVal val="visible"/>
                                      </p:to>
                                    </p:set>
                                    <p:anim calcmode="lin" valueType="num">
                                      <p:cBhvr additive="base">
                                        <p:cTn id="136" dur="500" fill="hold"/>
                                        <p:tgtEl>
                                          <p:spTgt spid="18"/>
                                        </p:tgtEl>
                                        <p:attrNameLst>
                                          <p:attrName>ppt_x</p:attrName>
                                        </p:attrNameLst>
                                      </p:cBhvr>
                                      <p:tavLst>
                                        <p:tav tm="0">
                                          <p:val>
                                            <p:strVal val="#ppt_x"/>
                                          </p:val>
                                        </p:tav>
                                        <p:tav tm="100000">
                                          <p:val>
                                            <p:strVal val="#ppt_x"/>
                                          </p:val>
                                        </p:tav>
                                      </p:tavLst>
                                    </p:anim>
                                    <p:anim calcmode="lin" valueType="num">
                                      <p:cBhvr additive="base">
                                        <p:cTn id="137" dur="500" fill="hold"/>
                                        <p:tgtEl>
                                          <p:spTgt spid="18"/>
                                        </p:tgtEl>
                                        <p:attrNameLst>
                                          <p:attrName>ppt_y</p:attrName>
                                        </p:attrNameLst>
                                      </p:cBhvr>
                                      <p:tavLst>
                                        <p:tav tm="0">
                                          <p:val>
                                            <p:strVal val="1+#ppt_h/2"/>
                                          </p:val>
                                        </p:tav>
                                        <p:tav tm="100000">
                                          <p:val>
                                            <p:strVal val="#ppt_y"/>
                                          </p:val>
                                        </p:tav>
                                      </p:tavLst>
                                    </p:anim>
                                  </p:childTnLst>
                                </p:cTn>
                              </p:par>
                            </p:childTnLst>
                          </p:cTn>
                        </p:par>
                        <p:par>
                          <p:cTn id="138" fill="hold">
                            <p:stCondLst>
                              <p:cond delay="11000"/>
                            </p:stCondLst>
                            <p:childTnLst>
                              <p:par>
                                <p:cTn id="139" presetID="2" presetClass="entr" presetSubtype="4" fill="hold" grpId="0" nodeType="afterEffect">
                                  <p:stCondLst>
                                    <p:cond delay="0"/>
                                  </p:stCondLst>
                                  <p:childTnLst>
                                    <p:set>
                                      <p:cBhvr>
                                        <p:cTn id="140" dur="1" fill="hold">
                                          <p:stCondLst>
                                            <p:cond delay="0"/>
                                          </p:stCondLst>
                                        </p:cTn>
                                        <p:tgtEl>
                                          <p:spTgt spid="19"/>
                                        </p:tgtEl>
                                        <p:attrNameLst>
                                          <p:attrName>style.visibility</p:attrName>
                                        </p:attrNameLst>
                                      </p:cBhvr>
                                      <p:to>
                                        <p:strVal val="visible"/>
                                      </p:to>
                                    </p:set>
                                    <p:anim calcmode="lin" valueType="num">
                                      <p:cBhvr additive="base">
                                        <p:cTn id="141" dur="500" fill="hold"/>
                                        <p:tgtEl>
                                          <p:spTgt spid="19"/>
                                        </p:tgtEl>
                                        <p:attrNameLst>
                                          <p:attrName>ppt_x</p:attrName>
                                        </p:attrNameLst>
                                      </p:cBhvr>
                                      <p:tavLst>
                                        <p:tav tm="0">
                                          <p:val>
                                            <p:strVal val="#ppt_x"/>
                                          </p:val>
                                        </p:tav>
                                        <p:tav tm="100000">
                                          <p:val>
                                            <p:strVal val="#ppt_x"/>
                                          </p:val>
                                        </p:tav>
                                      </p:tavLst>
                                    </p:anim>
                                    <p:anim calcmode="lin" valueType="num">
                                      <p:cBhvr additive="base">
                                        <p:cTn id="1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3" grpId="0"/>
      <p:bldP spid="4" grpId="0"/>
      <p:bldP spid="5" grpId="0"/>
      <p:bldP spid="6" grpId="0"/>
      <p:bldP spid="7" grpId="0"/>
      <p:bldP spid="29702" grpId="0"/>
      <p:bldP spid="8" grpId="0"/>
      <p:bldP spid="10" grpId="0"/>
      <p:bldP spid="11" grpId="0"/>
      <p:bldP spid="2" grpId="0" bldLvl="0" animBg="1"/>
      <p:bldP spid="29709" grpId="0"/>
      <p:bldP spid="12" grpId="0"/>
      <p:bldP spid="20" grpId="0"/>
      <p:bldP spid="13" grpId="0"/>
      <p:bldP spid="24" grpId="0"/>
      <p:bldP spid="14" grpId="0"/>
      <p:bldP spid="21" grpId="0"/>
      <p:bldP spid="15" grpId="0"/>
      <p:bldP spid="16" grpId="0"/>
      <p:bldP spid="17" grpId="0"/>
      <p:bldP spid="23" grpId="0"/>
      <p:bldP spid="18" grpId="0"/>
      <p:bldP spid="19" grpId="0"/>
      <p:bldP spid="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7"/>
          <p:cNvSpPr txBox="1"/>
          <p:nvPr/>
        </p:nvSpPr>
        <p:spPr>
          <a:xfrm>
            <a:off x="424180" y="841375"/>
            <a:ext cx="11417935" cy="5631180"/>
          </a:xfrm>
          <a:prstGeom prst="rect">
            <a:avLst/>
          </a:prstGeom>
          <a:noFill/>
          <a:ln w="9525">
            <a:noFill/>
          </a:ln>
        </p:spPr>
        <p:txBody>
          <a:bodyPr wrap="square" anchor="t" anchorCtr="0">
            <a:spAutoFit/>
          </a:bodyPr>
          <a:p>
            <a:pPr>
              <a:lnSpc>
                <a:spcPct val="100000"/>
              </a:lnSpc>
            </a:pPr>
            <a:r>
              <a:rPr lang="zh-CN" altLang="en-US" sz="3600" b="1">
                <a:latin typeface="华文中宋" panose="02010600040101010101" pitchFamily="2" charset="-122"/>
                <a:ea typeface="华文中宋" panose="02010600040101010101" pitchFamily="2" charset="-122"/>
              </a:rPr>
              <a:t>但过了没几天，便产生了辞官回家的想法。这是什么道理呢？因为我本性坦率自然，不会勉强做作的；饥寒虽是急切的事，但违背自己意志会使人身心都感到痛苦。曾经顺随做官之事，都是被谋生驱使；于是惆怅感慨，深深有愧于平生的志愿。仍然希望任职一年，便收拾行李连夜离去。不久，嫁给程家的妹妹在武昌去世，我去奔丧的心情就像骏马奔驰一样急迫，就自己弃官离职了。从八月到冬季，做了八十多天的官。因辞官而顺遂心愿，（所以写了这篇文章）文章题目叫</a:t>
            </a:r>
            <a:r>
              <a:rPr lang="en-US" altLang="zh-CN" sz="3600" b="1">
                <a:latin typeface="华文中宋" panose="02010600040101010101" pitchFamily="2" charset="-122"/>
                <a:ea typeface="华文中宋" panose="02010600040101010101" pitchFamily="2" charset="-122"/>
              </a:rPr>
              <a:t>《</a:t>
            </a:r>
            <a:r>
              <a:rPr lang="zh-CN" altLang="en-US" sz="3600" b="1">
                <a:latin typeface="华文中宋" panose="02010600040101010101" pitchFamily="2" charset="-122"/>
                <a:ea typeface="华文中宋" panose="02010600040101010101" pitchFamily="2" charset="-122"/>
              </a:rPr>
              <a:t>归去来兮</a:t>
            </a:r>
            <a:r>
              <a:rPr lang="en-US" altLang="zh-CN" sz="3600" b="1">
                <a:latin typeface="华文中宋" panose="02010600040101010101" pitchFamily="2" charset="-122"/>
                <a:ea typeface="华文中宋" panose="02010600040101010101" pitchFamily="2" charset="-122"/>
              </a:rPr>
              <a:t>》</a:t>
            </a:r>
            <a:r>
              <a:rPr lang="zh-CN" altLang="en-US" sz="3600" b="1">
                <a:latin typeface="华文中宋" panose="02010600040101010101" pitchFamily="2" charset="-122"/>
                <a:ea typeface="华文中宋" panose="02010600040101010101" pitchFamily="2" charset="-122"/>
              </a:rPr>
              <a:t>。时在乙巳年十一月。</a:t>
            </a:r>
            <a:endParaRPr lang="zh-CN" altLang="en-US" sz="3600" b="1">
              <a:latin typeface="华文中宋" panose="02010600040101010101" pitchFamily="2" charset="-122"/>
              <a:ea typeface="华文中宋" panose="02010600040101010101" pitchFamily="2" charset="-122"/>
            </a:endParaRPr>
          </a:p>
        </p:txBody>
      </p:sp>
      <p:sp>
        <p:nvSpPr>
          <p:cNvPr id="2" name="文本框 1"/>
          <p:cNvSpPr txBox="1"/>
          <p:nvPr/>
        </p:nvSpPr>
        <p:spPr>
          <a:xfrm>
            <a:off x="5392738" y="73025"/>
            <a:ext cx="1479550"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译 文</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2769"/>
                                        </p:tgtEl>
                                        <p:attrNameLst>
                                          <p:attrName>style.visibility</p:attrName>
                                        </p:attrNameLst>
                                      </p:cBhvr>
                                      <p:to>
                                        <p:strVal val="visible"/>
                                      </p:to>
                                    </p:set>
                                    <p:anim calcmode="lin" valueType="num">
                                      <p:cBhvr>
                                        <p:cTn id="12" dur="1000" fill="hold"/>
                                        <p:tgtEl>
                                          <p:spTgt spid="32769"/>
                                        </p:tgtEl>
                                        <p:attrNameLst>
                                          <p:attrName>ppt_w</p:attrName>
                                        </p:attrNameLst>
                                      </p:cBhvr>
                                      <p:tavLst>
                                        <p:tav tm="0">
                                          <p:val>
                                            <p:strVal val="#ppt_w*0.70"/>
                                          </p:val>
                                        </p:tav>
                                        <p:tav tm="100000">
                                          <p:val>
                                            <p:strVal val="#ppt_w"/>
                                          </p:val>
                                        </p:tav>
                                      </p:tavLst>
                                    </p:anim>
                                    <p:anim calcmode="lin" valueType="num">
                                      <p:cBhvr>
                                        <p:cTn id="13" dur="1000" fill="hold"/>
                                        <p:tgtEl>
                                          <p:spTgt spid="32769"/>
                                        </p:tgtEl>
                                        <p:attrNameLst>
                                          <p:attrName>ppt_h</p:attrName>
                                        </p:attrNameLst>
                                      </p:cBhvr>
                                      <p:tavLst>
                                        <p:tav tm="0">
                                          <p:val>
                                            <p:strVal val="#ppt_h"/>
                                          </p:val>
                                        </p:tav>
                                        <p:tav tm="100000">
                                          <p:val>
                                            <p:strVal val="#ppt_h"/>
                                          </p:val>
                                        </p:tav>
                                      </p:tavLst>
                                    </p:anim>
                                    <p:animEffect transition="in" filter="fade">
                                      <p:cBhvr>
                                        <p:cTn id="14" dur="1000"/>
                                        <p:tgtEl>
                                          <p:spTgt spid="32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文本框 1"/>
          <p:cNvSpPr txBox="1"/>
          <p:nvPr/>
        </p:nvSpPr>
        <p:spPr>
          <a:xfrm>
            <a:off x="5379085" y="124460"/>
            <a:ext cx="1535430"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探  究</a:t>
            </a:r>
            <a:endParaRPr lang="zh-CN" altLang="en-US"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661670" y="944880"/>
            <a:ext cx="10967085" cy="5292725"/>
          </a:xfrm>
          <a:prstGeom prst="rect">
            <a:avLst/>
          </a:prstGeom>
          <a:noFill/>
        </p:spPr>
        <p:txBody>
          <a:bodyPr wrap="square" rtlCol="0">
            <a:sp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1</a:t>
            </a:r>
            <a:r>
              <a:rPr lang="zh-CN" altLang="en-US"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、序讲了哪些内容？</a:t>
            </a:r>
            <a:endParaRPr kumimoji="0" lang="zh-CN" altLang="en-US" sz="3600" b="1" i="0" u="none" strike="noStrike" kern="1200" cap="none" spc="150" normalizeH="0" baseline="0" noProof="1">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600" b="1" spc="150">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交代了文本写作的时间、背景，叙述了作者做官的经过和辞官的原因。</a:t>
            </a:r>
            <a:endPar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2</a:t>
            </a:r>
            <a:r>
              <a:rPr lang="zh-CN" altLang="en-US"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、作者辞官的原因有哪些？</a:t>
            </a:r>
            <a:endParaRPr kumimoji="0" lang="zh-CN" altLang="en-US" sz="3600" b="0" i="0" u="none" strike="noStrike" kern="1200" cap="none" spc="15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1</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）质性自然，非矫厉所得。 </a:t>
            </a:r>
            <a:endPar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2</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）饥冻虽切，违已交病。</a:t>
            </a:r>
            <a:endParaRPr kumimoji="0" lang="zh-CN" altLang="en-US"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3</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）怅然慷慨，深愧平生之志。 </a:t>
            </a:r>
            <a:endPar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4</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）程氏妹丧于武昌，情在骏奔。</a:t>
            </a:r>
            <a:endParaRPr kumimoji="0" lang="zh-CN" altLang="en-US"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4819"/>
                                        </p:tgtEl>
                                        <p:attrNameLst>
                                          <p:attrName>style.visibility</p:attrName>
                                        </p:attrNameLst>
                                      </p:cBhvr>
                                      <p:to>
                                        <p:strVal val="visible"/>
                                      </p:to>
                                    </p:set>
                                    <p:anim calcmode="lin" valueType="num">
                                      <p:cBhvr additive="base">
                                        <p:cTn id="7" dur="1000" fill="hold"/>
                                        <p:tgtEl>
                                          <p:spTgt spid="34819"/>
                                        </p:tgtEl>
                                        <p:attrNameLst>
                                          <p:attrName>ppt_x</p:attrName>
                                        </p:attrNameLst>
                                      </p:cBhvr>
                                      <p:tavLst>
                                        <p:tav tm="0">
                                          <p:val>
                                            <p:strVal val="#ppt_x"/>
                                          </p:val>
                                        </p:tav>
                                        <p:tav tm="100000">
                                          <p:val>
                                            <p:strVal val="#ppt_x"/>
                                          </p:val>
                                        </p:tav>
                                      </p:tavLst>
                                    </p:anim>
                                    <p:anim calcmode="lin" valueType="num">
                                      <p:cBhvr additive="base">
                                        <p:cTn id="8" dur="1000" fill="hold"/>
                                        <p:tgtEl>
                                          <p:spTgt spid="3481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p:cTn id="18"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2">
                                            <p:txEl>
                                              <p:pRg st="3" end="3"/>
                                            </p:txEl>
                                          </p:spTgt>
                                        </p:tgtEl>
                                        <p:attrNameLst>
                                          <p:attrName>style.visibility</p:attrName>
                                        </p:attrNameLst>
                                      </p:cBhvr>
                                      <p:to>
                                        <p:strVal val="visible"/>
                                      </p:to>
                                    </p:set>
                                    <p:anim calcmode="lin" valueType="num">
                                      <p:cBhvr additive="base">
                                        <p:cTn id="3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33" fill="hold">
                            <p:stCondLst>
                              <p:cond delay="1000"/>
                            </p:stCondLst>
                            <p:childTnLst>
                              <p:par>
                                <p:cTn id="34" presetID="2" presetClass="entr" presetSubtype="4" fill="hold" nodeType="afterEffect">
                                  <p:stCondLst>
                                    <p:cond delay="0"/>
                                  </p:stCondLst>
                                  <p:childTnLst>
                                    <p:set>
                                      <p:cBhvr>
                                        <p:cTn id="35" dur="1000" fill="hold">
                                          <p:stCondLst>
                                            <p:cond delay="0"/>
                                          </p:stCondLst>
                                        </p:cTn>
                                        <p:tgtEl>
                                          <p:spTgt spid="2">
                                            <p:txEl>
                                              <p:pRg st="4" end="4"/>
                                            </p:txEl>
                                          </p:spTgt>
                                        </p:tgtEl>
                                        <p:attrNameLst>
                                          <p:attrName>style.visibility</p:attrName>
                                        </p:attrNameLst>
                                      </p:cBhvr>
                                      <p:to>
                                        <p:strVal val="visible"/>
                                      </p:to>
                                    </p:set>
                                    <p:anim calcmode="lin" valueType="num">
                                      <p:cBhvr additive="base">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nodeType="afterEffect">
                                  <p:stCondLst>
                                    <p:cond delay="0"/>
                                  </p:stCondLst>
                                  <p:childTnLst>
                                    <p:set>
                                      <p:cBhvr>
                                        <p:cTn id="40" dur="1000" fill="hold">
                                          <p:stCondLst>
                                            <p:cond delay="0"/>
                                          </p:stCondLst>
                                        </p:cTn>
                                        <p:tgtEl>
                                          <p:spTgt spid="2">
                                            <p:txEl>
                                              <p:pRg st="5" end="5"/>
                                            </p:txEl>
                                          </p:spTgt>
                                        </p:tgtEl>
                                        <p:attrNameLst>
                                          <p:attrName>style.visibility</p:attrName>
                                        </p:attrNameLst>
                                      </p:cBhvr>
                                      <p:to>
                                        <p:strVal val="visible"/>
                                      </p:to>
                                    </p:set>
                                    <p:anim calcmode="lin" valueType="num">
                                      <p:cBhvr additive="base">
                                        <p:cTn id="41"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2" dur="1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nodeType="afterEffect">
                                  <p:stCondLst>
                                    <p:cond delay="0"/>
                                  </p:stCondLst>
                                  <p:childTnLst>
                                    <p:set>
                                      <p:cBhvr>
                                        <p:cTn id="45" dur="1000" fill="hold">
                                          <p:stCondLst>
                                            <p:cond delay="0"/>
                                          </p:stCondLst>
                                        </p:cTn>
                                        <p:tgtEl>
                                          <p:spTgt spid="2">
                                            <p:txEl>
                                              <p:pRg st="6" end="6"/>
                                            </p:txEl>
                                          </p:spTgt>
                                        </p:tgtEl>
                                        <p:attrNameLst>
                                          <p:attrName>style.visibility</p:attrName>
                                        </p:attrNameLst>
                                      </p:cBhvr>
                                      <p:to>
                                        <p:strVal val="visible"/>
                                      </p:to>
                                    </p:set>
                                    <p:anim calcmode="lin" valueType="num">
                                      <p:cBhvr additive="base">
                                        <p:cTn id="46"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7" dur="1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1061720" y="915035"/>
            <a:ext cx="10183495" cy="4695190"/>
          </a:xfrm>
          <a:prstGeom prst="rect">
            <a:avLst/>
          </a:prstGeom>
          <a:noFill/>
        </p:spPr>
        <p:txBody>
          <a:bodyPr wrap="square" rtlCol="0" anchor="t">
            <a:spAutoFit/>
          </a:bodyPr>
          <a:p>
            <a:pPr>
              <a:lnSpc>
                <a:spcPct val="170000"/>
              </a:lnSpc>
            </a:pPr>
            <a:r>
              <a:rPr lang="en-US" altLang="zh-CN" sz="4400" b="1" spc="150">
                <a:uFillTx/>
                <a:latin typeface="华文中宋" panose="02010600040101010101" pitchFamily="2" charset="-122"/>
                <a:ea typeface="华文中宋" panose="02010600040101010101" pitchFamily="2" charset="-122"/>
                <a:sym typeface="微软雅黑" panose="020B0503020204020204" charset="-122"/>
              </a:rPr>
              <a:t>      </a:t>
            </a:r>
            <a:r>
              <a:rPr lang="zh-CN" altLang="en-US" sz="4400" b="1" spc="150">
                <a:uFillTx/>
                <a:latin typeface="华文中宋" panose="02010600040101010101" pitchFamily="2" charset="-122"/>
                <a:ea typeface="华文中宋" panose="02010600040101010101" pitchFamily="2" charset="-122"/>
                <a:sym typeface="微软雅黑" panose="020B0503020204020204" charset="-122"/>
              </a:rPr>
              <a:t>作者在序中叙述了自己辞官的四个原因，</a:t>
            </a:r>
            <a:r>
              <a:rPr lang="zh-CN" altLang="en-US" sz="44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这四个原因中哪个是根本原因？作者究竟想过什么样的生活？他有什么样的人生追求？</a:t>
            </a:r>
            <a:endParaRPr lang="zh-CN" altLang="en-US" sz="44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框1"/>
          <p:cNvSpPr txBox="1"/>
          <p:nvPr/>
        </p:nvSpPr>
        <p:spPr>
          <a:xfrm>
            <a:off x="631825" y="1298575"/>
            <a:ext cx="11066145" cy="4411980"/>
          </a:xfrm>
          <a:prstGeom prst="rect">
            <a:avLst/>
          </a:prstGeom>
          <a:noFill/>
          <a:ln w="9525">
            <a:noFill/>
          </a:ln>
        </p:spPr>
        <p:txBody>
          <a:bodyPr wrap="square" lIns="91440" tIns="45720" rIns="91440" bIns="45720" anchor="t" anchorCtr="0">
            <a:spAutoFit/>
          </a:bodyPr>
          <a:p>
            <a:pPr>
              <a:lnSpc>
                <a:spcPct val="130000"/>
              </a:lnSpc>
            </a:pPr>
            <a:r>
              <a:rPr lang="en-US" altLang="zh-CN" sz="36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归去来兮辞</a:t>
            </a:r>
            <a:r>
              <a:rPr lang="en-US" altLang="zh-CN"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是篇辞官归田的述志之作。欧阳修对这篇辞作，推崇备至，他说：“</a:t>
            </a:r>
            <a:r>
              <a:rPr lang="zh-CN" altLang="en-US" sz="3600" b="1">
                <a:solidFill>
                  <a:srgbClr val="00B050"/>
                </a:solidFill>
                <a:latin typeface="华文中宋" panose="02010600040101010101" pitchFamily="2" charset="-122"/>
                <a:ea typeface="华文中宋" panose="02010600040101010101" pitchFamily="2" charset="-122"/>
                <a:cs typeface="华文中宋" panose="02010600040101010101" pitchFamily="2" charset="-122"/>
              </a:rPr>
              <a:t>两晋无文章，幸独有</a:t>
            </a:r>
            <a:r>
              <a:rPr lang="en-US" altLang="zh-CN" sz="3600" b="1">
                <a:solidFill>
                  <a:srgbClr val="00B05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a:solidFill>
                  <a:srgbClr val="00B050"/>
                </a:solidFill>
                <a:latin typeface="华文中宋" panose="02010600040101010101" pitchFamily="2" charset="-122"/>
                <a:ea typeface="华文中宋" panose="02010600040101010101" pitchFamily="2" charset="-122"/>
                <a:cs typeface="华文中宋" panose="02010600040101010101" pitchFamily="2" charset="-122"/>
              </a:rPr>
              <a:t>归去来辞</a:t>
            </a:r>
            <a:r>
              <a:rPr lang="en-US" altLang="zh-CN" sz="3600" b="1">
                <a:solidFill>
                  <a:srgbClr val="00B05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3600" b="1">
                <a:solidFill>
                  <a:srgbClr val="00B050"/>
                </a:solidFill>
                <a:latin typeface="华文中宋" panose="02010600040101010101" pitchFamily="2" charset="-122"/>
                <a:ea typeface="华文中宋" panose="02010600040101010101" pitchFamily="2" charset="-122"/>
                <a:cs typeface="华文中宋" panose="02010600040101010101" pitchFamily="2" charset="-122"/>
              </a:rPr>
              <a:t>一篇耳，然其词义夷旷萧散，虽托楚声，而无其尤怨切蹙之病。</a:t>
            </a:r>
            <a:r>
              <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”大意是，本文借用了楚辞的形式，但作者不受楚辞怨愤、悲伤情调的影响，表现出一种淡远高旷的格调。</a:t>
            </a:r>
            <a:endParaRPr lang="zh-CN" altLang="en-US" sz="36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1507" name="矩形1"/>
          <p:cNvSpPr/>
          <p:nvPr/>
        </p:nvSpPr>
        <p:spPr>
          <a:xfrm>
            <a:off x="2667000" y="5900738"/>
            <a:ext cx="6858000" cy="645160"/>
          </a:xfrm>
          <a:prstGeom prst="rect">
            <a:avLst/>
          </a:prstGeom>
          <a:noFill/>
          <a:ln w="9525">
            <a:noFill/>
          </a:ln>
        </p:spPr>
        <p:txBody>
          <a:bodyPr wrap="square" lIns="91440" tIns="45720" rIns="91440" bIns="45720" anchor="t" anchorCtr="0">
            <a:spAutoFit/>
          </a:bodyPr>
          <a:p>
            <a:r>
              <a:rPr lang="zh-CN" altLang="en-US" sz="3600" b="1">
                <a:solidFill>
                  <a:srgbClr val="FF0000"/>
                </a:solidFill>
                <a:latin typeface="华文中宋" panose="02010600040101010101" pitchFamily="2" charset="-122"/>
                <a:ea typeface="华文中宋" panose="02010600040101010101" pitchFamily="2" charset="-122"/>
              </a:rPr>
              <a:t>文章结构：辞官、归田、知命。</a:t>
            </a:r>
            <a:r>
              <a:rPr lang="zh-CN" altLang="en-US" sz="3200">
                <a:solidFill>
                  <a:srgbClr val="FF3300"/>
                </a:solidFill>
                <a:latin typeface="黑体" panose="02010609060101010101" pitchFamily="2" charset="-122"/>
                <a:ea typeface="宋体" panose="02010600030101010101" pitchFamily="2" charset="-122"/>
              </a:rPr>
              <a:t>    </a:t>
            </a:r>
            <a:endParaRPr lang="zh-CN" altLang="en-US" sz="3200">
              <a:solidFill>
                <a:srgbClr val="FF3300"/>
              </a:solidFill>
              <a:latin typeface="黑体" panose="02010609060101010101" pitchFamily="2" charset="-122"/>
              <a:ea typeface="Times New Roman" panose="02020603050405020304" charset="0"/>
            </a:endParaRPr>
          </a:p>
        </p:txBody>
      </p:sp>
      <p:sp>
        <p:nvSpPr>
          <p:cNvPr id="2" name="文本框 1"/>
          <p:cNvSpPr txBox="1"/>
          <p:nvPr/>
        </p:nvSpPr>
        <p:spPr>
          <a:xfrm>
            <a:off x="4799330" y="377825"/>
            <a:ext cx="2300605" cy="706755"/>
          </a:xfrm>
          <a:prstGeom prst="rect">
            <a:avLst/>
          </a:prstGeom>
          <a:noFill/>
        </p:spPr>
        <p:txBody>
          <a:bodyPr wrap="square" rtlCol="0">
            <a:spAutoFit/>
          </a:bodyPr>
          <a:p>
            <a:r>
              <a:rPr lang="zh-CN" altLang="en-US" sz="4000" b="1">
                <a:solidFill>
                  <a:srgbClr val="FF0000"/>
                </a:solidFill>
              </a:rPr>
              <a:t>整体把握</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000" fill="hold">
                                          <p:stCondLst>
                                            <p:cond delay="0"/>
                                          </p:stCondLst>
                                        </p:cTn>
                                        <p:tgtEl>
                                          <p:spTgt spid="36866">
                                            <p:txEl>
                                              <p:charRg st="0" end="132"/>
                                            </p:txEl>
                                          </p:spTgt>
                                        </p:tgtEl>
                                        <p:attrNameLst>
                                          <p:attrName>style.visibility</p:attrName>
                                        </p:attrNameLst>
                                      </p:cBhvr>
                                      <p:to>
                                        <p:strVal val="visible"/>
                                      </p:to>
                                    </p:set>
                                    <p:animEffect transition="in" filter="wipe(left)">
                                      <p:cBhvr>
                                        <p:cTn id="12" dur="1000"/>
                                        <p:tgtEl>
                                          <p:spTgt spid="36866">
                                            <p:txEl>
                                              <p:charRg st="0" end="132"/>
                                            </p:txEl>
                                          </p:spTgt>
                                        </p:tgtEl>
                                      </p:cBhvr>
                                    </p:animEffect>
                                  </p:childTnLst>
                                </p:cTn>
                              </p:par>
                            </p:childTnLst>
                          </p:cTn>
                        </p:par>
                        <p:par>
                          <p:cTn id="13" fill="hold">
                            <p:stCondLst>
                              <p:cond delay="2000"/>
                            </p:stCondLst>
                            <p:childTnLst>
                              <p:par>
                                <p:cTn id="14" presetID="55" presetClass="entr" presetSubtype="0" fill="hold" nodeType="afterEffect">
                                  <p:stCondLst>
                                    <p:cond delay="0"/>
                                  </p:stCondLst>
                                  <p:childTnLst>
                                    <p:set>
                                      <p:cBhvr>
                                        <p:cTn id="15" dur="1" fill="hold">
                                          <p:stCondLst>
                                            <p:cond delay="0"/>
                                          </p:stCondLst>
                                        </p:cTn>
                                        <p:tgtEl>
                                          <p:spTgt spid="21507">
                                            <p:txEl>
                                              <p:charRg st="0" end="19"/>
                                            </p:txEl>
                                          </p:spTgt>
                                        </p:tgtEl>
                                        <p:attrNameLst>
                                          <p:attrName>style.visibility</p:attrName>
                                        </p:attrNameLst>
                                      </p:cBhvr>
                                      <p:to>
                                        <p:strVal val="visible"/>
                                      </p:to>
                                    </p:set>
                                    <p:anim calcmode="lin" valueType="num">
                                      <p:cBhvr>
                                        <p:cTn id="16" dur="1000" fill="hold"/>
                                        <p:tgtEl>
                                          <p:spTgt spid="21507">
                                            <p:txEl>
                                              <p:charRg st="0" end="19"/>
                                            </p:txEl>
                                          </p:spTgt>
                                        </p:tgtEl>
                                        <p:attrNameLst>
                                          <p:attrName>ppt_w</p:attrName>
                                        </p:attrNameLst>
                                      </p:cBhvr>
                                      <p:tavLst>
                                        <p:tav tm="0">
                                          <p:val>
                                            <p:strVal val="#ppt_w*0.70"/>
                                          </p:val>
                                        </p:tav>
                                        <p:tav tm="100000">
                                          <p:val>
                                            <p:strVal val="#ppt_w"/>
                                          </p:val>
                                        </p:tav>
                                      </p:tavLst>
                                    </p:anim>
                                    <p:anim calcmode="lin" valueType="num">
                                      <p:cBhvr>
                                        <p:cTn id="17" dur="1000" fill="hold"/>
                                        <p:tgtEl>
                                          <p:spTgt spid="21507">
                                            <p:txEl>
                                              <p:charRg st="0" end="19"/>
                                            </p:txEl>
                                          </p:spTgt>
                                        </p:tgtEl>
                                        <p:attrNameLst>
                                          <p:attrName>ppt_h</p:attrName>
                                        </p:attrNameLst>
                                      </p:cBhvr>
                                      <p:tavLst>
                                        <p:tav tm="0">
                                          <p:val>
                                            <p:strVal val="#ppt_h"/>
                                          </p:val>
                                        </p:tav>
                                        <p:tav tm="100000">
                                          <p:val>
                                            <p:strVal val="#ppt_h"/>
                                          </p:val>
                                        </p:tav>
                                      </p:tavLst>
                                    </p:anim>
                                    <p:animEffect transition="in" filter="fade">
                                      <p:cBhvr>
                                        <p:cTn id="18" dur="1000"/>
                                        <p:tgtEl>
                                          <p:spTgt spid="21507">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4869815" y="27305"/>
            <a:ext cx="2214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pitchFamily="2" charset="-122"/>
                <a:sym typeface="+mn-ea"/>
              </a:rPr>
              <a:t>学习目标</a:t>
            </a:r>
            <a:endParaRPr lang="zh-CN" altLang="en-US" sz="4000" b="1">
              <a:solidFill>
                <a:srgbClr val="FF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100" name="文本框 99"/>
          <p:cNvSpPr txBox="1"/>
          <p:nvPr/>
        </p:nvSpPr>
        <p:spPr>
          <a:xfrm>
            <a:off x="397510" y="734060"/>
            <a:ext cx="11159490" cy="6070600"/>
          </a:xfrm>
          <a:prstGeom prst="rect">
            <a:avLst/>
          </a:prstGeom>
          <a:noFill/>
          <a:ln w="9525">
            <a:noFill/>
          </a:ln>
        </p:spPr>
        <p:txBody>
          <a:bodyPr wrap="square">
            <a:spAutoFit/>
          </a:bodyPr>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1、在朗读与背诵中体悟作者感情，了解辞赋的文体特点。</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2、掌握文章中文言词汇的意义和用法。  </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3、理解作者辞官的原因，体会作者对官场黑暗的厌恶和鄙弃，对田园生活的无限热爱和赞美之情。</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4、理解作者反抗黑暗，辞官归田，不与黑暗的上层社会同流合污而热爱田园生活的积极精神，学习其高洁的理想志趣和坚定的人生追求。</a:t>
            </a:r>
            <a:endParaRPr lang="zh-CN"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【教学重点】</a:t>
            </a:r>
            <a:endParaRPr lang="zh-CN" sz="3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1、归纳实词、虚词的用法，掌握省略句、倒装句两种句式；</a:t>
            </a:r>
            <a:endParaRPr lang="en-US" sz="3200" b="1">
              <a:latin typeface="华文中宋" panose="02010600040101010101" pitchFamily="2" charset="-122"/>
              <a:ea typeface="华文中宋" panose="02010600040101010101" pitchFamily="2" charset="-122"/>
              <a:cs typeface="华文中宋" panose="02010600040101010101" pitchFamily="2" charset="-122"/>
            </a:endParaRPr>
          </a:p>
          <a:p>
            <a:pPr indent="0">
              <a:lnSpc>
                <a:spcPct val="120000"/>
              </a:lnSpc>
            </a:pPr>
            <a:r>
              <a:rPr lang="zh-CN" sz="3200" b="1">
                <a:latin typeface="华文中宋" panose="02010600040101010101" pitchFamily="2" charset="-122"/>
                <a:ea typeface="华文中宋" panose="02010600040101010101" pitchFamily="2" charset="-122"/>
                <a:cs typeface="华文中宋" panose="02010600040101010101" pitchFamily="2" charset="-122"/>
              </a:rPr>
              <a:t>2、深入认识陶渊明思想及其作品特点，掌握词赋特点。</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100">
                                            <p:txEl>
                                              <p:pRg st="6" end="6"/>
                                            </p:txEl>
                                          </p:spTgt>
                                        </p:tgtEl>
                                        <p:attrNameLst>
                                          <p:attrName>style.visibility</p:attrName>
                                        </p:attrNameLst>
                                      </p:cBhvr>
                                      <p:to>
                                        <p:strVal val="visible"/>
                                      </p:to>
                                    </p:set>
                                    <p:anim calcmode="lin" valueType="num">
                                      <p:cBhvr>
                                        <p:cTn id="48" dur="1000" fill="hold"/>
                                        <p:tgtEl>
                                          <p:spTgt spid="100">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100">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56418" y="284480"/>
            <a:ext cx="3809365" cy="645160"/>
          </a:xfrm>
          <a:prstGeom prst="rect">
            <a:avLst/>
          </a:prstGeom>
          <a:noFill/>
          <a:ln w="9525">
            <a:noFill/>
          </a:ln>
        </p:spPr>
        <p:txBody>
          <a:bodyPr wrap="none" anchor="t" anchorCtr="0">
            <a:spAutoFit/>
          </a:bodyPr>
          <a:p>
            <a:r>
              <a:rPr lang="zh-CN" altLang="en-US" sz="3600" b="1">
                <a:solidFill>
                  <a:srgbClr val="FF0000"/>
                </a:solidFill>
                <a:latin typeface="微软雅黑" panose="020B0503020204020204" charset="-122"/>
                <a:ea typeface="微软雅黑" panose="020B0503020204020204" charset="-122"/>
              </a:rPr>
              <a:t>归去来兮辞  </a:t>
            </a:r>
            <a:r>
              <a:rPr lang="zh-CN" altLang="en-US" sz="2800" b="1">
                <a:solidFill>
                  <a:srgbClr val="191FF7"/>
                </a:solidFill>
                <a:latin typeface="华文中宋" panose="02010600040101010101" pitchFamily="2" charset="-122"/>
                <a:ea typeface="华文中宋" panose="02010600040101010101" pitchFamily="2" charset="-122"/>
              </a:rPr>
              <a:t>陶渊明</a:t>
            </a:r>
            <a:endParaRPr lang="zh-CN" altLang="en-US" sz="2800" b="1">
              <a:solidFill>
                <a:srgbClr val="191FF7"/>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363220" y="1031240"/>
            <a:ext cx="11465560" cy="5513070"/>
          </a:xfrm>
          <a:prstGeom prst="rect">
            <a:avLst/>
          </a:prstGeom>
          <a:noFill/>
          <a:ln w="9525">
            <a:noFill/>
          </a:ln>
        </p:spPr>
        <p:txBody>
          <a:bodyPr wrap="square" anchor="t" anchorCtr="0">
            <a:spAutoFit/>
          </a:bodyPr>
          <a:p>
            <a:pPr>
              <a:lnSpc>
                <a:spcPct val="90000"/>
              </a:lnSpc>
            </a:pPr>
            <a:r>
              <a:rPr lang="en-US" altLang="zh-CN" sz="2800" b="1">
                <a:solidFill>
                  <a:srgbClr val="FFFF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归</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去</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兮，田园将</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芜</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胡</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不归！</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既</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自</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心</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为</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形役，</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奚</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惆怅</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而</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独悲？悟已往</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之</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不</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谏</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，知来者之可</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追</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。实迷途其未远，觉今</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是</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而</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昨</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非</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。舟遥遥</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轻</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飏</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，风飘飘</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而</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吹衣。问</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征夫</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前路</a:t>
            </a:r>
            <a:r>
              <a:rPr lang="en-US" altLang="zh-CN"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恨晨光</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之</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熹微。</a:t>
            </a:r>
            <a:endPar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a:lnSpc>
                <a:spcPct val="90000"/>
              </a:lnSpc>
            </a:pPr>
            <a:r>
              <a:rPr lang="en-US" altLang="zh-CN" sz="2800" b="1">
                <a:solidFill>
                  <a:schemeClr val="hlink"/>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乃</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rPr>
              <a:t>瞻</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衡宇</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载</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欣</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载</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奔。僮仆欢迎，稚子候门。三径</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就</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荒，松菊犹存。携幼入室，有酒</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盈</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樽。</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rPr>
              <a:t>引</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壶觞</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自酌，</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眄</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庭</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柯</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以</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怡</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颜。倚南窗以寄傲，</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审</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容膝之易安。园日</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涉</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以成趣，门虽设</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而</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常关。</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策</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rPr>
              <a:t>扶老</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以流憩，时</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矫</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首而</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遐</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观。云无心以出</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岫</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，鸟倦飞而知还。</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景翳翳</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以将入，抚孤松而盘桓。</a:t>
            </a:r>
            <a:endPar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a:lnSpc>
                <a:spcPct val="90000"/>
              </a:lnSpc>
            </a:pPr>
            <a:r>
              <a:rPr lang="en-US" altLang="zh-CN" sz="2800" b="1">
                <a:solidFill>
                  <a:schemeClr val="hlink"/>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归去来兮，请息交以绝游。世与我而相</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违</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，复驾</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言</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兮</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焉求</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悦</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亲戚之</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情话</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乐</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琴书以消忧。农人告余</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春及，将有事</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于</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西畴。</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或</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命</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巾车，或</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棹</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孤舟。既</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窈窕</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以寻</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壑</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，亦崎岖而</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经</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丘。木欣欣</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向荣，泉</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涓涓</a:t>
            </a:r>
            <a:r>
              <a:rPr lang="zh-CN" altLang="en-US" sz="2800" b="1">
                <a:solidFill>
                  <a:srgbClr val="191FF7"/>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而</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始流。</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善</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万物</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之</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得时，感吾生之</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行休</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2800" b="1">
                <a:solidFill>
                  <a:schemeClr val="hlink"/>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endParaRPr lang="zh-CN" altLang="en-US" sz="2800" b="1">
              <a:solidFill>
                <a:schemeClr val="hlink"/>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en-US" altLang="zh-CN"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已矣乎</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！寓形</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宇内</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复几时！</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曷</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不</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委</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心任去留？胡为乎遑遑欲何</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之</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？富贵非吾愿，帝乡不可</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期</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。怀良辰以孤往，或植杖而</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耘耔</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。登东</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皋</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以</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舒啸</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，临清流而赋诗。</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聊</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乘化以归尽，乐夫天命复</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奚</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疑！ </a:t>
            </a:r>
            <a:endPar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自选图形2"/>
          <p:cNvSpPr/>
          <p:nvPr/>
        </p:nvSpPr>
        <p:spPr>
          <a:xfrm>
            <a:off x="5181600" y="985838"/>
            <a:ext cx="206375" cy="838200"/>
          </a:xfrm>
          <a:prstGeom prst="leftBrace">
            <a:avLst>
              <a:gd name="adj1" fmla="val 37400"/>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1" name="自选图形1"/>
          <p:cNvSpPr/>
          <p:nvPr/>
        </p:nvSpPr>
        <p:spPr>
          <a:xfrm>
            <a:off x="5161915" y="2915920"/>
            <a:ext cx="228600" cy="2327275"/>
          </a:xfrm>
          <a:prstGeom prst="leftBrace">
            <a:avLst>
              <a:gd name="adj1" fmla="val 101899"/>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2" name="自选图形3"/>
          <p:cNvSpPr/>
          <p:nvPr/>
        </p:nvSpPr>
        <p:spPr>
          <a:xfrm>
            <a:off x="6841490" y="2152650"/>
            <a:ext cx="268288" cy="1752600"/>
          </a:xfrm>
          <a:prstGeom prst="leftBrace">
            <a:avLst>
              <a:gd name="adj1" fmla="val 70043"/>
              <a:gd name="adj2" fmla="val 50000"/>
            </a:avLst>
          </a:prstGeom>
          <a:noFill/>
          <a:ln w="476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3" name="自选图形5"/>
          <p:cNvSpPr/>
          <p:nvPr/>
        </p:nvSpPr>
        <p:spPr>
          <a:xfrm>
            <a:off x="6841490" y="4248150"/>
            <a:ext cx="298450" cy="2133600"/>
          </a:xfrm>
          <a:prstGeom prst="leftBrace">
            <a:avLst>
              <a:gd name="adj1" fmla="val 60137"/>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4" name="自选图形4"/>
          <p:cNvSpPr/>
          <p:nvPr/>
        </p:nvSpPr>
        <p:spPr>
          <a:xfrm>
            <a:off x="2497455" y="1392238"/>
            <a:ext cx="304800" cy="4779962"/>
          </a:xfrm>
          <a:prstGeom prst="leftBrace">
            <a:avLst>
              <a:gd name="adj1" fmla="val 104766"/>
              <a:gd name="adj2" fmla="val 50000"/>
            </a:avLst>
          </a:prstGeom>
          <a:noFill/>
          <a:ln w="38100"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5" name="文本框8"/>
          <p:cNvSpPr txBox="1"/>
          <p:nvPr/>
        </p:nvSpPr>
        <p:spPr>
          <a:xfrm>
            <a:off x="5503545" y="758190"/>
            <a:ext cx="2025650" cy="119888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自责之辞</a:t>
            </a:r>
            <a:r>
              <a:rPr lang="zh-CN" altLang="en-US" sz="3600" b="1">
                <a:latin typeface="华文中宋" panose="02010600040101010101" pitchFamily="2" charset="-122"/>
                <a:ea typeface="华文中宋" panose="02010600040101010101" pitchFamily="2" charset="-122"/>
              </a:rPr>
              <a:t>安慰之辞</a:t>
            </a:r>
            <a:endParaRPr lang="zh-CN" altLang="en-US" sz="3600">
              <a:latin typeface="华文行楷" panose="02010800040101010101" pitchFamily="2" charset="-122"/>
              <a:ea typeface="Times New Roman" panose="02020603050405020304" charset="0"/>
            </a:endParaRPr>
          </a:p>
        </p:txBody>
      </p:sp>
      <p:sp>
        <p:nvSpPr>
          <p:cNvPr id="58377" name="文本框2"/>
          <p:cNvSpPr txBox="1"/>
          <p:nvPr/>
        </p:nvSpPr>
        <p:spPr>
          <a:xfrm>
            <a:off x="3124200" y="1082675"/>
            <a:ext cx="20574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辞官归田</a:t>
            </a:r>
            <a:endParaRPr lang="zh-CN" altLang="en-US" sz="3600" b="1">
              <a:latin typeface="华文中宋" panose="02010600040101010101" pitchFamily="2" charset="-122"/>
              <a:ea typeface="华文中宋" panose="02010600040101010101" pitchFamily="2" charset="-122"/>
            </a:endParaRPr>
          </a:p>
        </p:txBody>
      </p:sp>
      <p:sp>
        <p:nvSpPr>
          <p:cNvPr id="58378" name="文本框1"/>
          <p:cNvSpPr txBox="1"/>
          <p:nvPr/>
        </p:nvSpPr>
        <p:spPr>
          <a:xfrm>
            <a:off x="3051175" y="3603625"/>
            <a:ext cx="2087563"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田园生活</a:t>
            </a:r>
            <a:endParaRPr lang="zh-CN" altLang="en-US" sz="3600" b="1">
              <a:latin typeface="华文中宋" panose="02010600040101010101" pitchFamily="2" charset="-122"/>
              <a:ea typeface="华文中宋" panose="02010600040101010101" pitchFamily="2" charset="-122"/>
            </a:endParaRPr>
          </a:p>
        </p:txBody>
      </p:sp>
      <p:sp>
        <p:nvSpPr>
          <p:cNvPr id="58379" name="文本框4"/>
          <p:cNvSpPr txBox="1"/>
          <p:nvPr/>
        </p:nvSpPr>
        <p:spPr>
          <a:xfrm>
            <a:off x="3124200" y="5589588"/>
            <a:ext cx="2014220" cy="645160"/>
          </a:xfrm>
          <a:prstGeom prst="rect">
            <a:avLst/>
          </a:prstGeom>
          <a:noFill/>
          <a:ln w="9525">
            <a:noFill/>
          </a:ln>
        </p:spPr>
        <p:txBody>
          <a:bodyPr wrap="non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乐天安命</a:t>
            </a:r>
            <a:endParaRPr lang="zh-CN" altLang="en-US" sz="3600" b="1">
              <a:latin typeface="华文中宋" panose="02010600040101010101" pitchFamily="2" charset="-122"/>
              <a:ea typeface="华文中宋" panose="02010600040101010101" pitchFamily="2" charset="-122"/>
            </a:endParaRPr>
          </a:p>
        </p:txBody>
      </p:sp>
      <p:sp>
        <p:nvSpPr>
          <p:cNvPr id="58380" name="文本框7"/>
          <p:cNvSpPr txBox="1"/>
          <p:nvPr/>
        </p:nvSpPr>
        <p:spPr>
          <a:xfrm>
            <a:off x="5478145" y="2667000"/>
            <a:ext cx="11430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居家</a:t>
            </a:r>
            <a:endParaRPr lang="zh-CN" altLang="en-US" sz="3600" b="1">
              <a:latin typeface="华文中宋" panose="02010600040101010101" pitchFamily="2" charset="-122"/>
              <a:ea typeface="华文中宋" panose="02010600040101010101" pitchFamily="2" charset="-122"/>
            </a:endParaRPr>
          </a:p>
        </p:txBody>
      </p:sp>
      <p:sp>
        <p:nvSpPr>
          <p:cNvPr id="58381" name="文本框6"/>
          <p:cNvSpPr txBox="1"/>
          <p:nvPr/>
        </p:nvSpPr>
        <p:spPr>
          <a:xfrm>
            <a:off x="5478145" y="4944745"/>
            <a:ext cx="11430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出游</a:t>
            </a:r>
            <a:endParaRPr lang="zh-CN" altLang="en-US" sz="3600" b="1">
              <a:latin typeface="华文中宋" panose="02010600040101010101" pitchFamily="2" charset="-122"/>
              <a:ea typeface="华文中宋" panose="02010600040101010101" pitchFamily="2" charset="-122"/>
            </a:endParaRPr>
          </a:p>
        </p:txBody>
      </p:sp>
      <p:sp>
        <p:nvSpPr>
          <p:cNvPr id="58382" name="文本框5"/>
          <p:cNvSpPr txBox="1"/>
          <p:nvPr/>
        </p:nvSpPr>
        <p:spPr>
          <a:xfrm>
            <a:off x="7413625" y="1958975"/>
            <a:ext cx="3439160" cy="2061210"/>
          </a:xfrm>
          <a:prstGeom prst="rect">
            <a:avLst/>
          </a:prstGeom>
          <a:noFill/>
          <a:ln w="9525">
            <a:noFill/>
          </a:ln>
        </p:spPr>
        <p:txBody>
          <a:bodyPr wrap="none" lIns="91440" tIns="45720" rIns="91440" bIns="45720" anchor="t" anchorCtr="0">
            <a:spAutoFit/>
          </a:bodyPr>
          <a:p>
            <a:r>
              <a:rPr lang="zh-CN" altLang="en-US" sz="3200" b="1">
                <a:latin typeface="华文中宋" panose="02010600040101010101" pitchFamily="2" charset="-122"/>
                <a:ea typeface="华文中宋" panose="02010600040101010101" pitchFamily="2" charset="-122"/>
              </a:rPr>
              <a:t>归途（归心似箭）</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抵家（欣喜若狂）</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室内</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园中</a:t>
            </a:r>
            <a:endParaRPr lang="zh-CN" altLang="en-US" sz="3200" b="1">
              <a:latin typeface="华文中宋" panose="02010600040101010101" pitchFamily="2" charset="-122"/>
              <a:ea typeface="华文中宋" panose="02010600040101010101" pitchFamily="2" charset="-122"/>
            </a:endParaRPr>
          </a:p>
        </p:txBody>
      </p:sp>
      <p:sp>
        <p:nvSpPr>
          <p:cNvPr id="58386" name="文本框17"/>
          <p:cNvSpPr txBox="1"/>
          <p:nvPr/>
        </p:nvSpPr>
        <p:spPr>
          <a:xfrm>
            <a:off x="7484745" y="3904933"/>
            <a:ext cx="996950" cy="2553335"/>
          </a:xfrm>
          <a:prstGeom prst="rect">
            <a:avLst/>
          </a:prstGeom>
          <a:noFill/>
          <a:ln w="9525">
            <a:noFill/>
          </a:ln>
        </p:spPr>
        <p:txBody>
          <a:bodyPr wrap="none" lIns="91440" tIns="45720" rIns="91440" bIns="45720" anchor="t" anchorCtr="0">
            <a:spAutoFit/>
          </a:bodyPr>
          <a:p>
            <a:r>
              <a:rPr lang="zh-CN" altLang="en-US" sz="3200" b="1">
                <a:latin typeface="华文中宋" panose="02010600040101010101" pitchFamily="2" charset="-122"/>
                <a:ea typeface="华文中宋" panose="02010600040101010101" pitchFamily="2" charset="-122"/>
              </a:rPr>
              <a:t>心志</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交往</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出游</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所见</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rPr>
              <a:t>所感</a:t>
            </a:r>
            <a:endParaRPr lang="zh-CN" altLang="en-US" sz="3200" b="1">
              <a:latin typeface="华文中宋" panose="02010600040101010101" pitchFamily="2" charset="-122"/>
              <a:ea typeface="华文中宋" panose="02010600040101010101" pitchFamily="2" charset="-122"/>
            </a:endParaRPr>
          </a:p>
        </p:txBody>
      </p:sp>
      <p:sp>
        <p:nvSpPr>
          <p:cNvPr id="38934" name="文本框11"/>
          <p:cNvSpPr txBox="1"/>
          <p:nvPr/>
        </p:nvSpPr>
        <p:spPr>
          <a:xfrm flipH="1">
            <a:off x="1401763" y="2152015"/>
            <a:ext cx="859790" cy="3260725"/>
          </a:xfrm>
          <a:prstGeom prst="rect">
            <a:avLst/>
          </a:prstGeom>
          <a:noFill/>
          <a:ln w="9525">
            <a:noFill/>
          </a:ln>
        </p:spPr>
        <p:txBody>
          <a:bodyPr vert="eaVert" wrap="square" lIns="91440" tIns="45720" rIns="91440" bIns="45720" anchor="t" anchorCtr="0">
            <a:spAutoFit/>
          </a:bodyPr>
          <a:p>
            <a:r>
              <a:rPr lang="zh-CN" altLang="en-US" sz="4400" b="1">
                <a:solidFill>
                  <a:srgbClr val="FF0000"/>
                </a:solidFill>
                <a:latin typeface="微软雅黑" panose="020B0503020204020204" charset="-122"/>
                <a:ea typeface="微软雅黑" panose="020B0503020204020204" charset="-122"/>
              </a:rPr>
              <a:t>归去来兮辞</a:t>
            </a:r>
            <a:endParaRPr lang="zh-CN" altLang="en-US" sz="4400" b="1">
              <a:solidFill>
                <a:srgbClr val="FF0000"/>
              </a:solidFill>
              <a:latin typeface="微软雅黑" panose="020B0503020204020204" charset="-122"/>
              <a:ea typeface="微软雅黑" panose="020B0503020204020204" charset="-122"/>
            </a:endParaRPr>
          </a:p>
        </p:txBody>
      </p:sp>
      <p:sp>
        <p:nvSpPr>
          <p:cNvPr id="58392" name="文本框9"/>
          <p:cNvSpPr txBox="1"/>
          <p:nvPr/>
        </p:nvSpPr>
        <p:spPr>
          <a:xfrm>
            <a:off x="3314700" y="1727200"/>
            <a:ext cx="156083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1</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58393" name="文本框12"/>
          <p:cNvSpPr txBox="1"/>
          <p:nvPr/>
        </p:nvSpPr>
        <p:spPr>
          <a:xfrm>
            <a:off x="2971800" y="4248150"/>
            <a:ext cx="202057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2</a:t>
            </a:r>
            <a:r>
              <a:rPr lang="zh-CN" altLang="en-US" sz="2400" b="1">
                <a:solidFill>
                  <a:srgbClr val="FF0000"/>
                </a:solidFill>
                <a:latin typeface="宋体" panose="02010600030101010101" pitchFamily="2" charset="-122"/>
                <a:ea typeface="宋体" panose="02010600030101010101" pitchFamily="2" charset="-122"/>
              </a:rPr>
              <a:t>，</a:t>
            </a:r>
            <a:r>
              <a:rPr lang="en-US" altLang="zh-CN" sz="2400" b="1">
                <a:solidFill>
                  <a:srgbClr val="FF0000"/>
                </a:solidFill>
                <a:latin typeface="宋体" panose="02010600030101010101" pitchFamily="2" charset="-122"/>
                <a:ea typeface="宋体" panose="02010600030101010101" pitchFamily="2" charset="-122"/>
              </a:rPr>
              <a:t>3</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58394" name="文本框13"/>
          <p:cNvSpPr txBox="1"/>
          <p:nvPr/>
        </p:nvSpPr>
        <p:spPr>
          <a:xfrm>
            <a:off x="3201988" y="6172200"/>
            <a:ext cx="156083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4</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692150" y="279083"/>
            <a:ext cx="2279650" cy="706755"/>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rtlCol="0">
            <a:spAutoFit/>
          </a:bodyPr>
          <a:p>
            <a:r>
              <a:rPr lang="zh-CN" altLang="en-US" sz="4000" b="1" noProof="1">
                <a:solidFill>
                  <a:srgbClr val="FF0000"/>
                </a:solidFill>
                <a:highlight>
                  <a:srgbClr val="FFFF00"/>
                </a:highlight>
                <a:latin typeface="微软雅黑" panose="020B0503020204020204" charset="-122"/>
                <a:ea typeface="微软雅黑" panose="020B0503020204020204" charset="-122"/>
                <a:cs typeface="+mn-cs"/>
              </a:rPr>
              <a:t>结构图示</a:t>
            </a:r>
            <a:endParaRPr lang="zh-CN" altLang="en-US" sz="4000" b="1" noProof="1">
              <a:solidFill>
                <a:srgbClr val="FF0000"/>
              </a:solidFill>
              <a:highlight>
                <a:srgbClr val="FFFF00"/>
              </a:highlight>
              <a:latin typeface="微软雅黑" panose="020B0503020204020204" charset="-122"/>
              <a:ea typeface="微软雅黑" panose="020B0503020204020204" charset="-122"/>
              <a:cs typeface="+mn-c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
                                          </p:val>
                                        </p:tav>
                                        <p:tav tm="100000">
                                          <p:val>
                                            <p:strVal val="#ppt_x"/>
                                          </p:val>
                                        </p:tav>
                                      </p:tavLst>
                                    </p:anim>
                                    <p:anim calcmode="lin" valueType="num">
                                      <p:cBhvr>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000" fill="hold">
                                          <p:stCondLst>
                                            <p:cond delay="0"/>
                                          </p:stCondLst>
                                        </p:cTn>
                                        <p:tgtEl>
                                          <p:spTgt spid="38934">
                                            <p:txEl>
                                              <p:charRg st="0" end="6"/>
                                            </p:txEl>
                                          </p:spTgt>
                                        </p:tgtEl>
                                        <p:attrNameLst>
                                          <p:attrName>style.visibility</p:attrName>
                                        </p:attrNameLst>
                                      </p:cBhvr>
                                      <p:to>
                                        <p:strVal val="visible"/>
                                      </p:to>
                                    </p:set>
                                    <p:anim calcmode="lin" valueType="num">
                                      <p:cBhvr>
                                        <p:cTn id="12" dur="1000" fill="hold"/>
                                        <p:tgtEl>
                                          <p:spTgt spid="38934">
                                            <p:txEl>
                                              <p:charRg st="0" end="6"/>
                                            </p:txEl>
                                          </p:spTgt>
                                        </p:tgtEl>
                                        <p:attrNameLst>
                                          <p:attrName>ppt_w</p:attrName>
                                        </p:attrNameLst>
                                      </p:cBhvr>
                                      <p:tavLst>
                                        <p:tav tm="0">
                                          <p:val>
                                            <p:fltVal val="0.000000"/>
                                          </p:val>
                                        </p:tav>
                                        <p:tav tm="100000">
                                          <p:val>
                                            <p:strVal val="#ppt_w"/>
                                          </p:val>
                                        </p:tav>
                                      </p:tavLst>
                                    </p:anim>
                                    <p:anim calcmode="lin" valueType="num">
                                      <p:cBhvr>
                                        <p:cTn id="13" dur="1000" fill="hold"/>
                                        <p:tgtEl>
                                          <p:spTgt spid="38934">
                                            <p:txEl>
                                              <p:charRg st="0" end="6"/>
                                            </p:txEl>
                                          </p:spTgt>
                                        </p:tgtEl>
                                        <p:attrNameLst>
                                          <p:attrName>ppt_h</p:attrName>
                                        </p:attrNameLst>
                                      </p:cBhvr>
                                      <p:tavLst>
                                        <p:tav tm="0">
                                          <p:val>
                                            <p:fltVal val="0.000000"/>
                                          </p:val>
                                        </p:tav>
                                        <p:tav tm="100000">
                                          <p:val>
                                            <p:strVal val="#ppt_h"/>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58374"/>
                                        </p:tgtEl>
                                        <p:attrNameLst>
                                          <p:attrName>style.visibility</p:attrName>
                                        </p:attrNameLst>
                                      </p:cBhvr>
                                      <p:to>
                                        <p:strVal val="visible"/>
                                      </p:to>
                                    </p:set>
                                    <p:anim calcmode="lin" valueType="num">
                                      <p:cBhvr additive="base">
                                        <p:cTn id="17" dur="500" fill="hold"/>
                                        <p:tgtEl>
                                          <p:spTgt spid="58374"/>
                                        </p:tgtEl>
                                        <p:attrNameLst>
                                          <p:attrName>ppt_x</p:attrName>
                                        </p:attrNameLst>
                                      </p:cBhvr>
                                      <p:tavLst>
                                        <p:tav tm="0">
                                          <p:val>
                                            <p:strVal val="#ppt_x"/>
                                          </p:val>
                                        </p:tav>
                                        <p:tav tm="100000">
                                          <p:val>
                                            <p:strVal val="#ppt_x"/>
                                          </p:val>
                                        </p:tav>
                                      </p:tavLst>
                                    </p:anim>
                                    <p:anim calcmode="lin" valueType="num">
                                      <p:cBhvr additive="base">
                                        <p:cTn id="18" dur="500" fill="hold"/>
                                        <p:tgtEl>
                                          <p:spTgt spid="58374"/>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58377"/>
                                        </p:tgtEl>
                                        <p:attrNameLst>
                                          <p:attrName>style.visibility</p:attrName>
                                        </p:attrNameLst>
                                      </p:cBhvr>
                                      <p:to>
                                        <p:strVal val="visible"/>
                                      </p:to>
                                    </p:set>
                                    <p:anim calcmode="lin" valueType="num">
                                      <p:cBhvr additive="base">
                                        <p:cTn id="22" dur="500" fill="hold"/>
                                        <p:tgtEl>
                                          <p:spTgt spid="58377"/>
                                        </p:tgtEl>
                                        <p:attrNameLst>
                                          <p:attrName>ppt_x</p:attrName>
                                        </p:attrNameLst>
                                      </p:cBhvr>
                                      <p:tavLst>
                                        <p:tav tm="0">
                                          <p:val>
                                            <p:strVal val="#ppt_x"/>
                                          </p:val>
                                        </p:tav>
                                        <p:tav tm="100000">
                                          <p:val>
                                            <p:strVal val="#ppt_x"/>
                                          </p:val>
                                        </p:tav>
                                      </p:tavLst>
                                    </p:anim>
                                    <p:anim calcmode="lin" valueType="num">
                                      <p:cBhvr additive="base">
                                        <p:cTn id="23" dur="500" fill="hold"/>
                                        <p:tgtEl>
                                          <p:spTgt spid="58377"/>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8392"/>
                                        </p:tgtEl>
                                        <p:attrNameLst>
                                          <p:attrName>style.visibility</p:attrName>
                                        </p:attrNameLst>
                                      </p:cBhvr>
                                      <p:to>
                                        <p:strVal val="visible"/>
                                      </p:to>
                                    </p:set>
                                    <p:anim calcmode="lin" valueType="num">
                                      <p:cBhvr>
                                        <p:cTn id="26" dur="500" fill="hold"/>
                                        <p:tgtEl>
                                          <p:spTgt spid="58392"/>
                                        </p:tgtEl>
                                        <p:attrNameLst>
                                          <p:attrName>ppt_x</p:attrName>
                                        </p:attrNameLst>
                                      </p:cBhvr>
                                      <p:tavLst>
                                        <p:tav tm="0">
                                          <p:val>
                                            <p:strVal val="0-ppt_w/2"/>
                                          </p:val>
                                        </p:tav>
                                        <p:tav tm="100000">
                                          <p:val>
                                            <p:strVal val="ppt_x"/>
                                          </p:val>
                                        </p:tav>
                                      </p:tavLst>
                                    </p:anim>
                                    <p:anim calcmode="lin" valueType="num">
                                      <p:cBhvr>
                                        <p:cTn id="27" dur="500" fill="hold"/>
                                        <p:tgtEl>
                                          <p:spTgt spid="5839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58370"/>
                                        </p:tgtEl>
                                        <p:attrNameLst>
                                          <p:attrName>style.visibility</p:attrName>
                                        </p:attrNameLst>
                                      </p:cBhvr>
                                      <p:to>
                                        <p:strVal val="visible"/>
                                      </p:to>
                                    </p:set>
                                    <p:anim calcmode="lin" valueType="num">
                                      <p:cBhvr additive="base">
                                        <p:cTn id="31" dur="500" fill="hold"/>
                                        <p:tgtEl>
                                          <p:spTgt spid="58370"/>
                                        </p:tgtEl>
                                        <p:attrNameLst>
                                          <p:attrName>ppt_x</p:attrName>
                                        </p:attrNameLst>
                                      </p:cBhvr>
                                      <p:tavLst>
                                        <p:tav tm="0">
                                          <p:val>
                                            <p:strVal val="#ppt_x"/>
                                          </p:val>
                                        </p:tav>
                                        <p:tav tm="100000">
                                          <p:val>
                                            <p:strVal val="#ppt_x"/>
                                          </p:val>
                                        </p:tav>
                                      </p:tavLst>
                                    </p:anim>
                                    <p:anim calcmode="lin" valueType="num">
                                      <p:cBhvr additive="base">
                                        <p:cTn id="32" dur="500" fill="hold"/>
                                        <p:tgtEl>
                                          <p:spTgt spid="58370"/>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58378"/>
                                        </p:tgtEl>
                                        <p:attrNameLst>
                                          <p:attrName>style.visibility</p:attrName>
                                        </p:attrNameLst>
                                      </p:cBhvr>
                                      <p:to>
                                        <p:strVal val="visible"/>
                                      </p:to>
                                    </p:set>
                                    <p:anim calcmode="lin" valueType="num">
                                      <p:cBhvr additive="base">
                                        <p:cTn id="36" dur="500" fill="hold"/>
                                        <p:tgtEl>
                                          <p:spTgt spid="58378"/>
                                        </p:tgtEl>
                                        <p:attrNameLst>
                                          <p:attrName>ppt_x</p:attrName>
                                        </p:attrNameLst>
                                      </p:cBhvr>
                                      <p:tavLst>
                                        <p:tav tm="0">
                                          <p:val>
                                            <p:strVal val="#ppt_x"/>
                                          </p:val>
                                        </p:tav>
                                        <p:tav tm="100000">
                                          <p:val>
                                            <p:strVal val="#ppt_x"/>
                                          </p:val>
                                        </p:tav>
                                      </p:tavLst>
                                    </p:anim>
                                    <p:anim calcmode="lin" valueType="num">
                                      <p:cBhvr additive="base">
                                        <p:cTn id="37" dur="500" fill="hold"/>
                                        <p:tgtEl>
                                          <p:spTgt spid="58378"/>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393"/>
                                        </p:tgtEl>
                                        <p:attrNameLst>
                                          <p:attrName>style.visibility</p:attrName>
                                        </p:attrNameLst>
                                      </p:cBhvr>
                                      <p:to>
                                        <p:strVal val="visible"/>
                                      </p:to>
                                    </p:set>
                                    <p:anim calcmode="lin" valueType="num">
                                      <p:cBhvr>
                                        <p:cTn id="40" dur="500" fill="hold"/>
                                        <p:tgtEl>
                                          <p:spTgt spid="58393"/>
                                        </p:tgtEl>
                                        <p:attrNameLst>
                                          <p:attrName>ppt_x</p:attrName>
                                        </p:attrNameLst>
                                      </p:cBhvr>
                                      <p:tavLst>
                                        <p:tav tm="0">
                                          <p:val>
                                            <p:strVal val="0-ppt_w/2"/>
                                          </p:val>
                                        </p:tav>
                                        <p:tav tm="100000">
                                          <p:val>
                                            <p:strVal val="ppt_x"/>
                                          </p:val>
                                        </p:tav>
                                      </p:tavLst>
                                    </p:anim>
                                    <p:anim calcmode="lin" valueType="num">
                                      <p:cBhvr>
                                        <p:cTn id="41" dur="500" fill="hold"/>
                                        <p:tgtEl>
                                          <p:spTgt spid="58393"/>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58371"/>
                                        </p:tgtEl>
                                        <p:attrNameLst>
                                          <p:attrName>style.visibility</p:attrName>
                                        </p:attrNameLst>
                                      </p:cBhvr>
                                      <p:to>
                                        <p:strVal val="visible"/>
                                      </p:to>
                                    </p:set>
                                    <p:anim calcmode="lin" valueType="num">
                                      <p:cBhvr additive="base">
                                        <p:cTn id="45" dur="500" fill="hold"/>
                                        <p:tgtEl>
                                          <p:spTgt spid="58371"/>
                                        </p:tgtEl>
                                        <p:attrNameLst>
                                          <p:attrName>ppt_x</p:attrName>
                                        </p:attrNameLst>
                                      </p:cBhvr>
                                      <p:tavLst>
                                        <p:tav tm="0">
                                          <p:val>
                                            <p:strVal val="#ppt_x"/>
                                          </p:val>
                                        </p:tav>
                                        <p:tav tm="100000">
                                          <p:val>
                                            <p:strVal val="#ppt_x"/>
                                          </p:val>
                                        </p:tav>
                                      </p:tavLst>
                                    </p:anim>
                                    <p:anim calcmode="lin" valueType="num">
                                      <p:cBhvr additive="base">
                                        <p:cTn id="46" dur="500" fill="hold"/>
                                        <p:tgtEl>
                                          <p:spTgt spid="58371"/>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 presetClass="entr" presetSubtype="4" fill="hold" grpId="0" nodeType="afterEffect">
                                  <p:stCondLst>
                                    <p:cond delay="0"/>
                                  </p:stCondLst>
                                  <p:childTnLst>
                                    <p:set>
                                      <p:cBhvr>
                                        <p:cTn id="49" dur="1" fill="hold">
                                          <p:stCondLst>
                                            <p:cond delay="0"/>
                                          </p:stCondLst>
                                        </p:cTn>
                                        <p:tgtEl>
                                          <p:spTgt spid="58379"/>
                                        </p:tgtEl>
                                        <p:attrNameLst>
                                          <p:attrName>style.visibility</p:attrName>
                                        </p:attrNameLst>
                                      </p:cBhvr>
                                      <p:to>
                                        <p:strVal val="visible"/>
                                      </p:to>
                                    </p:set>
                                    <p:anim calcmode="lin" valueType="num">
                                      <p:cBhvr additive="base">
                                        <p:cTn id="50" dur="500" fill="hold"/>
                                        <p:tgtEl>
                                          <p:spTgt spid="58379"/>
                                        </p:tgtEl>
                                        <p:attrNameLst>
                                          <p:attrName>ppt_x</p:attrName>
                                        </p:attrNameLst>
                                      </p:cBhvr>
                                      <p:tavLst>
                                        <p:tav tm="0">
                                          <p:val>
                                            <p:strVal val="#ppt_x"/>
                                          </p:val>
                                        </p:tav>
                                        <p:tav tm="100000">
                                          <p:val>
                                            <p:strVal val="#ppt_x"/>
                                          </p:val>
                                        </p:tav>
                                      </p:tavLst>
                                    </p:anim>
                                    <p:anim calcmode="lin" valueType="num">
                                      <p:cBhvr additive="base">
                                        <p:cTn id="51" dur="500" fill="hold"/>
                                        <p:tgtEl>
                                          <p:spTgt spid="58379"/>
                                        </p:tgtEl>
                                        <p:attrNameLst>
                                          <p:attrName>ppt_y</p:attrName>
                                        </p:attrNameLst>
                                      </p:cBhvr>
                                      <p:tavLst>
                                        <p:tav tm="0">
                                          <p:val>
                                            <p:strVal val="1+#ppt_h/2"/>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8394"/>
                                        </p:tgtEl>
                                        <p:attrNameLst>
                                          <p:attrName>style.visibility</p:attrName>
                                        </p:attrNameLst>
                                      </p:cBhvr>
                                      <p:to>
                                        <p:strVal val="visible"/>
                                      </p:to>
                                    </p:set>
                                    <p:anim calcmode="lin" valueType="num">
                                      <p:cBhvr>
                                        <p:cTn id="54" dur="500" fill="hold"/>
                                        <p:tgtEl>
                                          <p:spTgt spid="58394"/>
                                        </p:tgtEl>
                                        <p:attrNameLst>
                                          <p:attrName>ppt_x</p:attrName>
                                        </p:attrNameLst>
                                      </p:cBhvr>
                                      <p:tavLst>
                                        <p:tav tm="0">
                                          <p:val>
                                            <p:strVal val="0-ppt_w/2"/>
                                          </p:val>
                                        </p:tav>
                                        <p:tav tm="100000">
                                          <p:val>
                                            <p:strVal val="ppt_x"/>
                                          </p:val>
                                        </p:tav>
                                      </p:tavLst>
                                    </p:anim>
                                    <p:anim calcmode="lin" valueType="num">
                                      <p:cBhvr>
                                        <p:cTn id="55" dur="500" fill="hold"/>
                                        <p:tgtEl>
                                          <p:spTgt spid="58394"/>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58375"/>
                                        </p:tgtEl>
                                        <p:attrNameLst>
                                          <p:attrName>style.visibility</p:attrName>
                                        </p:attrNameLst>
                                      </p:cBhvr>
                                      <p:to>
                                        <p:strVal val="visible"/>
                                      </p:to>
                                    </p:set>
                                    <p:anim calcmode="lin" valueType="num">
                                      <p:cBhvr additive="base">
                                        <p:cTn id="59" dur="500" fill="hold"/>
                                        <p:tgtEl>
                                          <p:spTgt spid="58375"/>
                                        </p:tgtEl>
                                        <p:attrNameLst>
                                          <p:attrName>ppt_x</p:attrName>
                                        </p:attrNameLst>
                                      </p:cBhvr>
                                      <p:tavLst>
                                        <p:tav tm="0">
                                          <p:val>
                                            <p:strVal val="#ppt_x"/>
                                          </p:val>
                                        </p:tav>
                                        <p:tav tm="100000">
                                          <p:val>
                                            <p:strVal val="#ppt_x"/>
                                          </p:val>
                                        </p:tav>
                                      </p:tavLst>
                                    </p:anim>
                                    <p:anim calcmode="lin" valueType="num">
                                      <p:cBhvr additive="base">
                                        <p:cTn id="60" dur="500" fill="hold"/>
                                        <p:tgtEl>
                                          <p:spTgt spid="58375"/>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2" presetClass="entr" presetSubtype="4" fill="hold" grpId="0" nodeType="afterEffect">
                                  <p:stCondLst>
                                    <p:cond delay="0"/>
                                  </p:stCondLst>
                                  <p:childTnLst>
                                    <p:set>
                                      <p:cBhvr>
                                        <p:cTn id="63" dur="1" fill="hold">
                                          <p:stCondLst>
                                            <p:cond delay="0"/>
                                          </p:stCondLst>
                                        </p:cTn>
                                        <p:tgtEl>
                                          <p:spTgt spid="58380"/>
                                        </p:tgtEl>
                                        <p:attrNameLst>
                                          <p:attrName>style.visibility</p:attrName>
                                        </p:attrNameLst>
                                      </p:cBhvr>
                                      <p:to>
                                        <p:strVal val="visible"/>
                                      </p:to>
                                    </p:set>
                                    <p:anim calcmode="lin" valueType="num">
                                      <p:cBhvr additive="base">
                                        <p:cTn id="64" dur="500" fill="hold"/>
                                        <p:tgtEl>
                                          <p:spTgt spid="58380"/>
                                        </p:tgtEl>
                                        <p:attrNameLst>
                                          <p:attrName>ppt_x</p:attrName>
                                        </p:attrNameLst>
                                      </p:cBhvr>
                                      <p:tavLst>
                                        <p:tav tm="0">
                                          <p:val>
                                            <p:strVal val="#ppt_x"/>
                                          </p:val>
                                        </p:tav>
                                        <p:tav tm="100000">
                                          <p:val>
                                            <p:strVal val="#ppt_x"/>
                                          </p:val>
                                        </p:tav>
                                      </p:tavLst>
                                    </p:anim>
                                    <p:anim calcmode="lin" valueType="num">
                                      <p:cBhvr additive="base">
                                        <p:cTn id="65" dur="500" fill="hold"/>
                                        <p:tgtEl>
                                          <p:spTgt spid="58380"/>
                                        </p:tgtEl>
                                        <p:attrNameLst>
                                          <p:attrName>ppt_y</p:attrName>
                                        </p:attrNameLst>
                                      </p:cBhvr>
                                      <p:tavLst>
                                        <p:tav tm="0">
                                          <p:val>
                                            <p:strVal val="1+#ppt_h/2"/>
                                          </p:val>
                                        </p:tav>
                                        <p:tav tm="100000">
                                          <p:val>
                                            <p:strVal val="#ppt_y"/>
                                          </p:val>
                                        </p:tav>
                                      </p:tavLst>
                                    </p:anim>
                                  </p:childTnLst>
                                </p:cTn>
                              </p:par>
                            </p:childTnLst>
                          </p:cTn>
                        </p:par>
                        <p:par>
                          <p:cTn id="66" fill="hold">
                            <p:stCondLst>
                              <p:cond delay="6000"/>
                            </p:stCondLst>
                            <p:childTnLst>
                              <p:par>
                                <p:cTn id="67" presetID="2" presetClass="entr" presetSubtype="4" fill="hold" grpId="0" nodeType="afterEffect">
                                  <p:stCondLst>
                                    <p:cond delay="0"/>
                                  </p:stCondLst>
                                  <p:childTnLst>
                                    <p:set>
                                      <p:cBhvr>
                                        <p:cTn id="68" dur="1" fill="hold">
                                          <p:stCondLst>
                                            <p:cond delay="0"/>
                                          </p:stCondLst>
                                        </p:cTn>
                                        <p:tgtEl>
                                          <p:spTgt spid="58381"/>
                                        </p:tgtEl>
                                        <p:attrNameLst>
                                          <p:attrName>style.visibility</p:attrName>
                                        </p:attrNameLst>
                                      </p:cBhvr>
                                      <p:to>
                                        <p:strVal val="visible"/>
                                      </p:to>
                                    </p:set>
                                    <p:anim calcmode="lin" valueType="num">
                                      <p:cBhvr additive="base">
                                        <p:cTn id="69" dur="500" fill="hold"/>
                                        <p:tgtEl>
                                          <p:spTgt spid="58381"/>
                                        </p:tgtEl>
                                        <p:attrNameLst>
                                          <p:attrName>ppt_x</p:attrName>
                                        </p:attrNameLst>
                                      </p:cBhvr>
                                      <p:tavLst>
                                        <p:tav tm="0">
                                          <p:val>
                                            <p:strVal val="#ppt_x"/>
                                          </p:val>
                                        </p:tav>
                                        <p:tav tm="100000">
                                          <p:val>
                                            <p:strVal val="#ppt_x"/>
                                          </p:val>
                                        </p:tav>
                                      </p:tavLst>
                                    </p:anim>
                                    <p:anim calcmode="lin" valueType="num">
                                      <p:cBhvr additive="base">
                                        <p:cTn id="70" dur="500" fill="hold"/>
                                        <p:tgtEl>
                                          <p:spTgt spid="58381"/>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2" presetClass="entr" presetSubtype="4" fill="hold" grpId="0" nodeType="afterEffect">
                                  <p:stCondLst>
                                    <p:cond delay="0"/>
                                  </p:stCondLst>
                                  <p:childTnLst>
                                    <p:set>
                                      <p:cBhvr>
                                        <p:cTn id="73" dur="1" fill="hold">
                                          <p:stCondLst>
                                            <p:cond delay="0"/>
                                          </p:stCondLst>
                                        </p:cTn>
                                        <p:tgtEl>
                                          <p:spTgt spid="58372"/>
                                        </p:tgtEl>
                                        <p:attrNameLst>
                                          <p:attrName>style.visibility</p:attrName>
                                        </p:attrNameLst>
                                      </p:cBhvr>
                                      <p:to>
                                        <p:strVal val="visible"/>
                                      </p:to>
                                    </p:set>
                                    <p:anim calcmode="lin" valueType="num">
                                      <p:cBhvr additive="base">
                                        <p:cTn id="74" dur="500" fill="hold"/>
                                        <p:tgtEl>
                                          <p:spTgt spid="58372"/>
                                        </p:tgtEl>
                                        <p:attrNameLst>
                                          <p:attrName>ppt_x</p:attrName>
                                        </p:attrNameLst>
                                      </p:cBhvr>
                                      <p:tavLst>
                                        <p:tav tm="0">
                                          <p:val>
                                            <p:strVal val="#ppt_x"/>
                                          </p:val>
                                        </p:tav>
                                        <p:tav tm="100000">
                                          <p:val>
                                            <p:strVal val="#ppt_x"/>
                                          </p:val>
                                        </p:tav>
                                      </p:tavLst>
                                    </p:anim>
                                    <p:anim calcmode="lin" valueType="num">
                                      <p:cBhvr additive="base">
                                        <p:cTn id="75" dur="500" fill="hold"/>
                                        <p:tgtEl>
                                          <p:spTgt spid="58372"/>
                                        </p:tgtEl>
                                        <p:attrNameLst>
                                          <p:attrName>ppt_y</p:attrName>
                                        </p:attrNameLst>
                                      </p:cBhvr>
                                      <p:tavLst>
                                        <p:tav tm="0">
                                          <p:val>
                                            <p:strVal val="1+#ppt_h/2"/>
                                          </p:val>
                                        </p:tav>
                                        <p:tav tm="100000">
                                          <p:val>
                                            <p:strVal val="#ppt_y"/>
                                          </p:val>
                                        </p:tav>
                                      </p:tavLst>
                                    </p:anim>
                                  </p:childTnLst>
                                </p:cTn>
                              </p:par>
                            </p:childTnLst>
                          </p:cTn>
                        </p:par>
                        <p:par>
                          <p:cTn id="76" fill="hold">
                            <p:stCondLst>
                              <p:cond delay="7000"/>
                            </p:stCondLst>
                            <p:childTnLst>
                              <p:par>
                                <p:cTn id="77" presetID="2" presetClass="entr" presetSubtype="4" fill="hold" grpId="0" nodeType="afterEffect">
                                  <p:stCondLst>
                                    <p:cond delay="0"/>
                                  </p:stCondLst>
                                  <p:childTnLst>
                                    <p:set>
                                      <p:cBhvr>
                                        <p:cTn id="78" dur="1" fill="hold">
                                          <p:stCondLst>
                                            <p:cond delay="0"/>
                                          </p:stCondLst>
                                        </p:cTn>
                                        <p:tgtEl>
                                          <p:spTgt spid="58382"/>
                                        </p:tgtEl>
                                        <p:attrNameLst>
                                          <p:attrName>style.visibility</p:attrName>
                                        </p:attrNameLst>
                                      </p:cBhvr>
                                      <p:to>
                                        <p:strVal val="visible"/>
                                      </p:to>
                                    </p:set>
                                    <p:anim calcmode="lin" valueType="num">
                                      <p:cBhvr additive="base">
                                        <p:cTn id="79" dur="500" fill="hold"/>
                                        <p:tgtEl>
                                          <p:spTgt spid="58382"/>
                                        </p:tgtEl>
                                        <p:attrNameLst>
                                          <p:attrName>ppt_x</p:attrName>
                                        </p:attrNameLst>
                                      </p:cBhvr>
                                      <p:tavLst>
                                        <p:tav tm="0">
                                          <p:val>
                                            <p:strVal val="#ppt_x"/>
                                          </p:val>
                                        </p:tav>
                                        <p:tav tm="100000">
                                          <p:val>
                                            <p:strVal val="#ppt_x"/>
                                          </p:val>
                                        </p:tav>
                                      </p:tavLst>
                                    </p:anim>
                                    <p:anim calcmode="lin" valueType="num">
                                      <p:cBhvr additive="base">
                                        <p:cTn id="80" dur="500" fill="hold"/>
                                        <p:tgtEl>
                                          <p:spTgt spid="58382"/>
                                        </p:tgtEl>
                                        <p:attrNameLst>
                                          <p:attrName>ppt_y</p:attrName>
                                        </p:attrNameLst>
                                      </p:cBhvr>
                                      <p:tavLst>
                                        <p:tav tm="0">
                                          <p:val>
                                            <p:strVal val="1+#ppt_h/2"/>
                                          </p:val>
                                        </p:tav>
                                        <p:tav tm="100000">
                                          <p:val>
                                            <p:strVal val="#ppt_y"/>
                                          </p:val>
                                        </p:tav>
                                      </p:tavLst>
                                    </p:anim>
                                  </p:childTnLst>
                                </p:cTn>
                              </p:par>
                            </p:childTnLst>
                          </p:cTn>
                        </p:par>
                        <p:par>
                          <p:cTn id="81" fill="hold">
                            <p:stCondLst>
                              <p:cond delay="7500"/>
                            </p:stCondLst>
                            <p:childTnLst>
                              <p:par>
                                <p:cTn id="82" presetID="2" presetClass="entr" presetSubtype="4" fill="hold" grpId="0" nodeType="afterEffect">
                                  <p:stCondLst>
                                    <p:cond delay="0"/>
                                  </p:stCondLst>
                                  <p:childTnLst>
                                    <p:set>
                                      <p:cBhvr>
                                        <p:cTn id="83" dur="1" fill="hold">
                                          <p:stCondLst>
                                            <p:cond delay="0"/>
                                          </p:stCondLst>
                                        </p:cTn>
                                        <p:tgtEl>
                                          <p:spTgt spid="58373"/>
                                        </p:tgtEl>
                                        <p:attrNameLst>
                                          <p:attrName>style.visibility</p:attrName>
                                        </p:attrNameLst>
                                      </p:cBhvr>
                                      <p:to>
                                        <p:strVal val="visible"/>
                                      </p:to>
                                    </p:set>
                                    <p:anim calcmode="lin" valueType="num">
                                      <p:cBhvr additive="base">
                                        <p:cTn id="84" dur="500" fill="hold"/>
                                        <p:tgtEl>
                                          <p:spTgt spid="58373"/>
                                        </p:tgtEl>
                                        <p:attrNameLst>
                                          <p:attrName>ppt_x</p:attrName>
                                        </p:attrNameLst>
                                      </p:cBhvr>
                                      <p:tavLst>
                                        <p:tav tm="0">
                                          <p:val>
                                            <p:strVal val="#ppt_x"/>
                                          </p:val>
                                        </p:tav>
                                        <p:tav tm="100000">
                                          <p:val>
                                            <p:strVal val="#ppt_x"/>
                                          </p:val>
                                        </p:tav>
                                      </p:tavLst>
                                    </p:anim>
                                    <p:anim calcmode="lin" valueType="num">
                                      <p:cBhvr additive="base">
                                        <p:cTn id="85" dur="500" fill="hold"/>
                                        <p:tgtEl>
                                          <p:spTgt spid="58373"/>
                                        </p:tgtEl>
                                        <p:attrNameLst>
                                          <p:attrName>ppt_y</p:attrName>
                                        </p:attrNameLst>
                                      </p:cBhvr>
                                      <p:tavLst>
                                        <p:tav tm="0">
                                          <p:val>
                                            <p:strVal val="1+#ppt_h/2"/>
                                          </p:val>
                                        </p:tav>
                                        <p:tav tm="100000">
                                          <p:val>
                                            <p:strVal val="#ppt_y"/>
                                          </p:val>
                                        </p:tav>
                                      </p:tavLst>
                                    </p:anim>
                                  </p:childTnLst>
                                </p:cTn>
                              </p:par>
                            </p:childTnLst>
                          </p:cTn>
                        </p:par>
                        <p:par>
                          <p:cTn id="86" fill="hold">
                            <p:stCondLst>
                              <p:cond delay="8000"/>
                            </p:stCondLst>
                            <p:childTnLst>
                              <p:par>
                                <p:cTn id="87" presetID="2" presetClass="entr" presetSubtype="4" fill="hold" grpId="0" nodeType="afterEffect">
                                  <p:stCondLst>
                                    <p:cond delay="0"/>
                                  </p:stCondLst>
                                  <p:childTnLst>
                                    <p:set>
                                      <p:cBhvr>
                                        <p:cTn id="88" dur="1" fill="hold">
                                          <p:stCondLst>
                                            <p:cond delay="0"/>
                                          </p:stCondLst>
                                        </p:cTn>
                                        <p:tgtEl>
                                          <p:spTgt spid="58386"/>
                                        </p:tgtEl>
                                        <p:attrNameLst>
                                          <p:attrName>style.visibility</p:attrName>
                                        </p:attrNameLst>
                                      </p:cBhvr>
                                      <p:to>
                                        <p:strVal val="visible"/>
                                      </p:to>
                                    </p:set>
                                    <p:anim calcmode="lin" valueType="num">
                                      <p:cBhvr additive="base">
                                        <p:cTn id="89" dur="500" fill="hold"/>
                                        <p:tgtEl>
                                          <p:spTgt spid="58386"/>
                                        </p:tgtEl>
                                        <p:attrNameLst>
                                          <p:attrName>ppt_x</p:attrName>
                                        </p:attrNameLst>
                                      </p:cBhvr>
                                      <p:tavLst>
                                        <p:tav tm="0">
                                          <p:val>
                                            <p:strVal val="#ppt_x"/>
                                          </p:val>
                                        </p:tav>
                                        <p:tav tm="100000">
                                          <p:val>
                                            <p:strVal val="#ppt_x"/>
                                          </p:val>
                                        </p:tav>
                                      </p:tavLst>
                                    </p:anim>
                                    <p:anim calcmode="lin" valueType="num">
                                      <p:cBhvr additive="base">
                                        <p:cTn id="90" dur="500" fill="hold"/>
                                        <p:tgtEl>
                                          <p:spTgt spid="58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animBg="1" advAuto="1000"/>
      <p:bldP spid="58392" grpId="0" animBg="1" advAuto="1000"/>
      <p:bldP spid="58378" grpId="0" animBg="1" advAuto="1000"/>
      <p:bldP spid="58393" grpId="0" animBg="1" advAuto="1000"/>
      <p:bldP spid="58379" grpId="0" animBg="1" advAuto="1000"/>
      <p:bldP spid="58394" grpId="0" animBg="1" advAuto="1000"/>
      <p:bldP spid="58375" grpId="0" animBg="1" advAuto="1000"/>
      <p:bldP spid="58380" grpId="0" animBg="1" advAuto="1000"/>
      <p:bldP spid="58381" grpId="0" animBg="1" advAuto="1000"/>
      <p:bldP spid="58382" grpId="0" animBg="1" advAuto="1000"/>
      <p:bldP spid="58386" grpId="0" animBg="1" advAuto="1000"/>
      <p:bldP spid="7" grpId="0" bldLvl="0" animBg="1"/>
      <p:bldP spid="58374" grpId="0" bldLvl="0" animBg="1"/>
      <p:bldP spid="58370" grpId="0" bldLvl="0" animBg="1"/>
      <p:bldP spid="58371" grpId="0" bldLvl="0" animBg="1"/>
      <p:bldP spid="58372" grpId="0" bldLvl="0" animBg="1"/>
      <p:bldP spid="5837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标题1"/>
          <p:cNvSpPr>
            <a:spLocks noGrp="1" noRot="1"/>
          </p:cNvSpPr>
          <p:nvPr>
            <p:ph type="ctrTitle" hasCustomPrompt="1"/>
          </p:nvPr>
        </p:nvSpPr>
        <p:spPr>
          <a:xfrm>
            <a:off x="4560888" y="133350"/>
            <a:ext cx="3070225" cy="898525"/>
          </a:xfrm>
        </p:spPr>
        <p:txBody>
          <a:bodyPr wrap="square" lIns="91440" tIns="45720" rIns="91440" bIns="45720" anchor="ctr" anchorCtr="0">
            <a:noAutofit/>
          </a:bodyPr>
          <a:p>
            <a:pPr marL="0" marR="0" indent="0" algn="l" defTabSz="914400" rtl="0" eaLnBrk="1" fontAlgn="auto" latinLnBrk="0" hangingPunct="1">
              <a:lnSpc>
                <a:spcPct val="100000"/>
              </a:lnSpc>
              <a:spcBef>
                <a:spcPct val="0"/>
              </a:spcBef>
              <a:spcAft>
                <a:spcPct val="0"/>
              </a:spcAft>
              <a:buClrTx/>
              <a:buSzTx/>
              <a:buFontTx/>
              <a:buNone/>
            </a:pPr>
            <a:r>
              <a:rPr kumimoji="0" lang="zh-CN" altLang="en-US" sz="4800" b="1" i="0" u="none" strike="noStrike" kern="1200" cap="none" spc="600" normalizeH="0" baseline="0" noProof="1">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mj-cs"/>
              </a:rPr>
              <a:t>行文线索</a:t>
            </a:r>
            <a:endParaRPr kumimoji="0" lang="zh-CN" altLang="en-US" sz="4800" b="1" i="0" u="none" strike="noStrike" kern="1200" cap="none" spc="600" normalizeH="0" baseline="0" noProof="1">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mj-cs"/>
            </a:endParaRPr>
          </a:p>
        </p:txBody>
      </p:sp>
      <p:sp>
        <p:nvSpPr>
          <p:cNvPr id="39939" name="幻灯片副标题1"/>
          <p:cNvSpPr>
            <a:spLocks noGrp="1" noRot="1"/>
          </p:cNvSpPr>
          <p:nvPr>
            <p:ph type="subTitle" idx="1" hasCustomPrompt="1"/>
          </p:nvPr>
        </p:nvSpPr>
        <p:spPr>
          <a:xfrm>
            <a:off x="2460625" y="2174875"/>
            <a:ext cx="4197350" cy="571500"/>
          </a:xfrm>
        </p:spPr>
        <p:txBody>
          <a:bodyPr vert="horz" wrap="square" lIns="91440" tIns="45720" rIns="91440" bIns="45720" anchor="t">
            <a:noAutofit/>
          </a:bodyPr>
          <a:p>
            <a:pPr marL="342900" marR="0" indent="-342900" algn="ctr" defTabSz="914400" rtl="0" eaLnBrk="1" fontAlgn="auto" latinLnBrk="0" hangingPunct="1">
              <a:lnSpc>
                <a:spcPct val="100000"/>
              </a:lnSpc>
              <a:spcBef>
                <a:spcPts val="0"/>
              </a:spcBef>
              <a:spcAft>
                <a:spcPts val="1000"/>
              </a:spcAft>
              <a:buClrTx/>
              <a:buSzPct val="70000"/>
              <a:buFont typeface="Arial" panose="020B0604020202020204" pitchFamily="34" charset="0"/>
              <a:buNone/>
            </a:pPr>
            <a:r>
              <a:rPr kumimoji="0" lang="zh-CN" altLang="en-US" sz="36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rPr>
              <a:t>一、叙事线索</a:t>
            </a:r>
            <a:endParaRPr kumimoji="0" lang="zh-CN" altLang="en-US" sz="36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endParaRPr>
          </a:p>
        </p:txBody>
      </p:sp>
      <p:sp>
        <p:nvSpPr>
          <p:cNvPr id="59396" name="文本框2"/>
          <p:cNvSpPr txBox="1"/>
          <p:nvPr/>
        </p:nvSpPr>
        <p:spPr>
          <a:xfrm>
            <a:off x="1844675" y="1430338"/>
            <a:ext cx="1300480" cy="768350"/>
          </a:xfrm>
          <a:prstGeom prst="rect">
            <a:avLst/>
          </a:prstGeom>
          <a:noFill/>
          <a:ln w="9525">
            <a:noFill/>
            <a:miter/>
          </a:ln>
        </p:spPr>
        <p:txBody>
          <a:bodyPr wrap="none" lIns="91440" tIns="45720" rIns="91440" bIns="45720" anchor="t">
            <a:spAutoFit/>
          </a:bodyPr>
          <a:p>
            <a:r>
              <a:rPr lang="zh-CN" altLang="en-US" sz="4400" noProof="1">
                <a:effectLst>
                  <a:outerShdw blurRad="38100" dist="38100" dir="2700000">
                    <a:srgbClr val="C0C0C0"/>
                  </a:outerShdw>
                </a:effectLst>
                <a:latin typeface="Arial" panose="020B0604020202020204" pitchFamily="34" charset="0"/>
                <a:ea typeface="+mn-ea"/>
                <a:cs typeface="Times New Roman" panose="02020603050405020304" charset="0"/>
              </a:rPr>
              <a:t>归途</a:t>
            </a:r>
            <a:endParaRPr lang="zh-CN" altLang="en-US" sz="4400" noProof="1">
              <a:effectLst>
                <a:outerShdw blurRad="38100" dist="38100" dir="2700000">
                  <a:srgbClr val="C0C0C0"/>
                </a:outerShdw>
              </a:effectLst>
              <a:latin typeface="Arial" panose="020B0604020202020204" pitchFamily="34" charset="0"/>
              <a:ea typeface="Times New Roman" panose="02020603050405020304" charset="0"/>
            </a:endParaRPr>
          </a:p>
        </p:txBody>
      </p:sp>
      <p:sp>
        <p:nvSpPr>
          <p:cNvPr id="59397" name="文本框5"/>
          <p:cNvSpPr txBox="1"/>
          <p:nvPr/>
        </p:nvSpPr>
        <p:spPr>
          <a:xfrm>
            <a:off x="4295775" y="1412875"/>
            <a:ext cx="1300480" cy="768350"/>
          </a:xfrm>
          <a:prstGeom prst="rect">
            <a:avLst/>
          </a:prstGeom>
          <a:noFill/>
          <a:ln w="9525">
            <a:noFill/>
            <a:miter/>
          </a:ln>
        </p:spPr>
        <p:txBody>
          <a:bodyPr wrap="none" lIns="91440" tIns="45720" rIns="91440" bIns="45720" anchor="t">
            <a:spAutoFit/>
          </a:bodyPr>
          <a:p>
            <a:r>
              <a:rPr lang="zh-CN" altLang="en-US" sz="4400" noProof="1">
                <a:effectLst>
                  <a:outerShdw blurRad="38100" dist="38100" dir="2700000">
                    <a:srgbClr val="C0C0C0"/>
                  </a:outerShdw>
                </a:effectLst>
                <a:latin typeface="Arial" panose="020B0604020202020204" pitchFamily="34" charset="0"/>
                <a:ea typeface="+mn-ea"/>
                <a:cs typeface="Times New Roman" panose="02020603050405020304" charset="0"/>
              </a:rPr>
              <a:t>抵家</a:t>
            </a:r>
            <a:endParaRPr lang="zh-CN" altLang="en-US" sz="4400" noProof="1">
              <a:effectLst>
                <a:outerShdw blurRad="38100" dist="38100" dir="2700000">
                  <a:srgbClr val="C0C0C0"/>
                </a:outerShdw>
              </a:effectLst>
              <a:latin typeface="Arial" panose="020B0604020202020204" pitchFamily="34" charset="0"/>
              <a:ea typeface="Times New Roman" panose="02020603050405020304" charset="0"/>
            </a:endParaRPr>
          </a:p>
        </p:txBody>
      </p:sp>
      <p:sp>
        <p:nvSpPr>
          <p:cNvPr id="59398" name="文本框4"/>
          <p:cNvSpPr txBox="1"/>
          <p:nvPr/>
        </p:nvSpPr>
        <p:spPr>
          <a:xfrm>
            <a:off x="6600825" y="1412875"/>
            <a:ext cx="1300480" cy="768350"/>
          </a:xfrm>
          <a:prstGeom prst="rect">
            <a:avLst/>
          </a:prstGeom>
          <a:noFill/>
          <a:ln w="9525">
            <a:noFill/>
            <a:miter/>
          </a:ln>
        </p:spPr>
        <p:txBody>
          <a:bodyPr wrap="none" lIns="91440" tIns="45720" rIns="91440" bIns="45720" anchor="t">
            <a:spAutoFit/>
          </a:bodyPr>
          <a:p>
            <a:r>
              <a:rPr lang="zh-CN" altLang="en-US" sz="4400" noProof="1">
                <a:effectLst>
                  <a:outerShdw blurRad="38100" dist="38100" dir="2700000">
                    <a:srgbClr val="C0C0C0"/>
                  </a:outerShdw>
                </a:effectLst>
                <a:latin typeface="Arial" panose="020B0604020202020204" pitchFamily="34" charset="0"/>
                <a:ea typeface="+mn-ea"/>
                <a:cs typeface="Times New Roman" panose="02020603050405020304" charset="0"/>
              </a:rPr>
              <a:t>室内</a:t>
            </a:r>
            <a:endParaRPr lang="zh-CN" altLang="en-US" sz="4400" noProof="1">
              <a:effectLst>
                <a:outerShdw blurRad="38100" dist="38100" dir="2700000">
                  <a:srgbClr val="C0C0C0"/>
                </a:outerShdw>
              </a:effectLst>
              <a:latin typeface="Arial" panose="020B0604020202020204" pitchFamily="34" charset="0"/>
              <a:ea typeface="Times New Roman" panose="02020603050405020304" charset="0"/>
            </a:endParaRPr>
          </a:p>
        </p:txBody>
      </p:sp>
      <p:sp>
        <p:nvSpPr>
          <p:cNvPr id="59399" name="文本框3"/>
          <p:cNvSpPr txBox="1"/>
          <p:nvPr/>
        </p:nvSpPr>
        <p:spPr>
          <a:xfrm>
            <a:off x="8904288" y="1412875"/>
            <a:ext cx="1300480" cy="768350"/>
          </a:xfrm>
          <a:prstGeom prst="rect">
            <a:avLst/>
          </a:prstGeom>
          <a:noFill/>
          <a:ln w="9525">
            <a:noFill/>
            <a:miter/>
          </a:ln>
        </p:spPr>
        <p:txBody>
          <a:bodyPr wrap="none" lIns="91440" tIns="45720" rIns="91440" bIns="45720" anchor="t">
            <a:spAutoFit/>
          </a:bodyPr>
          <a:p>
            <a:r>
              <a:rPr lang="zh-CN" altLang="en-US" sz="4400" noProof="1">
                <a:effectLst>
                  <a:outerShdw blurRad="38100" dist="38100" dir="2700000">
                    <a:srgbClr val="C0C0C0"/>
                  </a:outerShdw>
                </a:effectLst>
                <a:latin typeface="Arial" panose="020B0604020202020204" pitchFamily="34" charset="0"/>
                <a:ea typeface="+mn-ea"/>
                <a:cs typeface="Times New Roman" panose="02020603050405020304" charset="0"/>
              </a:rPr>
              <a:t>园中</a:t>
            </a:r>
            <a:endParaRPr lang="zh-CN" altLang="en-US" sz="4400" noProof="1">
              <a:effectLst>
                <a:outerShdw blurRad="38100" dist="38100" dir="2700000">
                  <a:srgbClr val="C0C0C0"/>
                </a:outerShdw>
              </a:effectLst>
              <a:latin typeface="Arial" panose="020B0604020202020204" pitchFamily="34" charset="0"/>
              <a:ea typeface="Times New Roman" panose="02020603050405020304" charset="0"/>
            </a:endParaRPr>
          </a:p>
        </p:txBody>
      </p:sp>
      <p:sp>
        <p:nvSpPr>
          <p:cNvPr id="59400" name="自选图形4"/>
          <p:cNvSpPr/>
          <p:nvPr/>
        </p:nvSpPr>
        <p:spPr>
          <a:xfrm>
            <a:off x="3216275" y="1700213"/>
            <a:ext cx="1008063" cy="304800"/>
          </a:xfrm>
          <a:prstGeom prst="rect">
            <a:avLst/>
          </a:prstGeom>
          <a:solidFill>
            <a:srgbClr val="000000"/>
          </a:solidFill>
          <a:ln w="9525">
            <a:noFill/>
          </a:ln>
        </p:spPr>
        <p:txBody>
          <a:bodyPr anchor="t" anchorCtr="0"/>
          <a:p>
            <a:endParaRPr lang="zh-CN" altLang="en-US">
              <a:latin typeface="Times New Roman" panose="02020603050405020304" charset="0"/>
              <a:ea typeface="Times New Roman" panose="02020603050405020304" charset="0"/>
            </a:endParaRPr>
          </a:p>
        </p:txBody>
      </p:sp>
      <p:sp>
        <p:nvSpPr>
          <p:cNvPr id="59401" name="自选图形2"/>
          <p:cNvSpPr/>
          <p:nvPr/>
        </p:nvSpPr>
        <p:spPr>
          <a:xfrm>
            <a:off x="7824788" y="1700213"/>
            <a:ext cx="1008062" cy="228600"/>
          </a:xfrm>
          <a:prstGeom prst="rect">
            <a:avLst/>
          </a:prstGeom>
          <a:solidFill>
            <a:srgbClr val="000000"/>
          </a:solidFill>
          <a:ln w="9525" cap="flat" cmpd="sng">
            <a:solidFill>
              <a:schemeClr val="tx1"/>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9402" name="自选图形1"/>
          <p:cNvSpPr/>
          <p:nvPr/>
        </p:nvSpPr>
        <p:spPr>
          <a:xfrm>
            <a:off x="5591175" y="1700213"/>
            <a:ext cx="1008063" cy="304800"/>
          </a:xfrm>
          <a:prstGeom prst="rect">
            <a:avLst/>
          </a:prstGeom>
          <a:solidFill>
            <a:schemeClr val="tx1"/>
          </a:solidFill>
          <a:ln w="9525">
            <a:noFill/>
          </a:ln>
        </p:spPr>
        <p:txBody>
          <a:bodyPr anchor="t" anchorCtr="0"/>
          <a:p>
            <a:endParaRPr lang="zh-CN" altLang="en-US">
              <a:latin typeface="Times New Roman" panose="02020603050405020304" charset="0"/>
              <a:ea typeface="Times New Roman" panose="02020603050405020304" charset="0"/>
            </a:endParaRPr>
          </a:p>
        </p:txBody>
      </p:sp>
      <p:sp>
        <p:nvSpPr>
          <p:cNvPr id="39947" name="文本框1"/>
          <p:cNvSpPr txBox="1"/>
          <p:nvPr/>
        </p:nvSpPr>
        <p:spPr>
          <a:xfrm>
            <a:off x="1222375" y="3486785"/>
            <a:ext cx="798195" cy="2379345"/>
          </a:xfrm>
          <a:prstGeom prst="rect">
            <a:avLst/>
          </a:prstGeom>
          <a:noFill/>
          <a:ln w="9525">
            <a:noFill/>
          </a:ln>
        </p:spPr>
        <p:txBody>
          <a:bodyPr vert="eaVert" wrap="square" lIns="91440" tIns="45720" rIns="91440" bIns="45720" anchor="t" anchorCtr="0">
            <a:spAutoFit/>
          </a:bodyPr>
          <a:p>
            <a:r>
              <a:rPr lang="zh-CN" altLang="en-US" sz="4000" b="1">
                <a:solidFill>
                  <a:srgbClr val="FF0000"/>
                </a:solidFill>
                <a:latin typeface="微软雅黑" panose="020B0503020204020204" charset="-122"/>
                <a:ea typeface="微软雅黑" panose="020B0503020204020204" charset="-122"/>
              </a:rPr>
              <a:t>叙事线索</a:t>
            </a:r>
            <a:endParaRPr lang="zh-CN" altLang="en-US" sz="4000" b="1">
              <a:solidFill>
                <a:srgbClr val="FF0000"/>
              </a:solidFill>
              <a:latin typeface="微软雅黑" panose="020B0503020204020204" charset="-122"/>
              <a:ea typeface="微软雅黑" panose="020B0503020204020204" charset="-122"/>
            </a:endParaRPr>
          </a:p>
        </p:txBody>
      </p:sp>
      <p:sp>
        <p:nvSpPr>
          <p:cNvPr id="59406" name="自选图形3"/>
          <p:cNvSpPr/>
          <p:nvPr/>
        </p:nvSpPr>
        <p:spPr>
          <a:xfrm>
            <a:off x="2292350" y="2924175"/>
            <a:ext cx="168275" cy="3505200"/>
          </a:xfrm>
          <a:prstGeom prst="leftBrace">
            <a:avLst>
              <a:gd name="adj1" fmla="val 108394"/>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9408" name="矩形2"/>
          <p:cNvSpPr/>
          <p:nvPr/>
        </p:nvSpPr>
        <p:spPr>
          <a:xfrm>
            <a:off x="2460625" y="2711450"/>
            <a:ext cx="6480175" cy="3930650"/>
          </a:xfrm>
          <a:prstGeom prst="rect">
            <a:avLst/>
          </a:prstGeom>
          <a:noFill/>
          <a:ln w="9525">
            <a:noFill/>
            <a:miter/>
          </a:ln>
        </p:spPr>
        <p:txBody>
          <a:bodyPr wrap="square" lIns="91440" tIns="45720" rIns="91440" bIns="45720" anchor="t">
            <a:spAutoFit/>
          </a:bodyPr>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1</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、归      意       第</a:t>
            </a: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1</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自然段</a:t>
            </a:r>
            <a:endPar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2</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、归      家    “舟遥遥”</a:t>
            </a: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盈樽”</a:t>
            </a:r>
            <a:endPar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3</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、庭园生活    “引壶觞”</a:t>
            </a: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盘桓”</a:t>
            </a:r>
            <a:endPar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4</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、农村生活    “归去”</a:t>
            </a: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西畴”</a:t>
            </a:r>
            <a:endPar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5</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、纵情山水    “或命”</a:t>
            </a: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行休”</a:t>
            </a:r>
            <a:endPar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fontAlgn="base">
              <a:lnSpc>
                <a:spcPct val="130000"/>
              </a:lnSpc>
            </a:pPr>
            <a:r>
              <a:rPr lang="en-US" altLang="zh-CN"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6</a:t>
            </a:r>
            <a:r>
              <a:rPr lang="zh-CN" altLang="en-US" sz="32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、度过余生      最后自然段</a:t>
            </a:r>
            <a:r>
              <a:rPr lang="zh-CN" altLang="en-US" sz="3200" b="1" strike="noStrike" noProof="1">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200" b="1" strike="noStrike" noProof="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9409" name="文本框9"/>
          <p:cNvSpPr txBox="1"/>
          <p:nvPr/>
        </p:nvSpPr>
        <p:spPr>
          <a:xfrm>
            <a:off x="9026525" y="2162810"/>
            <a:ext cx="2089150" cy="645160"/>
          </a:xfrm>
          <a:prstGeom prst="rect">
            <a:avLst/>
          </a:prstGeom>
          <a:noFill/>
          <a:ln w="9525">
            <a:noFill/>
          </a:ln>
        </p:spPr>
        <p:txBody>
          <a:bodyPr wrap="square" lIns="91440" tIns="45720" rIns="91440" bIns="45720" anchor="t" anchorCtr="0">
            <a:spAutoFit/>
          </a:bodyPr>
          <a:p>
            <a:r>
              <a:rPr lang="zh-CN" altLang="en-US" sz="3600" b="1">
                <a:solidFill>
                  <a:srgbClr val="FF0000"/>
                </a:solidFill>
                <a:latin typeface="华文中宋" panose="02010600040101010101" pitchFamily="2" charset="-122"/>
                <a:ea typeface="华文中宋" panose="02010600040101010101" pitchFamily="2" charset="-122"/>
              </a:rPr>
              <a:t>抒情线索</a:t>
            </a:r>
            <a:endParaRPr lang="zh-CN" altLang="en-US" sz="3600" b="1">
              <a:solidFill>
                <a:srgbClr val="FF0000"/>
              </a:solidFill>
              <a:latin typeface="华文中宋" panose="02010600040101010101" pitchFamily="2" charset="-122"/>
              <a:ea typeface="华文中宋" panose="02010600040101010101" pitchFamily="2" charset="-122"/>
            </a:endParaRPr>
          </a:p>
        </p:txBody>
      </p:sp>
      <p:sp>
        <p:nvSpPr>
          <p:cNvPr id="59417" name="文本框7"/>
          <p:cNvSpPr txBox="1"/>
          <p:nvPr/>
        </p:nvSpPr>
        <p:spPr>
          <a:xfrm>
            <a:off x="9206230" y="3067685"/>
            <a:ext cx="1728788" cy="521970"/>
          </a:xfrm>
          <a:prstGeom prst="rect">
            <a:avLst/>
          </a:prstGeom>
          <a:noFill/>
          <a:ln w="9525" cap="flat" cmpd="sng">
            <a:solidFill>
              <a:schemeClr val="tx1"/>
            </a:solidFill>
            <a:prstDash val="solid"/>
            <a:miter/>
            <a:headEnd type="none" w="med" len="med"/>
            <a:tailEnd type="none" w="med" len="med"/>
          </a:ln>
        </p:spPr>
        <p:txBody>
          <a:bodyPr wrap="square" lIns="91440" tIns="45720" rIns="91440" bIns="45720" anchor="t" anchorCtr="0">
            <a:spAutoFit/>
          </a:bodyPr>
          <a:p>
            <a:r>
              <a:rPr lang="zh-CN" altLang="en-US" sz="2800" b="1">
                <a:solidFill>
                  <a:srgbClr val="1D04DC"/>
                </a:solidFill>
                <a:latin typeface="华文中宋" panose="02010600040101010101" pitchFamily="2" charset="-122"/>
                <a:ea typeface="华文中宋" panose="02010600040101010101" pitchFamily="2" charset="-122"/>
              </a:rPr>
              <a:t>自责自悔</a:t>
            </a:r>
            <a:endParaRPr lang="zh-CN" altLang="en-US" sz="2800" b="1">
              <a:solidFill>
                <a:srgbClr val="1D04DC"/>
              </a:solidFill>
              <a:latin typeface="华文中宋" panose="02010600040101010101" pitchFamily="2" charset="-122"/>
              <a:ea typeface="华文中宋" panose="02010600040101010101" pitchFamily="2" charset="-122"/>
            </a:endParaRPr>
          </a:p>
        </p:txBody>
      </p:sp>
      <p:sp>
        <p:nvSpPr>
          <p:cNvPr id="59418" name="自选图形5"/>
          <p:cNvSpPr/>
          <p:nvPr/>
        </p:nvSpPr>
        <p:spPr>
          <a:xfrm>
            <a:off x="9586913" y="3797618"/>
            <a:ext cx="838200" cy="538162"/>
          </a:xfrm>
          <a:prstGeom prst="downArrow">
            <a:avLst>
              <a:gd name="adj1" fmla="val 50000"/>
              <a:gd name="adj2" fmla="val 27500"/>
            </a:avLst>
          </a:prstGeom>
          <a:solidFill>
            <a:schemeClr val="accent1"/>
          </a:solidFill>
          <a:ln w="9525" cap="flat" cmpd="sng">
            <a:solidFill>
              <a:schemeClr val="hlink"/>
            </a:solidFill>
            <a:prstDash val="solid"/>
            <a:miter/>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9419" name="文本框6"/>
          <p:cNvSpPr txBox="1"/>
          <p:nvPr/>
        </p:nvSpPr>
        <p:spPr>
          <a:xfrm>
            <a:off x="9380538" y="4543425"/>
            <a:ext cx="1044575" cy="860425"/>
          </a:xfrm>
          <a:prstGeom prst="rect">
            <a:avLst/>
          </a:prstGeom>
          <a:noFill/>
          <a:ln w="9525" cap="flat" cmpd="sng">
            <a:solidFill>
              <a:schemeClr val="tx1"/>
            </a:solidFill>
            <a:prstDash val="solid"/>
            <a:miter/>
            <a:headEnd type="none" w="med" len="med"/>
            <a:tailEnd type="none" w="med" len="med"/>
          </a:ln>
        </p:spPr>
        <p:txBody>
          <a:bodyPr vert="eaVert" wrap="square" lIns="91440" tIns="45720" rIns="91440" bIns="45720" anchor="t" anchorCtr="0">
            <a:spAutoFit/>
          </a:bodyPr>
          <a:p>
            <a:r>
              <a:rPr lang="zh-CN" altLang="en-US" sz="2800">
                <a:solidFill>
                  <a:srgbClr val="1D04DC"/>
                </a:solidFill>
                <a:latin typeface="华文中宋" panose="02010600040101010101" pitchFamily="2" charset="-122"/>
                <a:ea typeface="华文中宋" panose="02010600040101010101" pitchFamily="2" charset="-122"/>
              </a:rPr>
              <a:t>自安自乐</a:t>
            </a:r>
            <a:endParaRPr lang="zh-CN" altLang="en-US" sz="2800">
              <a:solidFill>
                <a:srgbClr val="1D04DC"/>
              </a:solidFill>
              <a:latin typeface="华文中宋" panose="02010600040101010101" pitchFamily="2" charset="-122"/>
              <a:ea typeface="华文中宋" panose="02010600040101010101" pitchFamily="2" charset="-122"/>
            </a:endParaRPr>
          </a:p>
        </p:txBody>
      </p:sp>
      <p:sp>
        <p:nvSpPr>
          <p:cNvPr id="59420" name="自选图形6"/>
          <p:cNvSpPr/>
          <p:nvPr/>
        </p:nvSpPr>
        <p:spPr>
          <a:xfrm>
            <a:off x="8904288" y="3878263"/>
            <a:ext cx="165100" cy="1909762"/>
          </a:xfrm>
          <a:prstGeom prst="rightBrace">
            <a:avLst>
              <a:gd name="adj1" fmla="val 72509"/>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9422" name="文本框8"/>
          <p:cNvSpPr txBox="1"/>
          <p:nvPr/>
        </p:nvSpPr>
        <p:spPr>
          <a:xfrm>
            <a:off x="9206230" y="6113463"/>
            <a:ext cx="1662113" cy="521970"/>
          </a:xfrm>
          <a:prstGeom prst="rect">
            <a:avLst/>
          </a:prstGeom>
          <a:noFill/>
          <a:ln w="9525" cap="flat" cmpd="sng">
            <a:solidFill>
              <a:schemeClr val="tx1"/>
            </a:solidFill>
            <a:prstDash val="solid"/>
            <a:miter/>
            <a:headEnd type="none" w="med" len="med"/>
            <a:tailEnd type="none" w="med" len="med"/>
          </a:ln>
        </p:spPr>
        <p:txBody>
          <a:bodyPr wrap="square" lIns="91440" tIns="45720" rIns="91440" bIns="45720" anchor="t" anchorCtr="0">
            <a:spAutoFit/>
          </a:bodyPr>
          <a:p>
            <a:r>
              <a:rPr lang="zh-CN" altLang="en-US" sz="2800" b="1">
                <a:solidFill>
                  <a:srgbClr val="1D04DC"/>
                </a:solidFill>
                <a:latin typeface="华文中宋" panose="02010600040101010101" pitchFamily="2" charset="-122"/>
                <a:ea typeface="华文中宋" panose="02010600040101010101" pitchFamily="2" charset="-122"/>
              </a:rPr>
              <a:t>乐天知命</a:t>
            </a:r>
            <a:endParaRPr lang="zh-CN" altLang="en-US" sz="2800" b="1">
              <a:solidFill>
                <a:srgbClr val="1D04DC"/>
              </a:solidFill>
              <a:latin typeface="华文中宋" panose="02010600040101010101" pitchFamily="2" charset="-122"/>
              <a:ea typeface="华文中宋" panose="02010600040101010101" pitchFamily="2" charset="-122"/>
            </a:endParaRPr>
          </a:p>
        </p:txBody>
      </p:sp>
      <p:sp>
        <p:nvSpPr>
          <p:cNvPr id="59423" name="自选图形7"/>
          <p:cNvSpPr/>
          <p:nvPr/>
        </p:nvSpPr>
        <p:spPr>
          <a:xfrm>
            <a:off x="9586913" y="5548313"/>
            <a:ext cx="838200" cy="420687"/>
          </a:xfrm>
          <a:prstGeom prst="downArrow">
            <a:avLst>
              <a:gd name="adj1" fmla="val 50000"/>
              <a:gd name="adj2" fmla="val 27500"/>
            </a:avLst>
          </a:prstGeom>
          <a:solidFill>
            <a:schemeClr val="accent1"/>
          </a:solidFill>
          <a:ln w="9525" cap="flat" cmpd="sng">
            <a:solidFill>
              <a:schemeClr val="hlink"/>
            </a:solidFill>
            <a:prstDash val="solid"/>
            <a:miter/>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9938"/>
                                        </p:tgtEl>
                                        <p:attrNameLst>
                                          <p:attrName>style.visibility</p:attrName>
                                        </p:attrNameLst>
                                      </p:cBhvr>
                                      <p:to>
                                        <p:strVal val="visible"/>
                                      </p:to>
                                    </p:set>
                                    <p:anim calcmode="lin" valueType="num">
                                      <p:cBhvr additive="base">
                                        <p:cTn id="7" dur="1000" fill="hold"/>
                                        <p:tgtEl>
                                          <p:spTgt spid="39938"/>
                                        </p:tgtEl>
                                        <p:attrNameLst>
                                          <p:attrName>ppt_x</p:attrName>
                                        </p:attrNameLst>
                                      </p:cBhvr>
                                      <p:tavLst>
                                        <p:tav tm="0">
                                          <p:val>
                                            <p:strVal val="#ppt_x"/>
                                          </p:val>
                                        </p:tav>
                                        <p:tav tm="100000">
                                          <p:val>
                                            <p:strVal val="#ppt_x"/>
                                          </p:val>
                                        </p:tav>
                                      </p:tavLst>
                                    </p:anim>
                                    <p:anim calcmode="lin" valueType="num">
                                      <p:cBhvr additive="base">
                                        <p:cTn id="8" dur="1000" fill="hold"/>
                                        <p:tgtEl>
                                          <p:spTgt spid="3993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 presetClass="entr" presetSubtype="10" fill="hold" grpId="0" nodeType="afterEffect">
                                  <p:stCondLst>
                                    <p:cond delay="0"/>
                                  </p:stCondLst>
                                  <p:childTnLst>
                                    <p:set>
                                      <p:cBhvr>
                                        <p:cTn id="11" dur="1" fill="hold">
                                          <p:stCondLst>
                                            <p:cond delay="0"/>
                                          </p:stCondLst>
                                        </p:cTn>
                                        <p:tgtEl>
                                          <p:spTgt spid="59396"/>
                                        </p:tgtEl>
                                        <p:attrNameLst>
                                          <p:attrName>style.visibility</p:attrName>
                                        </p:attrNameLst>
                                      </p:cBhvr>
                                      <p:to>
                                        <p:strVal val="visible"/>
                                      </p:to>
                                    </p:set>
                                    <p:animEffect transition="in" filter="blinds(horizontal)">
                                      <p:cBhvr>
                                        <p:cTn id="12" dur="500"/>
                                        <p:tgtEl>
                                          <p:spTgt spid="59396"/>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59400"/>
                                        </p:tgtEl>
                                        <p:attrNameLst>
                                          <p:attrName>style.visibility</p:attrName>
                                        </p:attrNameLst>
                                      </p:cBhvr>
                                      <p:to>
                                        <p:strVal val="visible"/>
                                      </p:to>
                                    </p:set>
                                    <p:animEffect transition="in" filter="slide(fromLeft)">
                                      <p:cBhvr>
                                        <p:cTn id="16" dur="500"/>
                                        <p:tgtEl>
                                          <p:spTgt spid="59400"/>
                                        </p:tgtEl>
                                      </p:cBhvr>
                                    </p:animEffect>
                                  </p:childTnLst>
                                </p:cTn>
                              </p:par>
                            </p:childTnLst>
                          </p:cTn>
                        </p:par>
                        <p:par>
                          <p:cTn id="17" fill="hold">
                            <p:stCondLst>
                              <p:cond delay="2000"/>
                            </p:stCondLst>
                            <p:childTnLst>
                              <p:par>
                                <p:cTn id="18" presetID="3" presetClass="entr" presetSubtype="10" fill="hold" grpId="0" nodeType="afterEffect">
                                  <p:stCondLst>
                                    <p:cond delay="0"/>
                                  </p:stCondLst>
                                  <p:childTnLst>
                                    <p:set>
                                      <p:cBhvr>
                                        <p:cTn id="19" dur="1" fill="hold">
                                          <p:stCondLst>
                                            <p:cond delay="0"/>
                                          </p:stCondLst>
                                        </p:cTn>
                                        <p:tgtEl>
                                          <p:spTgt spid="59397"/>
                                        </p:tgtEl>
                                        <p:attrNameLst>
                                          <p:attrName>style.visibility</p:attrName>
                                        </p:attrNameLst>
                                      </p:cBhvr>
                                      <p:to>
                                        <p:strVal val="visible"/>
                                      </p:to>
                                    </p:set>
                                    <p:animEffect transition="in" filter="blinds(horizontal)">
                                      <p:cBhvr>
                                        <p:cTn id="20" dur="500"/>
                                        <p:tgtEl>
                                          <p:spTgt spid="59397"/>
                                        </p:tgtEl>
                                      </p:cBhvr>
                                    </p:animEffect>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59402"/>
                                        </p:tgtEl>
                                        <p:attrNameLst>
                                          <p:attrName>style.visibility</p:attrName>
                                        </p:attrNameLst>
                                      </p:cBhvr>
                                      <p:to>
                                        <p:strVal val="visible"/>
                                      </p:to>
                                    </p:set>
                                    <p:animEffect transition="in" filter="slide(fromLeft)">
                                      <p:cBhvr>
                                        <p:cTn id="24" dur="500"/>
                                        <p:tgtEl>
                                          <p:spTgt spid="59402"/>
                                        </p:tgtEl>
                                      </p:cBhvr>
                                    </p:animEffect>
                                  </p:childTnLst>
                                </p:cTn>
                              </p:par>
                            </p:childTnLst>
                          </p:cTn>
                        </p:par>
                        <p:par>
                          <p:cTn id="25" fill="hold">
                            <p:stCondLst>
                              <p:cond delay="3000"/>
                            </p:stCondLst>
                            <p:childTnLst>
                              <p:par>
                                <p:cTn id="26" presetID="3" presetClass="entr" presetSubtype="10" fill="hold" grpId="0" nodeType="afterEffect">
                                  <p:stCondLst>
                                    <p:cond delay="0"/>
                                  </p:stCondLst>
                                  <p:childTnLst>
                                    <p:set>
                                      <p:cBhvr>
                                        <p:cTn id="27" dur="1" fill="hold">
                                          <p:stCondLst>
                                            <p:cond delay="0"/>
                                          </p:stCondLst>
                                        </p:cTn>
                                        <p:tgtEl>
                                          <p:spTgt spid="59398"/>
                                        </p:tgtEl>
                                        <p:attrNameLst>
                                          <p:attrName>style.visibility</p:attrName>
                                        </p:attrNameLst>
                                      </p:cBhvr>
                                      <p:to>
                                        <p:strVal val="visible"/>
                                      </p:to>
                                    </p:set>
                                    <p:animEffect transition="in" filter="blinds(horizontal)">
                                      <p:cBhvr>
                                        <p:cTn id="28" dur="500"/>
                                        <p:tgtEl>
                                          <p:spTgt spid="59398"/>
                                        </p:tgtEl>
                                      </p:cBhvr>
                                    </p:animEffect>
                                  </p:childTnLst>
                                </p:cTn>
                              </p:par>
                            </p:childTnLst>
                          </p:cTn>
                        </p:par>
                        <p:par>
                          <p:cTn id="29" fill="hold">
                            <p:stCondLst>
                              <p:cond delay="3500"/>
                            </p:stCondLst>
                            <p:childTnLst>
                              <p:par>
                                <p:cTn id="30" presetID="12" presetClass="entr" presetSubtype="8" fill="hold" nodeType="afterEffect">
                                  <p:stCondLst>
                                    <p:cond delay="0"/>
                                  </p:stCondLst>
                                  <p:childTnLst>
                                    <p:set>
                                      <p:cBhvr>
                                        <p:cTn id="31" dur="1" fill="hold">
                                          <p:stCondLst>
                                            <p:cond delay="0"/>
                                          </p:stCondLst>
                                        </p:cTn>
                                        <p:tgtEl>
                                          <p:spTgt spid="59401"/>
                                        </p:tgtEl>
                                        <p:attrNameLst>
                                          <p:attrName>style.visibility</p:attrName>
                                        </p:attrNameLst>
                                      </p:cBhvr>
                                      <p:to>
                                        <p:strVal val="visible"/>
                                      </p:to>
                                    </p:set>
                                    <p:animEffect transition="in" filter="slide(fromLeft)">
                                      <p:cBhvr>
                                        <p:cTn id="32" dur="500"/>
                                        <p:tgtEl>
                                          <p:spTgt spid="59401"/>
                                        </p:tgtEl>
                                      </p:cBhvr>
                                    </p:animEffect>
                                  </p:childTnLst>
                                </p:cTn>
                              </p:par>
                            </p:childTnLst>
                          </p:cTn>
                        </p:par>
                        <p:par>
                          <p:cTn id="33" fill="hold">
                            <p:stCondLst>
                              <p:cond delay="4000"/>
                            </p:stCondLst>
                            <p:childTnLst>
                              <p:par>
                                <p:cTn id="34" presetID="3" presetClass="entr" presetSubtype="10" fill="hold" grpId="0" nodeType="afterEffect">
                                  <p:stCondLst>
                                    <p:cond delay="0"/>
                                  </p:stCondLst>
                                  <p:childTnLst>
                                    <p:set>
                                      <p:cBhvr>
                                        <p:cTn id="35" dur="1" fill="hold">
                                          <p:stCondLst>
                                            <p:cond delay="0"/>
                                          </p:stCondLst>
                                        </p:cTn>
                                        <p:tgtEl>
                                          <p:spTgt spid="59399"/>
                                        </p:tgtEl>
                                        <p:attrNameLst>
                                          <p:attrName>style.visibility</p:attrName>
                                        </p:attrNameLst>
                                      </p:cBhvr>
                                      <p:to>
                                        <p:strVal val="visible"/>
                                      </p:to>
                                    </p:set>
                                    <p:animEffect transition="in" filter="blinds(horizontal)">
                                      <p:cBhvr>
                                        <p:cTn id="36" dur="500"/>
                                        <p:tgtEl>
                                          <p:spTgt spid="59399"/>
                                        </p:tgtEl>
                                      </p:cBhvr>
                                    </p:animEffect>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39947"/>
                                        </p:tgtEl>
                                        <p:attrNameLst>
                                          <p:attrName>style.visibility</p:attrName>
                                        </p:attrNameLst>
                                      </p:cBhvr>
                                      <p:to>
                                        <p:strVal val="visible"/>
                                      </p:to>
                                    </p:set>
                                    <p:anim calcmode="lin" valueType="num">
                                      <p:cBhvr additive="base">
                                        <p:cTn id="40" dur="500" fill="hold"/>
                                        <p:tgtEl>
                                          <p:spTgt spid="39947"/>
                                        </p:tgtEl>
                                        <p:attrNameLst>
                                          <p:attrName>ppt_x</p:attrName>
                                        </p:attrNameLst>
                                      </p:cBhvr>
                                      <p:tavLst>
                                        <p:tav tm="0">
                                          <p:val>
                                            <p:strVal val="#ppt_x"/>
                                          </p:val>
                                        </p:tav>
                                        <p:tav tm="100000">
                                          <p:val>
                                            <p:strVal val="#ppt_x"/>
                                          </p:val>
                                        </p:tav>
                                      </p:tavLst>
                                    </p:anim>
                                    <p:anim calcmode="lin" valueType="num">
                                      <p:cBhvr additive="base">
                                        <p:cTn id="41" dur="500" fill="hold"/>
                                        <p:tgtEl>
                                          <p:spTgt spid="39947"/>
                                        </p:tgtEl>
                                        <p:attrNameLst>
                                          <p:attrName>ppt_y</p:attrName>
                                        </p:attrNameLst>
                                      </p:cBhvr>
                                      <p:tavLst>
                                        <p:tav tm="0">
                                          <p:val>
                                            <p:strVal val="1+#ppt_h/2"/>
                                          </p:val>
                                        </p:tav>
                                        <p:tav tm="100000">
                                          <p:val>
                                            <p:strVal val="#ppt_y"/>
                                          </p:val>
                                        </p:tav>
                                      </p:tavLst>
                                    </p:anim>
                                  </p:childTnLst>
                                </p:cTn>
                              </p:par>
                              <p:par>
                                <p:cTn id="42" presetID="2" presetClass="entr" presetSubtype="4" fill="hold" grpId="1" nodeType="withEffect">
                                  <p:stCondLst>
                                    <p:cond delay="0"/>
                                  </p:stCondLst>
                                  <p:childTnLst>
                                    <p:set>
                                      <p:cBhvr>
                                        <p:cTn id="43" dur="1" fill="hold">
                                          <p:stCondLst>
                                            <p:cond delay="0"/>
                                          </p:stCondLst>
                                        </p:cTn>
                                        <p:tgtEl>
                                          <p:spTgt spid="39939">
                                            <p:txEl>
                                              <p:charRg st="0" end="7"/>
                                            </p:txEl>
                                          </p:spTgt>
                                        </p:tgtEl>
                                        <p:attrNameLst>
                                          <p:attrName>style.visibility</p:attrName>
                                        </p:attrNameLst>
                                      </p:cBhvr>
                                      <p:to>
                                        <p:strVal val="visible"/>
                                      </p:to>
                                    </p:set>
                                    <p:anim calcmode="lin" valueType="num">
                                      <p:cBhvr additive="base">
                                        <p:cTn id="44" dur="500" fill="hold"/>
                                        <p:tgtEl>
                                          <p:spTgt spid="39939">
                                            <p:txEl>
                                              <p:charRg st="0" end="7"/>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9939">
                                            <p:txEl>
                                              <p:charRg st="0" end="7"/>
                                            </p:txEl>
                                          </p:spTgt>
                                        </p:tgtEl>
                                        <p:attrNameLst>
                                          <p:attrName>ppt_y</p:attrName>
                                        </p:attrNameLst>
                                      </p:cBhvr>
                                      <p:tavLst>
                                        <p:tav tm="0">
                                          <p:val>
                                            <p:strVal val="1+#ppt_h/2"/>
                                          </p:val>
                                        </p:tav>
                                        <p:tav tm="100000">
                                          <p:val>
                                            <p:strVal val="#ppt_y"/>
                                          </p:val>
                                        </p:tav>
                                      </p:tavLst>
                                    </p:anim>
                                  </p:childTnLst>
                                </p:cTn>
                              </p:par>
                            </p:childTnLst>
                          </p:cTn>
                        </p:par>
                        <p:par>
                          <p:cTn id="46" fill="hold">
                            <p:stCondLst>
                              <p:cond delay="5000"/>
                            </p:stCondLst>
                            <p:childTnLst>
                              <p:par>
                                <p:cTn id="47" presetID="23" presetClass="entr" presetSubtype="16" fill="hold" nodeType="afterEffect">
                                  <p:stCondLst>
                                    <p:cond delay="0"/>
                                  </p:stCondLst>
                                  <p:childTnLst>
                                    <p:set>
                                      <p:cBhvr>
                                        <p:cTn id="48" dur="1" fill="hold">
                                          <p:stCondLst>
                                            <p:cond delay="0"/>
                                          </p:stCondLst>
                                        </p:cTn>
                                        <p:tgtEl>
                                          <p:spTgt spid="59406"/>
                                        </p:tgtEl>
                                        <p:attrNameLst>
                                          <p:attrName>style.visibility</p:attrName>
                                        </p:attrNameLst>
                                      </p:cBhvr>
                                      <p:to>
                                        <p:strVal val="visible"/>
                                      </p:to>
                                    </p:set>
                                    <p:anim calcmode="lin" valueType="num">
                                      <p:cBhvr>
                                        <p:cTn id="49" dur="500" fill="hold"/>
                                        <p:tgtEl>
                                          <p:spTgt spid="59406"/>
                                        </p:tgtEl>
                                        <p:attrNameLst>
                                          <p:attrName>ppt_w</p:attrName>
                                        </p:attrNameLst>
                                      </p:cBhvr>
                                      <p:tavLst>
                                        <p:tav tm="0">
                                          <p:val>
                                            <p:fltVal val="0.000000"/>
                                          </p:val>
                                        </p:tav>
                                        <p:tav tm="100000">
                                          <p:val>
                                            <p:strVal val="#ppt_w"/>
                                          </p:val>
                                        </p:tav>
                                      </p:tavLst>
                                    </p:anim>
                                    <p:anim calcmode="lin" valueType="num">
                                      <p:cBhvr>
                                        <p:cTn id="50" dur="500" fill="hold"/>
                                        <p:tgtEl>
                                          <p:spTgt spid="59406"/>
                                        </p:tgtEl>
                                        <p:attrNameLst>
                                          <p:attrName>ppt_h</p:attrName>
                                        </p:attrNameLst>
                                      </p:cBhvr>
                                      <p:tavLst>
                                        <p:tav tm="0">
                                          <p:val>
                                            <p:fltVal val="0.000000"/>
                                          </p:val>
                                        </p:tav>
                                        <p:tav tm="100000">
                                          <p:val>
                                            <p:strVal val="#ppt_h"/>
                                          </p:val>
                                        </p:tav>
                                      </p:tavLst>
                                    </p:anim>
                                  </p:childTnLst>
                                </p:cTn>
                              </p:par>
                            </p:childTnLst>
                          </p:cTn>
                        </p:par>
                        <p:par>
                          <p:cTn id="51" fill="hold">
                            <p:stCondLst>
                              <p:cond delay="5500"/>
                            </p:stCondLst>
                            <p:childTnLst>
                              <p:par>
                                <p:cTn id="52" presetID="2" presetClass="entr" presetSubtype="4" fill="hold" grpId="0" nodeType="afterEffect">
                                  <p:stCondLst>
                                    <p:cond delay="0"/>
                                  </p:stCondLst>
                                  <p:childTnLst>
                                    <p:set>
                                      <p:cBhvr>
                                        <p:cTn id="53" dur="1" fill="hold">
                                          <p:stCondLst>
                                            <p:cond delay="0"/>
                                          </p:stCondLst>
                                        </p:cTn>
                                        <p:tgtEl>
                                          <p:spTgt spid="59408"/>
                                        </p:tgtEl>
                                        <p:attrNameLst>
                                          <p:attrName>style.visibility</p:attrName>
                                        </p:attrNameLst>
                                      </p:cBhvr>
                                      <p:to>
                                        <p:strVal val="visible"/>
                                      </p:to>
                                    </p:set>
                                    <p:anim calcmode="lin" valueType="num">
                                      <p:cBhvr additive="base">
                                        <p:cTn id="54" dur="500" fill="hold"/>
                                        <p:tgtEl>
                                          <p:spTgt spid="59408"/>
                                        </p:tgtEl>
                                        <p:attrNameLst>
                                          <p:attrName>ppt_x</p:attrName>
                                        </p:attrNameLst>
                                      </p:cBhvr>
                                      <p:tavLst>
                                        <p:tav tm="0">
                                          <p:val>
                                            <p:strVal val="#ppt_x"/>
                                          </p:val>
                                        </p:tav>
                                        <p:tav tm="100000">
                                          <p:val>
                                            <p:strVal val="#ppt_x"/>
                                          </p:val>
                                        </p:tav>
                                      </p:tavLst>
                                    </p:anim>
                                    <p:anim calcmode="lin" valueType="num">
                                      <p:cBhvr additive="base">
                                        <p:cTn id="55" dur="500" fill="hold"/>
                                        <p:tgtEl>
                                          <p:spTgt spid="59408"/>
                                        </p:tgtEl>
                                        <p:attrNameLst>
                                          <p:attrName>ppt_y</p:attrName>
                                        </p:attrNameLst>
                                      </p:cBhvr>
                                      <p:tavLst>
                                        <p:tav tm="0">
                                          <p:val>
                                            <p:strVal val="1+#ppt_h/2"/>
                                          </p:val>
                                        </p:tav>
                                        <p:tav tm="100000">
                                          <p:val>
                                            <p:strVal val="#ppt_y"/>
                                          </p:val>
                                        </p:tav>
                                      </p:tavLst>
                                    </p:anim>
                                  </p:childTnLst>
                                </p:cTn>
                              </p:par>
                            </p:childTnLst>
                          </p:cTn>
                        </p:par>
                        <p:par>
                          <p:cTn id="56" fill="hold">
                            <p:stCondLst>
                              <p:cond delay="6000"/>
                            </p:stCondLst>
                            <p:childTnLst>
                              <p:par>
                                <p:cTn id="57" presetID="2" presetClass="entr" presetSubtype="8" fill="hold" grpId="0" nodeType="afterEffect">
                                  <p:stCondLst>
                                    <p:cond delay="0"/>
                                  </p:stCondLst>
                                  <p:childTnLst>
                                    <p:set>
                                      <p:cBhvr>
                                        <p:cTn id="58" dur="1" fill="hold">
                                          <p:stCondLst>
                                            <p:cond delay="0"/>
                                          </p:stCondLst>
                                        </p:cTn>
                                        <p:tgtEl>
                                          <p:spTgt spid="59409"/>
                                        </p:tgtEl>
                                        <p:attrNameLst>
                                          <p:attrName>style.visibility</p:attrName>
                                        </p:attrNameLst>
                                      </p:cBhvr>
                                      <p:to>
                                        <p:strVal val="visible"/>
                                      </p:to>
                                    </p:set>
                                    <p:anim calcmode="lin" valueType="num">
                                      <p:cBhvr>
                                        <p:cTn id="59" dur="500" fill="hold"/>
                                        <p:tgtEl>
                                          <p:spTgt spid="59409"/>
                                        </p:tgtEl>
                                        <p:attrNameLst>
                                          <p:attrName>ppt_x</p:attrName>
                                        </p:attrNameLst>
                                      </p:cBhvr>
                                      <p:tavLst>
                                        <p:tav tm="0">
                                          <p:val>
                                            <p:strVal val="0-ppt_w/2"/>
                                          </p:val>
                                        </p:tav>
                                        <p:tav tm="100000">
                                          <p:val>
                                            <p:strVal val="ppt_x"/>
                                          </p:val>
                                        </p:tav>
                                      </p:tavLst>
                                    </p:anim>
                                    <p:anim calcmode="lin" valueType="num">
                                      <p:cBhvr>
                                        <p:cTn id="60" dur="500" fill="hold"/>
                                        <p:tgtEl>
                                          <p:spTgt spid="59409"/>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2" presetClass="entr" presetSubtype="8" fill="hold" grpId="0" nodeType="afterEffect">
                                  <p:stCondLst>
                                    <p:cond delay="0"/>
                                  </p:stCondLst>
                                  <p:childTnLst>
                                    <p:set>
                                      <p:cBhvr>
                                        <p:cTn id="63" dur="1" fill="hold">
                                          <p:stCondLst>
                                            <p:cond delay="0"/>
                                          </p:stCondLst>
                                        </p:cTn>
                                        <p:tgtEl>
                                          <p:spTgt spid="59417"/>
                                        </p:tgtEl>
                                        <p:attrNameLst>
                                          <p:attrName>style.visibility</p:attrName>
                                        </p:attrNameLst>
                                      </p:cBhvr>
                                      <p:to>
                                        <p:strVal val="visible"/>
                                      </p:to>
                                    </p:set>
                                    <p:anim calcmode="lin" valueType="num">
                                      <p:cBhvr>
                                        <p:cTn id="64" dur="500" fill="hold"/>
                                        <p:tgtEl>
                                          <p:spTgt spid="59417"/>
                                        </p:tgtEl>
                                        <p:attrNameLst>
                                          <p:attrName>ppt_x</p:attrName>
                                        </p:attrNameLst>
                                      </p:cBhvr>
                                      <p:tavLst>
                                        <p:tav tm="0">
                                          <p:val>
                                            <p:strVal val="0-ppt_w/2"/>
                                          </p:val>
                                        </p:tav>
                                        <p:tav tm="100000">
                                          <p:val>
                                            <p:strVal val="ppt_x"/>
                                          </p:val>
                                        </p:tav>
                                      </p:tavLst>
                                    </p:anim>
                                    <p:anim calcmode="lin" valueType="num">
                                      <p:cBhvr>
                                        <p:cTn id="65" dur="500" fill="hold"/>
                                        <p:tgtEl>
                                          <p:spTgt spid="59417"/>
                                        </p:tgtEl>
                                        <p:attrNameLst>
                                          <p:attrName>ppt_y</p:attrName>
                                        </p:attrNameLst>
                                      </p:cBhvr>
                                      <p:tavLst>
                                        <p:tav tm="0">
                                          <p:val>
                                            <p:strVal val="ppt_y"/>
                                          </p:val>
                                        </p:tav>
                                        <p:tav tm="100000">
                                          <p:val>
                                            <p:strVal val="ppt_y"/>
                                          </p:val>
                                        </p:tav>
                                      </p:tavLst>
                                    </p:anim>
                                  </p:childTnLst>
                                </p:cTn>
                              </p:par>
                            </p:childTnLst>
                          </p:cTn>
                        </p:par>
                        <p:par>
                          <p:cTn id="66" fill="hold">
                            <p:stCondLst>
                              <p:cond delay="7000"/>
                            </p:stCondLst>
                            <p:childTnLst>
                              <p:par>
                                <p:cTn id="67" presetID="2" presetClass="entr" presetSubtype="8" fill="hold" nodeType="afterEffect">
                                  <p:stCondLst>
                                    <p:cond delay="0"/>
                                  </p:stCondLst>
                                  <p:childTnLst>
                                    <p:set>
                                      <p:cBhvr>
                                        <p:cTn id="68" dur="1" fill="hold">
                                          <p:stCondLst>
                                            <p:cond delay="0"/>
                                          </p:stCondLst>
                                        </p:cTn>
                                        <p:tgtEl>
                                          <p:spTgt spid="59418"/>
                                        </p:tgtEl>
                                        <p:attrNameLst>
                                          <p:attrName>style.visibility</p:attrName>
                                        </p:attrNameLst>
                                      </p:cBhvr>
                                      <p:to>
                                        <p:strVal val="visible"/>
                                      </p:to>
                                    </p:set>
                                    <p:anim calcmode="lin" valueType="num">
                                      <p:cBhvr>
                                        <p:cTn id="69" dur="500" fill="hold"/>
                                        <p:tgtEl>
                                          <p:spTgt spid="59418"/>
                                        </p:tgtEl>
                                        <p:attrNameLst>
                                          <p:attrName>ppt_x</p:attrName>
                                        </p:attrNameLst>
                                      </p:cBhvr>
                                      <p:tavLst>
                                        <p:tav tm="0">
                                          <p:val>
                                            <p:strVal val="0-ppt_w/2"/>
                                          </p:val>
                                        </p:tav>
                                        <p:tav tm="100000">
                                          <p:val>
                                            <p:strVal val="ppt_x"/>
                                          </p:val>
                                        </p:tav>
                                      </p:tavLst>
                                    </p:anim>
                                    <p:anim calcmode="lin" valueType="num">
                                      <p:cBhvr>
                                        <p:cTn id="70" dur="500" fill="hold"/>
                                        <p:tgtEl>
                                          <p:spTgt spid="59418"/>
                                        </p:tgtEl>
                                        <p:attrNameLst>
                                          <p:attrName>ppt_y</p:attrName>
                                        </p:attrNameLst>
                                      </p:cBhvr>
                                      <p:tavLst>
                                        <p:tav tm="0">
                                          <p:val>
                                            <p:strVal val="ppt_y"/>
                                          </p:val>
                                        </p:tav>
                                        <p:tav tm="100000">
                                          <p:val>
                                            <p:strVal val="ppt_y"/>
                                          </p:val>
                                        </p:tav>
                                      </p:tavLst>
                                    </p:anim>
                                  </p:childTnLst>
                                </p:cTn>
                              </p:par>
                            </p:childTnLst>
                          </p:cTn>
                        </p:par>
                        <p:par>
                          <p:cTn id="71" fill="hold">
                            <p:stCondLst>
                              <p:cond delay="7500"/>
                            </p:stCondLst>
                            <p:childTnLst>
                              <p:par>
                                <p:cTn id="72" presetID="2" presetClass="entr" presetSubtype="8" fill="hold" nodeType="afterEffect">
                                  <p:stCondLst>
                                    <p:cond delay="0"/>
                                  </p:stCondLst>
                                  <p:childTnLst>
                                    <p:set>
                                      <p:cBhvr>
                                        <p:cTn id="73" dur="1" fill="hold">
                                          <p:stCondLst>
                                            <p:cond delay="0"/>
                                          </p:stCondLst>
                                        </p:cTn>
                                        <p:tgtEl>
                                          <p:spTgt spid="59420"/>
                                        </p:tgtEl>
                                        <p:attrNameLst>
                                          <p:attrName>style.visibility</p:attrName>
                                        </p:attrNameLst>
                                      </p:cBhvr>
                                      <p:to>
                                        <p:strVal val="visible"/>
                                      </p:to>
                                    </p:set>
                                    <p:anim calcmode="lin" valueType="num">
                                      <p:cBhvr>
                                        <p:cTn id="74" dur="500" fill="hold"/>
                                        <p:tgtEl>
                                          <p:spTgt spid="59420"/>
                                        </p:tgtEl>
                                        <p:attrNameLst>
                                          <p:attrName>ppt_x</p:attrName>
                                        </p:attrNameLst>
                                      </p:cBhvr>
                                      <p:tavLst>
                                        <p:tav tm="0">
                                          <p:val>
                                            <p:strVal val="0-ppt_w/2"/>
                                          </p:val>
                                        </p:tav>
                                        <p:tav tm="100000">
                                          <p:val>
                                            <p:strVal val="ppt_x"/>
                                          </p:val>
                                        </p:tav>
                                      </p:tavLst>
                                    </p:anim>
                                    <p:anim calcmode="lin" valueType="num">
                                      <p:cBhvr>
                                        <p:cTn id="75" dur="500" fill="hold"/>
                                        <p:tgtEl>
                                          <p:spTgt spid="59420"/>
                                        </p:tgtEl>
                                        <p:attrNameLst>
                                          <p:attrName>ppt_y</p:attrName>
                                        </p:attrNameLst>
                                      </p:cBhvr>
                                      <p:tavLst>
                                        <p:tav tm="0">
                                          <p:val>
                                            <p:strVal val="ppt_y"/>
                                          </p:val>
                                        </p:tav>
                                        <p:tav tm="100000">
                                          <p:val>
                                            <p:strVal val="ppt_y"/>
                                          </p:val>
                                        </p:tav>
                                      </p:tavLst>
                                    </p:anim>
                                  </p:childTnLst>
                                </p:cTn>
                              </p:par>
                            </p:childTnLst>
                          </p:cTn>
                        </p:par>
                        <p:par>
                          <p:cTn id="76" fill="hold">
                            <p:stCondLst>
                              <p:cond delay="8000"/>
                            </p:stCondLst>
                            <p:childTnLst>
                              <p:par>
                                <p:cTn id="77" presetID="2" presetClass="entr" presetSubtype="8" fill="hold" grpId="0" nodeType="afterEffect">
                                  <p:stCondLst>
                                    <p:cond delay="0"/>
                                  </p:stCondLst>
                                  <p:childTnLst>
                                    <p:set>
                                      <p:cBhvr>
                                        <p:cTn id="78" dur="1" fill="hold">
                                          <p:stCondLst>
                                            <p:cond delay="0"/>
                                          </p:stCondLst>
                                        </p:cTn>
                                        <p:tgtEl>
                                          <p:spTgt spid="59419"/>
                                        </p:tgtEl>
                                        <p:attrNameLst>
                                          <p:attrName>style.visibility</p:attrName>
                                        </p:attrNameLst>
                                      </p:cBhvr>
                                      <p:to>
                                        <p:strVal val="visible"/>
                                      </p:to>
                                    </p:set>
                                    <p:anim calcmode="lin" valueType="num">
                                      <p:cBhvr>
                                        <p:cTn id="79" dur="500" fill="hold"/>
                                        <p:tgtEl>
                                          <p:spTgt spid="59419"/>
                                        </p:tgtEl>
                                        <p:attrNameLst>
                                          <p:attrName>ppt_x</p:attrName>
                                        </p:attrNameLst>
                                      </p:cBhvr>
                                      <p:tavLst>
                                        <p:tav tm="0">
                                          <p:val>
                                            <p:strVal val="0-ppt_w/2"/>
                                          </p:val>
                                        </p:tav>
                                        <p:tav tm="100000">
                                          <p:val>
                                            <p:strVal val="ppt_x"/>
                                          </p:val>
                                        </p:tav>
                                      </p:tavLst>
                                    </p:anim>
                                    <p:anim calcmode="lin" valueType="num">
                                      <p:cBhvr>
                                        <p:cTn id="80" dur="500" fill="hold"/>
                                        <p:tgtEl>
                                          <p:spTgt spid="59419"/>
                                        </p:tgtEl>
                                        <p:attrNameLst>
                                          <p:attrName>ppt_y</p:attrName>
                                        </p:attrNameLst>
                                      </p:cBhvr>
                                      <p:tavLst>
                                        <p:tav tm="0">
                                          <p:val>
                                            <p:strVal val="ppt_y"/>
                                          </p:val>
                                        </p:tav>
                                        <p:tav tm="100000">
                                          <p:val>
                                            <p:strVal val="ppt_y"/>
                                          </p:val>
                                        </p:tav>
                                      </p:tavLst>
                                    </p:anim>
                                  </p:childTnLst>
                                </p:cTn>
                              </p:par>
                            </p:childTnLst>
                          </p:cTn>
                        </p:par>
                        <p:par>
                          <p:cTn id="81" fill="hold">
                            <p:stCondLst>
                              <p:cond delay="8500"/>
                            </p:stCondLst>
                            <p:childTnLst>
                              <p:par>
                                <p:cTn id="82" presetID="2" presetClass="entr" presetSubtype="8" fill="hold" nodeType="afterEffect">
                                  <p:stCondLst>
                                    <p:cond delay="0"/>
                                  </p:stCondLst>
                                  <p:childTnLst>
                                    <p:set>
                                      <p:cBhvr>
                                        <p:cTn id="83" dur="1" fill="hold">
                                          <p:stCondLst>
                                            <p:cond delay="0"/>
                                          </p:stCondLst>
                                        </p:cTn>
                                        <p:tgtEl>
                                          <p:spTgt spid="59423"/>
                                        </p:tgtEl>
                                        <p:attrNameLst>
                                          <p:attrName>style.visibility</p:attrName>
                                        </p:attrNameLst>
                                      </p:cBhvr>
                                      <p:to>
                                        <p:strVal val="visible"/>
                                      </p:to>
                                    </p:set>
                                    <p:anim calcmode="lin" valueType="num">
                                      <p:cBhvr>
                                        <p:cTn id="84" dur="500" fill="hold"/>
                                        <p:tgtEl>
                                          <p:spTgt spid="59423"/>
                                        </p:tgtEl>
                                        <p:attrNameLst>
                                          <p:attrName>ppt_x</p:attrName>
                                        </p:attrNameLst>
                                      </p:cBhvr>
                                      <p:tavLst>
                                        <p:tav tm="0">
                                          <p:val>
                                            <p:strVal val="0-ppt_w/2"/>
                                          </p:val>
                                        </p:tav>
                                        <p:tav tm="100000">
                                          <p:val>
                                            <p:strVal val="ppt_x"/>
                                          </p:val>
                                        </p:tav>
                                      </p:tavLst>
                                    </p:anim>
                                    <p:anim calcmode="lin" valueType="num">
                                      <p:cBhvr>
                                        <p:cTn id="85" dur="500" fill="hold"/>
                                        <p:tgtEl>
                                          <p:spTgt spid="59423"/>
                                        </p:tgtEl>
                                        <p:attrNameLst>
                                          <p:attrName>ppt_y</p:attrName>
                                        </p:attrNameLst>
                                      </p:cBhvr>
                                      <p:tavLst>
                                        <p:tav tm="0">
                                          <p:val>
                                            <p:strVal val="ppt_y"/>
                                          </p:val>
                                        </p:tav>
                                        <p:tav tm="100000">
                                          <p:val>
                                            <p:strVal val="ppt_y"/>
                                          </p:val>
                                        </p:tav>
                                      </p:tavLst>
                                    </p:anim>
                                  </p:childTnLst>
                                </p:cTn>
                              </p:par>
                            </p:childTnLst>
                          </p:cTn>
                        </p:par>
                        <p:par>
                          <p:cTn id="86" fill="hold">
                            <p:stCondLst>
                              <p:cond delay="9000"/>
                            </p:stCondLst>
                            <p:childTnLst>
                              <p:par>
                                <p:cTn id="87" presetID="2" presetClass="entr" presetSubtype="8" fill="hold" grpId="0" nodeType="afterEffect">
                                  <p:stCondLst>
                                    <p:cond delay="0"/>
                                  </p:stCondLst>
                                  <p:childTnLst>
                                    <p:set>
                                      <p:cBhvr>
                                        <p:cTn id="88" dur="1" fill="hold">
                                          <p:stCondLst>
                                            <p:cond delay="0"/>
                                          </p:stCondLst>
                                        </p:cTn>
                                        <p:tgtEl>
                                          <p:spTgt spid="59422"/>
                                        </p:tgtEl>
                                        <p:attrNameLst>
                                          <p:attrName>style.visibility</p:attrName>
                                        </p:attrNameLst>
                                      </p:cBhvr>
                                      <p:to>
                                        <p:strVal val="visible"/>
                                      </p:to>
                                    </p:set>
                                    <p:anim calcmode="lin" valueType="num">
                                      <p:cBhvr>
                                        <p:cTn id="89" dur="500" fill="hold"/>
                                        <p:tgtEl>
                                          <p:spTgt spid="59422"/>
                                        </p:tgtEl>
                                        <p:attrNameLst>
                                          <p:attrName>ppt_x</p:attrName>
                                        </p:attrNameLst>
                                      </p:cBhvr>
                                      <p:tavLst>
                                        <p:tav tm="0">
                                          <p:val>
                                            <p:strVal val="0-ppt_w/2"/>
                                          </p:val>
                                        </p:tav>
                                        <p:tav tm="100000">
                                          <p:val>
                                            <p:strVal val="ppt_x"/>
                                          </p:val>
                                        </p:tav>
                                      </p:tavLst>
                                    </p:anim>
                                    <p:anim calcmode="lin" valueType="num">
                                      <p:cBhvr>
                                        <p:cTn id="90" dur="500" fill="hold"/>
                                        <p:tgtEl>
                                          <p:spTgt spid="594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P spid="59396" grpId="0" animBg="1" advAuto="1000"/>
      <p:bldP spid="59397" grpId="0" animBg="1" advAuto="1000"/>
      <p:bldP spid="59398" grpId="0" animBg="1" advAuto="1000"/>
      <p:bldP spid="59399" grpId="0" animBg="1" advAuto="1000"/>
      <p:bldP spid="59409" grpId="0" animBg="1" advAuto="1000"/>
      <p:bldP spid="59417" grpId="0" bldLvl="0" animBg="1" advAuto="1000"/>
      <p:bldP spid="59419" grpId="0" bldLvl="0" animBg="1" advAuto="1000"/>
      <p:bldP spid="59422" grpId="0" bldLvl="0" animBg="1" advAuto="1000"/>
      <p:bldP spid="59408" grpId="0"/>
      <p:bldP spid="39938" grpId="0"/>
      <p:bldP spid="39939" grpId="1" build="p"/>
      <p:bldP spid="39947"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0961" name="标题 59393"/>
          <p:cNvSpPr>
            <a:spLocks noGrp="1" noRot="1"/>
          </p:cNvSpPr>
          <p:nvPr>
            <p:ph type="title" idx="4294967295"/>
          </p:nvPr>
        </p:nvSpPr>
        <p:spPr>
          <a:xfrm>
            <a:off x="4864100" y="114300"/>
            <a:ext cx="2465388" cy="647700"/>
          </a:xfrm>
        </p:spPr>
        <p:txBody>
          <a:bodyPr lIns="101600" tIns="38100" rIns="76200" bIns="38100" anchor="ctr" anchorCtr="0">
            <a:normAutofit fontScale="90000"/>
          </a:bodyPr>
          <a:p>
            <a:r>
              <a:rPr lang="zh-CN" altLang="en-US" sz="4000">
                <a:solidFill>
                  <a:srgbClr val="C00000"/>
                </a:solidFill>
                <a:latin typeface="微软雅黑" panose="020B0503020204020204" charset="-122"/>
              </a:rPr>
              <a:t>段落大意</a:t>
            </a:r>
            <a:endParaRPr lang="zh-CN" altLang="en-US" sz="4000">
              <a:solidFill>
                <a:srgbClr val="C00000"/>
              </a:solidFill>
              <a:latin typeface="微软雅黑" panose="020B0503020204020204" charset="-122"/>
            </a:endParaRPr>
          </a:p>
        </p:txBody>
      </p:sp>
      <p:sp>
        <p:nvSpPr>
          <p:cNvPr id="59395" name="文本框 59394"/>
          <p:cNvSpPr txBox="1"/>
          <p:nvPr/>
        </p:nvSpPr>
        <p:spPr>
          <a:xfrm>
            <a:off x="1631950" y="1143000"/>
            <a:ext cx="344932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一、弃官归家之因</a:t>
            </a:r>
            <a:endParaRPr lang="zh-CN" altLang="en-US" sz="3200" b="1">
              <a:solidFill>
                <a:srgbClr val="0000FF"/>
              </a:solidFill>
              <a:latin typeface="楷体_GB2312" pitchFamily="1" charset="-122"/>
              <a:ea typeface="楷体_GB2312" pitchFamily="1" charset="-122"/>
            </a:endParaRPr>
          </a:p>
        </p:txBody>
      </p:sp>
      <p:sp>
        <p:nvSpPr>
          <p:cNvPr id="59396" name="文本框 59395"/>
          <p:cNvSpPr txBox="1"/>
          <p:nvPr/>
        </p:nvSpPr>
        <p:spPr>
          <a:xfrm>
            <a:off x="5375275" y="762000"/>
            <a:ext cx="2429510"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1</a:t>
            </a:r>
            <a:r>
              <a:rPr lang="zh-CN" altLang="en-US" sz="3200" b="1">
                <a:solidFill>
                  <a:srgbClr val="0000FF"/>
                </a:solidFill>
                <a:latin typeface="楷体_GB2312" pitchFamily="1" charset="-122"/>
                <a:ea typeface="楷体_GB2312" pitchFamily="1" charset="-122"/>
              </a:rPr>
              <a:t>、田园将芜</a:t>
            </a:r>
            <a:endParaRPr lang="zh-CN" altLang="en-US" sz="3200" b="1">
              <a:solidFill>
                <a:srgbClr val="0000FF"/>
              </a:solidFill>
              <a:latin typeface="楷体_GB2312" pitchFamily="1" charset="-122"/>
              <a:ea typeface="楷体_GB2312" pitchFamily="1" charset="-122"/>
            </a:endParaRPr>
          </a:p>
        </p:txBody>
      </p:sp>
      <p:sp>
        <p:nvSpPr>
          <p:cNvPr id="59397" name="文本框 59396"/>
          <p:cNvSpPr txBox="1"/>
          <p:nvPr/>
        </p:nvSpPr>
        <p:spPr>
          <a:xfrm>
            <a:off x="5375275" y="1447800"/>
            <a:ext cx="2429510"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2</a:t>
            </a:r>
            <a:r>
              <a:rPr lang="zh-CN" altLang="en-US" sz="3200" b="1">
                <a:solidFill>
                  <a:srgbClr val="0000FF"/>
                </a:solidFill>
                <a:latin typeface="楷体_GB2312" pitchFamily="1" charset="-122"/>
                <a:ea typeface="楷体_GB2312" pitchFamily="1" charset="-122"/>
              </a:rPr>
              <a:t>、心为形役</a:t>
            </a:r>
            <a:endParaRPr lang="zh-CN" altLang="en-US" sz="3200" b="1">
              <a:solidFill>
                <a:srgbClr val="0000FF"/>
              </a:solidFill>
              <a:latin typeface="楷体_GB2312" pitchFamily="1" charset="-122"/>
              <a:ea typeface="楷体_GB2312" pitchFamily="1" charset="-122"/>
            </a:endParaRPr>
          </a:p>
        </p:txBody>
      </p:sp>
      <p:sp>
        <p:nvSpPr>
          <p:cNvPr id="59398" name="文本框 59397"/>
          <p:cNvSpPr txBox="1"/>
          <p:nvPr/>
        </p:nvSpPr>
        <p:spPr>
          <a:xfrm>
            <a:off x="1631950" y="2781300"/>
            <a:ext cx="263271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二、归家情景</a:t>
            </a:r>
            <a:endParaRPr lang="zh-CN" altLang="en-US" sz="3200" b="1">
              <a:solidFill>
                <a:srgbClr val="0000FF"/>
              </a:solidFill>
              <a:latin typeface="楷体_GB2312" pitchFamily="1" charset="-122"/>
              <a:ea typeface="楷体_GB2312" pitchFamily="1" charset="-122"/>
            </a:endParaRPr>
          </a:p>
        </p:txBody>
      </p:sp>
      <p:sp>
        <p:nvSpPr>
          <p:cNvPr id="59399" name="文本框 59398"/>
          <p:cNvSpPr txBox="1"/>
          <p:nvPr/>
        </p:nvSpPr>
        <p:spPr>
          <a:xfrm>
            <a:off x="4714875" y="2133600"/>
            <a:ext cx="4062730"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1</a:t>
            </a:r>
            <a:r>
              <a:rPr lang="zh-CN" altLang="en-US" sz="3200" b="1">
                <a:solidFill>
                  <a:srgbClr val="0000FF"/>
                </a:solidFill>
                <a:latin typeface="楷体_GB2312" pitchFamily="1" charset="-122"/>
                <a:ea typeface="楷体_GB2312" pitchFamily="1" charset="-122"/>
              </a:rPr>
              <a:t>、归心似箭（旅程）</a:t>
            </a:r>
            <a:endParaRPr lang="zh-CN" altLang="en-US" sz="3200" b="1">
              <a:solidFill>
                <a:srgbClr val="0000FF"/>
              </a:solidFill>
              <a:latin typeface="楷体_GB2312" pitchFamily="1" charset="-122"/>
              <a:ea typeface="楷体_GB2312" pitchFamily="1" charset="-122"/>
            </a:endParaRPr>
          </a:p>
        </p:txBody>
      </p:sp>
      <p:sp>
        <p:nvSpPr>
          <p:cNvPr id="59400" name="文本框 59399"/>
          <p:cNvSpPr txBox="1"/>
          <p:nvPr/>
        </p:nvSpPr>
        <p:spPr>
          <a:xfrm>
            <a:off x="4714875" y="2781300"/>
            <a:ext cx="4062730"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2</a:t>
            </a:r>
            <a:r>
              <a:rPr lang="zh-CN" altLang="en-US" sz="3200" b="1">
                <a:solidFill>
                  <a:srgbClr val="0000FF"/>
                </a:solidFill>
                <a:latin typeface="楷体_GB2312" pitchFamily="1" charset="-122"/>
                <a:ea typeface="楷体_GB2312" pitchFamily="1" charset="-122"/>
              </a:rPr>
              <a:t>、入家欢娱（亲情）</a:t>
            </a:r>
            <a:endParaRPr lang="zh-CN" altLang="en-US" sz="3200" b="1">
              <a:solidFill>
                <a:srgbClr val="0000FF"/>
              </a:solidFill>
              <a:latin typeface="楷体_GB2312" pitchFamily="1" charset="-122"/>
              <a:ea typeface="楷体_GB2312" pitchFamily="1" charset="-122"/>
            </a:endParaRPr>
          </a:p>
        </p:txBody>
      </p:sp>
      <p:sp>
        <p:nvSpPr>
          <p:cNvPr id="59401" name="文本框 59400"/>
          <p:cNvSpPr txBox="1"/>
          <p:nvPr/>
        </p:nvSpPr>
        <p:spPr>
          <a:xfrm>
            <a:off x="4727575" y="3429000"/>
            <a:ext cx="4062730"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3</a:t>
            </a:r>
            <a:r>
              <a:rPr lang="zh-CN" altLang="en-US" sz="3200" b="1">
                <a:solidFill>
                  <a:srgbClr val="0000FF"/>
                </a:solidFill>
                <a:latin typeface="楷体_GB2312" pitchFamily="1" charset="-122"/>
                <a:ea typeface="楷体_GB2312" pitchFamily="1" charset="-122"/>
              </a:rPr>
              <a:t>、日常生活（闲适）</a:t>
            </a:r>
            <a:endParaRPr lang="zh-CN" altLang="en-US" sz="3200" b="1">
              <a:solidFill>
                <a:srgbClr val="0000FF"/>
              </a:solidFill>
              <a:latin typeface="楷体_GB2312" pitchFamily="1" charset="-122"/>
              <a:ea typeface="楷体_GB2312" pitchFamily="1" charset="-122"/>
            </a:endParaRPr>
          </a:p>
        </p:txBody>
      </p:sp>
      <p:sp>
        <p:nvSpPr>
          <p:cNvPr id="59402" name="文本框 59401"/>
          <p:cNvSpPr txBox="1"/>
          <p:nvPr/>
        </p:nvSpPr>
        <p:spPr>
          <a:xfrm>
            <a:off x="1727200" y="4495800"/>
            <a:ext cx="263271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三、生活情况</a:t>
            </a:r>
            <a:endParaRPr lang="zh-CN" altLang="en-US" sz="3200" b="1">
              <a:solidFill>
                <a:srgbClr val="0000FF"/>
              </a:solidFill>
              <a:latin typeface="楷体_GB2312" pitchFamily="1" charset="-122"/>
              <a:ea typeface="楷体_GB2312" pitchFamily="1" charset="-122"/>
            </a:endParaRPr>
          </a:p>
        </p:txBody>
      </p:sp>
      <p:sp>
        <p:nvSpPr>
          <p:cNvPr id="59403" name="文本框 59402"/>
          <p:cNvSpPr txBox="1"/>
          <p:nvPr/>
        </p:nvSpPr>
        <p:spPr>
          <a:xfrm>
            <a:off x="4727575" y="4191000"/>
            <a:ext cx="3654425"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1</a:t>
            </a:r>
            <a:r>
              <a:rPr lang="zh-CN" altLang="en-US" sz="3200" b="1">
                <a:solidFill>
                  <a:srgbClr val="0000FF"/>
                </a:solidFill>
                <a:latin typeface="楷体_GB2312" pitchFamily="1" charset="-122"/>
                <a:ea typeface="楷体_GB2312" pitchFamily="1" charset="-122"/>
              </a:rPr>
              <a:t>、农家乐，自然美</a:t>
            </a:r>
            <a:endParaRPr lang="zh-CN" altLang="en-US" sz="3200" b="1">
              <a:solidFill>
                <a:srgbClr val="0000FF"/>
              </a:solidFill>
              <a:latin typeface="楷体_GB2312" pitchFamily="1" charset="-122"/>
              <a:ea typeface="楷体_GB2312" pitchFamily="1" charset="-122"/>
            </a:endParaRPr>
          </a:p>
        </p:txBody>
      </p:sp>
      <p:sp>
        <p:nvSpPr>
          <p:cNvPr id="59404" name="文本框 59403"/>
          <p:cNvSpPr txBox="1"/>
          <p:nvPr/>
        </p:nvSpPr>
        <p:spPr>
          <a:xfrm>
            <a:off x="4727575" y="4800600"/>
            <a:ext cx="3654425" cy="583565"/>
          </a:xfrm>
          <a:prstGeom prst="rect">
            <a:avLst/>
          </a:prstGeom>
          <a:noFill/>
          <a:ln w="9525">
            <a:noFill/>
          </a:ln>
        </p:spPr>
        <p:txBody>
          <a:bodyPr wrap="none" anchor="t" anchorCtr="0">
            <a:spAutoFit/>
          </a:bodyPr>
          <a:p>
            <a:r>
              <a:rPr lang="en-US" altLang="zh-CN" sz="3200" b="1">
                <a:solidFill>
                  <a:srgbClr val="0000FF"/>
                </a:solidFill>
                <a:latin typeface="楷体_GB2312" pitchFamily="1" charset="-122"/>
                <a:ea typeface="楷体_GB2312" pitchFamily="1" charset="-122"/>
              </a:rPr>
              <a:t>2</a:t>
            </a:r>
            <a:r>
              <a:rPr lang="zh-CN" altLang="en-US" sz="3200" b="1">
                <a:solidFill>
                  <a:srgbClr val="0000FF"/>
                </a:solidFill>
                <a:latin typeface="楷体_GB2312" pitchFamily="1" charset="-122"/>
                <a:ea typeface="楷体_GB2312" pitchFamily="1" charset="-122"/>
              </a:rPr>
              <a:t>、别世俗，离官场</a:t>
            </a:r>
            <a:endParaRPr lang="zh-CN" altLang="en-US" sz="3200" b="1">
              <a:solidFill>
                <a:srgbClr val="0000FF"/>
              </a:solidFill>
              <a:latin typeface="楷体_GB2312" pitchFamily="1" charset="-122"/>
              <a:ea typeface="楷体_GB2312" pitchFamily="1" charset="-122"/>
            </a:endParaRPr>
          </a:p>
        </p:txBody>
      </p:sp>
      <p:sp>
        <p:nvSpPr>
          <p:cNvPr id="59405" name="文本框 59404"/>
          <p:cNvSpPr txBox="1"/>
          <p:nvPr/>
        </p:nvSpPr>
        <p:spPr>
          <a:xfrm>
            <a:off x="1631950" y="5791200"/>
            <a:ext cx="263271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四、反思总结</a:t>
            </a:r>
            <a:endParaRPr lang="zh-CN" altLang="en-US" sz="3200" b="1">
              <a:solidFill>
                <a:srgbClr val="0000FF"/>
              </a:solidFill>
              <a:latin typeface="楷体_GB2312" pitchFamily="1" charset="-122"/>
              <a:ea typeface="楷体_GB2312" pitchFamily="1" charset="-122"/>
            </a:endParaRPr>
          </a:p>
        </p:txBody>
      </p:sp>
      <p:sp>
        <p:nvSpPr>
          <p:cNvPr id="59406" name="文本框 59405"/>
          <p:cNvSpPr txBox="1"/>
          <p:nvPr/>
        </p:nvSpPr>
        <p:spPr>
          <a:xfrm>
            <a:off x="4800600" y="5562600"/>
            <a:ext cx="263271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摒弃物质享受</a:t>
            </a:r>
            <a:endParaRPr lang="zh-CN" altLang="en-US" sz="3200" b="1">
              <a:solidFill>
                <a:srgbClr val="0000FF"/>
              </a:solidFill>
              <a:latin typeface="楷体_GB2312" pitchFamily="1" charset="-122"/>
              <a:ea typeface="楷体_GB2312" pitchFamily="1" charset="-122"/>
            </a:endParaRPr>
          </a:p>
        </p:txBody>
      </p:sp>
      <p:sp>
        <p:nvSpPr>
          <p:cNvPr id="59407" name="文本框 59406"/>
          <p:cNvSpPr txBox="1"/>
          <p:nvPr/>
        </p:nvSpPr>
        <p:spPr>
          <a:xfrm>
            <a:off x="4800600" y="6096000"/>
            <a:ext cx="263271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向往精神自由</a:t>
            </a:r>
            <a:endParaRPr lang="zh-CN" altLang="en-US" sz="3200" b="1">
              <a:solidFill>
                <a:srgbClr val="0000FF"/>
              </a:solidFill>
              <a:latin typeface="楷体_GB2312" pitchFamily="1" charset="-122"/>
              <a:ea typeface="楷体_GB2312" pitchFamily="1" charset="-122"/>
            </a:endParaRPr>
          </a:p>
        </p:txBody>
      </p:sp>
      <p:sp>
        <p:nvSpPr>
          <p:cNvPr id="59408" name="文本框 59407"/>
          <p:cNvSpPr txBox="1"/>
          <p:nvPr/>
        </p:nvSpPr>
        <p:spPr>
          <a:xfrm>
            <a:off x="7608888" y="5867400"/>
            <a:ext cx="1816100" cy="583565"/>
          </a:xfrm>
          <a:prstGeom prst="rect">
            <a:avLst/>
          </a:prstGeom>
          <a:noFill/>
          <a:ln w="9525">
            <a:noFill/>
          </a:ln>
        </p:spPr>
        <p:txBody>
          <a:bodyPr wrap="none" anchor="t" anchorCtr="0">
            <a:spAutoFit/>
          </a:bodyPr>
          <a:p>
            <a:r>
              <a:rPr lang="zh-CN" altLang="en-US" sz="3200" b="1">
                <a:solidFill>
                  <a:srgbClr val="0000FF"/>
                </a:solidFill>
                <a:latin typeface="楷体_GB2312" pitchFamily="1" charset="-122"/>
                <a:ea typeface="楷体_GB2312" pitchFamily="1" charset="-122"/>
              </a:rPr>
              <a:t>理想追求</a:t>
            </a:r>
            <a:endParaRPr lang="zh-CN" altLang="en-US" sz="3200" b="1">
              <a:solidFill>
                <a:srgbClr val="0000FF"/>
              </a:solidFill>
              <a:latin typeface="楷体_GB2312" pitchFamily="1" charset="-122"/>
              <a:ea typeface="楷体_GB2312" pitchFamily="1" charset="-122"/>
            </a:endParaRPr>
          </a:p>
        </p:txBody>
      </p:sp>
      <p:sp>
        <p:nvSpPr>
          <p:cNvPr id="59409" name="左中括号 59408"/>
          <p:cNvSpPr/>
          <p:nvPr/>
        </p:nvSpPr>
        <p:spPr>
          <a:xfrm>
            <a:off x="5159375" y="990600"/>
            <a:ext cx="152400" cy="914400"/>
          </a:xfrm>
          <a:prstGeom prst="leftBracket">
            <a:avLst>
              <a:gd name="adj" fmla="val 50000"/>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9410" name="左中括号 59409"/>
          <p:cNvSpPr/>
          <p:nvPr/>
        </p:nvSpPr>
        <p:spPr>
          <a:xfrm>
            <a:off x="4440238" y="2354263"/>
            <a:ext cx="228600" cy="1447800"/>
          </a:xfrm>
          <a:prstGeom prst="leftBracket">
            <a:avLst>
              <a:gd name="adj" fmla="val 52748"/>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9411" name="左中括号 59410"/>
          <p:cNvSpPr/>
          <p:nvPr/>
        </p:nvSpPr>
        <p:spPr>
          <a:xfrm>
            <a:off x="4511675" y="4495800"/>
            <a:ext cx="152400" cy="685800"/>
          </a:xfrm>
          <a:prstGeom prst="leftBracket">
            <a:avLst>
              <a:gd name="adj" fmla="val 37500"/>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9412" name="左中括号 59411"/>
          <p:cNvSpPr/>
          <p:nvPr/>
        </p:nvSpPr>
        <p:spPr>
          <a:xfrm>
            <a:off x="4440238" y="5791200"/>
            <a:ext cx="152400" cy="685800"/>
          </a:xfrm>
          <a:prstGeom prst="leftBracket">
            <a:avLst>
              <a:gd name="adj" fmla="val 37500"/>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59413" name="右中括号 59412"/>
          <p:cNvSpPr/>
          <p:nvPr/>
        </p:nvSpPr>
        <p:spPr>
          <a:xfrm>
            <a:off x="7454900" y="5791200"/>
            <a:ext cx="152400" cy="762000"/>
          </a:xfrm>
          <a:prstGeom prst="rightBracket">
            <a:avLst>
              <a:gd name="adj" fmla="val 41643"/>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9957" name="文本框 59413"/>
          <p:cNvSpPr txBox="1"/>
          <p:nvPr/>
        </p:nvSpPr>
        <p:spPr>
          <a:xfrm>
            <a:off x="8426450" y="1085850"/>
            <a:ext cx="2133600" cy="645160"/>
          </a:xfrm>
          <a:prstGeom prst="rect">
            <a:avLst/>
          </a:prstGeom>
          <a:noFill/>
          <a:ln w="9525">
            <a:noFill/>
          </a:ln>
        </p:spPr>
        <p:txBody>
          <a:bodyPr anchor="t" anchorCtr="0">
            <a:spAutoFit/>
          </a:bodyPr>
          <a:p>
            <a:pPr>
              <a:spcBef>
                <a:spcPct val="50000"/>
              </a:spcBef>
            </a:pPr>
            <a:r>
              <a:rPr lang="zh-CN" altLang="en-US" sz="3600" b="1">
                <a:solidFill>
                  <a:srgbClr val="FF0000"/>
                </a:solidFill>
                <a:latin typeface="华文中宋" panose="02010600040101010101" pitchFamily="2" charset="-122"/>
                <a:ea typeface="华文中宋" panose="02010600040101010101" pitchFamily="2" charset="-122"/>
              </a:rPr>
              <a:t>自责自悔</a:t>
            </a:r>
            <a:endParaRPr lang="zh-CN" altLang="en-US" sz="3600" b="1">
              <a:solidFill>
                <a:srgbClr val="FF0000"/>
              </a:solidFill>
              <a:latin typeface="华文中宋" panose="02010600040101010101" pitchFamily="2" charset="-122"/>
              <a:ea typeface="华文中宋" panose="02010600040101010101" pitchFamily="2" charset="-122"/>
            </a:endParaRPr>
          </a:p>
        </p:txBody>
      </p:sp>
      <p:sp>
        <p:nvSpPr>
          <p:cNvPr id="39958" name="文本框 59414"/>
          <p:cNvSpPr txBox="1"/>
          <p:nvPr/>
        </p:nvSpPr>
        <p:spPr>
          <a:xfrm>
            <a:off x="9166225" y="3297238"/>
            <a:ext cx="1219200" cy="1198880"/>
          </a:xfrm>
          <a:prstGeom prst="rect">
            <a:avLst/>
          </a:prstGeom>
          <a:noFill/>
          <a:ln w="9525">
            <a:noFill/>
          </a:ln>
        </p:spPr>
        <p:txBody>
          <a:bodyPr anchor="t" anchorCtr="0">
            <a:spAutoFit/>
          </a:bodyPr>
          <a:p>
            <a:pPr>
              <a:spcBef>
                <a:spcPct val="50000"/>
              </a:spcBef>
            </a:pPr>
            <a:r>
              <a:rPr lang="zh-CN" altLang="en-US" sz="3600" b="1">
                <a:solidFill>
                  <a:srgbClr val="FF0000"/>
                </a:solidFill>
                <a:latin typeface="华文中宋" panose="02010600040101010101" pitchFamily="2" charset="-122"/>
                <a:ea typeface="华文中宋" panose="02010600040101010101" pitchFamily="2" charset="-122"/>
              </a:rPr>
              <a:t>自安自乐</a:t>
            </a:r>
            <a:endParaRPr lang="zh-CN" altLang="en-US" sz="3600" b="1">
              <a:solidFill>
                <a:srgbClr val="FF0000"/>
              </a:solidFill>
              <a:latin typeface="华文中宋" panose="02010600040101010101" pitchFamily="2" charset="-122"/>
              <a:ea typeface="华文中宋" panose="02010600040101010101" pitchFamily="2" charset="-122"/>
            </a:endParaRPr>
          </a:p>
        </p:txBody>
      </p:sp>
      <p:sp>
        <p:nvSpPr>
          <p:cNvPr id="39959" name="文本框 59415"/>
          <p:cNvSpPr txBox="1"/>
          <p:nvPr/>
        </p:nvSpPr>
        <p:spPr>
          <a:xfrm>
            <a:off x="9337675" y="5622925"/>
            <a:ext cx="1143000" cy="1198880"/>
          </a:xfrm>
          <a:prstGeom prst="rect">
            <a:avLst/>
          </a:prstGeom>
          <a:noFill/>
          <a:ln w="9525">
            <a:noFill/>
          </a:ln>
        </p:spPr>
        <p:txBody>
          <a:bodyPr anchor="t" anchorCtr="0">
            <a:spAutoFit/>
          </a:bodyPr>
          <a:p>
            <a:pPr>
              <a:spcBef>
                <a:spcPct val="50000"/>
              </a:spcBef>
            </a:pPr>
            <a:r>
              <a:rPr lang="zh-CN" altLang="en-US" sz="3600" b="1">
                <a:solidFill>
                  <a:srgbClr val="FF0000"/>
                </a:solidFill>
                <a:latin typeface="华文中宋" panose="02010600040101010101" pitchFamily="2" charset="-122"/>
                <a:ea typeface="华文中宋" panose="02010600040101010101" pitchFamily="2" charset="-122"/>
              </a:rPr>
              <a:t>乐天安命</a:t>
            </a:r>
            <a:endParaRPr lang="zh-CN" altLang="en-US" sz="3600" b="1">
              <a:solidFill>
                <a:srgbClr val="FF0000"/>
              </a:solidFill>
              <a:latin typeface="华文中宋" panose="02010600040101010101" pitchFamily="2" charset="-122"/>
              <a:ea typeface="华文中宋" panose="02010600040101010101" pitchFamily="2" charset="-122"/>
            </a:endParaRPr>
          </a:p>
        </p:txBody>
      </p:sp>
      <p:sp>
        <p:nvSpPr>
          <p:cNvPr id="2" name="自选图形3"/>
          <p:cNvSpPr/>
          <p:nvPr/>
        </p:nvSpPr>
        <p:spPr>
          <a:xfrm flipH="1">
            <a:off x="8645525" y="2362200"/>
            <a:ext cx="352425" cy="2819400"/>
          </a:xfrm>
          <a:prstGeom prst="leftBrace">
            <a:avLst>
              <a:gd name="adj1" fmla="val 5911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0961"/>
                                        </p:tgtEl>
                                        <p:attrNameLst>
                                          <p:attrName>style.visibility</p:attrName>
                                        </p:attrNameLst>
                                      </p:cBhvr>
                                      <p:to>
                                        <p:strVal val="visible"/>
                                      </p:to>
                                    </p:set>
                                    <p:anim calcmode="lin" valueType="num">
                                      <p:cBhvr additive="base">
                                        <p:cTn id="7" dur="1000" fill="hold"/>
                                        <p:tgtEl>
                                          <p:spTgt spid="40961"/>
                                        </p:tgtEl>
                                        <p:attrNameLst>
                                          <p:attrName>ppt_x</p:attrName>
                                        </p:attrNameLst>
                                      </p:cBhvr>
                                      <p:tavLst>
                                        <p:tav tm="0">
                                          <p:val>
                                            <p:strVal val="#ppt_x"/>
                                          </p:val>
                                        </p:tav>
                                        <p:tav tm="100000">
                                          <p:val>
                                            <p:strVal val="#ppt_x"/>
                                          </p:val>
                                        </p:tav>
                                      </p:tavLst>
                                    </p:anim>
                                    <p:anim calcmode="lin" valueType="num">
                                      <p:cBhvr additive="base">
                                        <p:cTn id="8" dur="1000" fill="hold"/>
                                        <p:tgtEl>
                                          <p:spTgt spid="409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5"/>
                                        </p:tgtEl>
                                        <p:attrNameLst>
                                          <p:attrName>style.visibility</p:attrName>
                                        </p:attrNameLst>
                                      </p:cBhvr>
                                      <p:to>
                                        <p:strVal val="visible"/>
                                      </p:to>
                                    </p:set>
                                    <p:anim calcmode="lin" valueType="num">
                                      <p:cBhvr>
                                        <p:cTn id="13" dur="500" fill="hold"/>
                                        <p:tgtEl>
                                          <p:spTgt spid="59395"/>
                                        </p:tgtEl>
                                        <p:attrNameLst>
                                          <p:attrName>ppt_x</p:attrName>
                                        </p:attrNameLst>
                                      </p:cBhvr>
                                      <p:tavLst>
                                        <p:tav tm="0">
                                          <p:val>
                                            <p:strVal val="0-#ppt_w/2"/>
                                          </p:val>
                                        </p:tav>
                                        <p:tav tm="100000">
                                          <p:val>
                                            <p:strVal val="#ppt_x"/>
                                          </p:val>
                                        </p:tav>
                                      </p:tavLst>
                                    </p:anim>
                                    <p:anim calcmode="lin" valueType="num">
                                      <p:cBhvr>
                                        <p:cTn id="14" dur="500" fill="hold"/>
                                        <p:tgtEl>
                                          <p:spTgt spid="59395"/>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59409"/>
                                        </p:tgtEl>
                                        <p:attrNameLst>
                                          <p:attrName>style.visibility</p:attrName>
                                        </p:attrNameLst>
                                      </p:cBhvr>
                                      <p:to>
                                        <p:strVal val="visible"/>
                                      </p:to>
                                    </p:set>
                                    <p:anim calcmode="lin" valueType="num">
                                      <p:cBhvr>
                                        <p:cTn id="18" dur="500" fill="hold"/>
                                        <p:tgtEl>
                                          <p:spTgt spid="59409"/>
                                        </p:tgtEl>
                                        <p:attrNameLst>
                                          <p:attrName>ppt_x</p:attrName>
                                        </p:attrNameLst>
                                      </p:cBhvr>
                                      <p:tavLst>
                                        <p:tav tm="0">
                                          <p:val>
                                            <p:strVal val="0-#ppt_w/2"/>
                                          </p:val>
                                        </p:tav>
                                        <p:tav tm="100000">
                                          <p:val>
                                            <p:strVal val="#ppt_x"/>
                                          </p:val>
                                        </p:tav>
                                      </p:tavLst>
                                    </p:anim>
                                    <p:anim calcmode="lin" valueType="num">
                                      <p:cBhvr>
                                        <p:cTn id="19" dur="500" fill="hold"/>
                                        <p:tgtEl>
                                          <p:spTgt spid="5940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grpId="0" nodeType="afterEffect">
                                  <p:stCondLst>
                                    <p:cond delay="0"/>
                                  </p:stCondLst>
                                  <p:childTnLst>
                                    <p:set>
                                      <p:cBhvr>
                                        <p:cTn id="22" dur="1" fill="hold">
                                          <p:stCondLst>
                                            <p:cond delay="0"/>
                                          </p:stCondLst>
                                        </p:cTn>
                                        <p:tgtEl>
                                          <p:spTgt spid="59396"/>
                                        </p:tgtEl>
                                        <p:attrNameLst>
                                          <p:attrName>style.visibility</p:attrName>
                                        </p:attrNameLst>
                                      </p:cBhvr>
                                      <p:to>
                                        <p:strVal val="visible"/>
                                      </p:to>
                                    </p:set>
                                    <p:anim calcmode="lin" valueType="num">
                                      <p:cBhvr>
                                        <p:cTn id="23" dur="500" fill="hold"/>
                                        <p:tgtEl>
                                          <p:spTgt spid="59396"/>
                                        </p:tgtEl>
                                        <p:attrNameLst>
                                          <p:attrName>ppt_x</p:attrName>
                                        </p:attrNameLst>
                                      </p:cBhvr>
                                      <p:tavLst>
                                        <p:tav tm="0">
                                          <p:val>
                                            <p:strVal val="0-#ppt_w/2"/>
                                          </p:val>
                                        </p:tav>
                                        <p:tav tm="100000">
                                          <p:val>
                                            <p:strVal val="#ppt_x"/>
                                          </p:val>
                                        </p:tav>
                                      </p:tavLst>
                                    </p:anim>
                                    <p:anim calcmode="lin" valueType="num">
                                      <p:cBhvr>
                                        <p:cTn id="24" dur="500" fill="hold"/>
                                        <p:tgtEl>
                                          <p:spTgt spid="59396"/>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grpId="0" nodeType="afterEffect">
                                  <p:stCondLst>
                                    <p:cond delay="0"/>
                                  </p:stCondLst>
                                  <p:childTnLst>
                                    <p:set>
                                      <p:cBhvr>
                                        <p:cTn id="27" dur="1" fill="hold">
                                          <p:stCondLst>
                                            <p:cond delay="0"/>
                                          </p:stCondLst>
                                        </p:cTn>
                                        <p:tgtEl>
                                          <p:spTgt spid="59397"/>
                                        </p:tgtEl>
                                        <p:attrNameLst>
                                          <p:attrName>style.visibility</p:attrName>
                                        </p:attrNameLst>
                                      </p:cBhvr>
                                      <p:to>
                                        <p:strVal val="visible"/>
                                      </p:to>
                                    </p:set>
                                    <p:anim calcmode="lin" valueType="num">
                                      <p:cBhvr>
                                        <p:cTn id="28" dur="500" fill="hold"/>
                                        <p:tgtEl>
                                          <p:spTgt spid="59397"/>
                                        </p:tgtEl>
                                        <p:attrNameLst>
                                          <p:attrName>ppt_x</p:attrName>
                                        </p:attrNameLst>
                                      </p:cBhvr>
                                      <p:tavLst>
                                        <p:tav tm="0">
                                          <p:val>
                                            <p:strVal val="0-#ppt_w/2"/>
                                          </p:val>
                                        </p:tav>
                                        <p:tav tm="100000">
                                          <p:val>
                                            <p:strVal val="#ppt_x"/>
                                          </p:val>
                                        </p:tav>
                                      </p:tavLst>
                                    </p:anim>
                                    <p:anim calcmode="lin" valueType="num">
                                      <p:cBhvr>
                                        <p:cTn id="29" dur="500" fill="hold"/>
                                        <p:tgtEl>
                                          <p:spTgt spid="59397"/>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4" fill="hold" grpId="0" nodeType="afterEffect">
                                  <p:stCondLst>
                                    <p:cond delay="0"/>
                                  </p:stCondLst>
                                  <p:childTnLst>
                                    <p:set>
                                      <p:cBhvr>
                                        <p:cTn id="32" dur="1" fill="hold">
                                          <p:stCondLst>
                                            <p:cond delay="0"/>
                                          </p:stCondLst>
                                        </p:cTn>
                                        <p:tgtEl>
                                          <p:spTgt spid="39957"/>
                                        </p:tgtEl>
                                        <p:attrNameLst>
                                          <p:attrName>style.visibility</p:attrName>
                                        </p:attrNameLst>
                                      </p:cBhvr>
                                      <p:to>
                                        <p:strVal val="visible"/>
                                      </p:to>
                                    </p:set>
                                    <p:anim calcmode="lin" valueType="num">
                                      <p:cBhvr additive="base">
                                        <p:cTn id="33" dur="500" fill="hold"/>
                                        <p:tgtEl>
                                          <p:spTgt spid="39957"/>
                                        </p:tgtEl>
                                        <p:attrNameLst>
                                          <p:attrName>ppt_x</p:attrName>
                                        </p:attrNameLst>
                                      </p:cBhvr>
                                      <p:tavLst>
                                        <p:tav tm="0">
                                          <p:val>
                                            <p:strVal val="#ppt_x"/>
                                          </p:val>
                                        </p:tav>
                                        <p:tav tm="100000">
                                          <p:val>
                                            <p:strVal val="#ppt_x"/>
                                          </p:val>
                                        </p:tav>
                                      </p:tavLst>
                                    </p:anim>
                                    <p:anim calcmode="lin" valueType="num">
                                      <p:cBhvr additive="base">
                                        <p:cTn id="34" dur="500" fill="hold"/>
                                        <p:tgtEl>
                                          <p:spTgt spid="3995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59398"/>
                                        </p:tgtEl>
                                        <p:attrNameLst>
                                          <p:attrName>style.visibility</p:attrName>
                                        </p:attrNameLst>
                                      </p:cBhvr>
                                      <p:to>
                                        <p:strVal val="visible"/>
                                      </p:to>
                                    </p:set>
                                    <p:anim calcmode="lin" valueType="num">
                                      <p:cBhvr>
                                        <p:cTn id="39" dur="500" fill="hold"/>
                                        <p:tgtEl>
                                          <p:spTgt spid="59398"/>
                                        </p:tgtEl>
                                        <p:attrNameLst>
                                          <p:attrName>ppt_x</p:attrName>
                                        </p:attrNameLst>
                                      </p:cBhvr>
                                      <p:tavLst>
                                        <p:tav tm="0">
                                          <p:val>
                                            <p:strVal val="0-#ppt_w/2"/>
                                          </p:val>
                                        </p:tav>
                                        <p:tav tm="100000">
                                          <p:val>
                                            <p:strVal val="#ppt_x"/>
                                          </p:val>
                                        </p:tav>
                                      </p:tavLst>
                                    </p:anim>
                                    <p:anim calcmode="lin" valueType="num">
                                      <p:cBhvr>
                                        <p:cTn id="40" dur="500" fill="hold"/>
                                        <p:tgtEl>
                                          <p:spTgt spid="59398"/>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8" fill="hold" nodeType="afterEffect">
                                  <p:stCondLst>
                                    <p:cond delay="0"/>
                                  </p:stCondLst>
                                  <p:childTnLst>
                                    <p:set>
                                      <p:cBhvr>
                                        <p:cTn id="43" dur="1" fill="hold">
                                          <p:stCondLst>
                                            <p:cond delay="0"/>
                                          </p:stCondLst>
                                        </p:cTn>
                                        <p:tgtEl>
                                          <p:spTgt spid="59410"/>
                                        </p:tgtEl>
                                        <p:attrNameLst>
                                          <p:attrName>style.visibility</p:attrName>
                                        </p:attrNameLst>
                                      </p:cBhvr>
                                      <p:to>
                                        <p:strVal val="visible"/>
                                      </p:to>
                                    </p:set>
                                    <p:anim calcmode="lin" valueType="num">
                                      <p:cBhvr>
                                        <p:cTn id="44" dur="500" fill="hold"/>
                                        <p:tgtEl>
                                          <p:spTgt spid="59410"/>
                                        </p:tgtEl>
                                        <p:attrNameLst>
                                          <p:attrName>ppt_x</p:attrName>
                                        </p:attrNameLst>
                                      </p:cBhvr>
                                      <p:tavLst>
                                        <p:tav tm="0">
                                          <p:val>
                                            <p:strVal val="0-#ppt_w/2"/>
                                          </p:val>
                                        </p:tav>
                                        <p:tav tm="100000">
                                          <p:val>
                                            <p:strVal val="#ppt_x"/>
                                          </p:val>
                                        </p:tav>
                                      </p:tavLst>
                                    </p:anim>
                                    <p:anim calcmode="lin" valueType="num">
                                      <p:cBhvr>
                                        <p:cTn id="45" dur="500" fill="hold"/>
                                        <p:tgtEl>
                                          <p:spTgt spid="59410"/>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8" fill="hold" grpId="0" nodeType="afterEffect">
                                  <p:stCondLst>
                                    <p:cond delay="0"/>
                                  </p:stCondLst>
                                  <p:childTnLst>
                                    <p:set>
                                      <p:cBhvr>
                                        <p:cTn id="48" dur="1" fill="hold">
                                          <p:stCondLst>
                                            <p:cond delay="0"/>
                                          </p:stCondLst>
                                        </p:cTn>
                                        <p:tgtEl>
                                          <p:spTgt spid="59399"/>
                                        </p:tgtEl>
                                        <p:attrNameLst>
                                          <p:attrName>style.visibility</p:attrName>
                                        </p:attrNameLst>
                                      </p:cBhvr>
                                      <p:to>
                                        <p:strVal val="visible"/>
                                      </p:to>
                                    </p:set>
                                    <p:anim calcmode="lin" valueType="num">
                                      <p:cBhvr>
                                        <p:cTn id="49" dur="500" fill="hold"/>
                                        <p:tgtEl>
                                          <p:spTgt spid="59399"/>
                                        </p:tgtEl>
                                        <p:attrNameLst>
                                          <p:attrName>ppt_x</p:attrName>
                                        </p:attrNameLst>
                                      </p:cBhvr>
                                      <p:tavLst>
                                        <p:tav tm="0">
                                          <p:val>
                                            <p:strVal val="0-#ppt_w/2"/>
                                          </p:val>
                                        </p:tav>
                                        <p:tav tm="100000">
                                          <p:val>
                                            <p:strVal val="#ppt_x"/>
                                          </p:val>
                                        </p:tav>
                                      </p:tavLst>
                                    </p:anim>
                                    <p:anim calcmode="lin" valueType="num">
                                      <p:cBhvr>
                                        <p:cTn id="50" dur="500" fill="hold"/>
                                        <p:tgtEl>
                                          <p:spTgt spid="59399"/>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8" fill="hold" grpId="0" nodeType="afterEffect">
                                  <p:stCondLst>
                                    <p:cond delay="0"/>
                                  </p:stCondLst>
                                  <p:childTnLst>
                                    <p:set>
                                      <p:cBhvr>
                                        <p:cTn id="53" dur="1" fill="hold">
                                          <p:stCondLst>
                                            <p:cond delay="0"/>
                                          </p:stCondLst>
                                        </p:cTn>
                                        <p:tgtEl>
                                          <p:spTgt spid="59400"/>
                                        </p:tgtEl>
                                        <p:attrNameLst>
                                          <p:attrName>style.visibility</p:attrName>
                                        </p:attrNameLst>
                                      </p:cBhvr>
                                      <p:to>
                                        <p:strVal val="visible"/>
                                      </p:to>
                                    </p:set>
                                    <p:anim calcmode="lin" valueType="num">
                                      <p:cBhvr>
                                        <p:cTn id="54" dur="500" fill="hold"/>
                                        <p:tgtEl>
                                          <p:spTgt spid="59400"/>
                                        </p:tgtEl>
                                        <p:attrNameLst>
                                          <p:attrName>ppt_x</p:attrName>
                                        </p:attrNameLst>
                                      </p:cBhvr>
                                      <p:tavLst>
                                        <p:tav tm="0">
                                          <p:val>
                                            <p:strVal val="0-#ppt_w/2"/>
                                          </p:val>
                                        </p:tav>
                                        <p:tav tm="100000">
                                          <p:val>
                                            <p:strVal val="#ppt_x"/>
                                          </p:val>
                                        </p:tav>
                                      </p:tavLst>
                                    </p:anim>
                                    <p:anim calcmode="lin" valueType="num">
                                      <p:cBhvr>
                                        <p:cTn id="55" dur="500" fill="hold"/>
                                        <p:tgtEl>
                                          <p:spTgt spid="59400"/>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2" presetClass="entr" presetSubtype="8" fill="hold" grpId="0" nodeType="afterEffect">
                                  <p:stCondLst>
                                    <p:cond delay="0"/>
                                  </p:stCondLst>
                                  <p:childTnLst>
                                    <p:set>
                                      <p:cBhvr>
                                        <p:cTn id="58" dur="1" fill="hold">
                                          <p:stCondLst>
                                            <p:cond delay="0"/>
                                          </p:stCondLst>
                                        </p:cTn>
                                        <p:tgtEl>
                                          <p:spTgt spid="59401"/>
                                        </p:tgtEl>
                                        <p:attrNameLst>
                                          <p:attrName>style.visibility</p:attrName>
                                        </p:attrNameLst>
                                      </p:cBhvr>
                                      <p:to>
                                        <p:strVal val="visible"/>
                                      </p:to>
                                    </p:set>
                                    <p:anim calcmode="lin" valueType="num">
                                      <p:cBhvr>
                                        <p:cTn id="59" dur="500" fill="hold"/>
                                        <p:tgtEl>
                                          <p:spTgt spid="59401"/>
                                        </p:tgtEl>
                                        <p:attrNameLst>
                                          <p:attrName>ppt_x</p:attrName>
                                        </p:attrNameLst>
                                      </p:cBhvr>
                                      <p:tavLst>
                                        <p:tav tm="0">
                                          <p:val>
                                            <p:strVal val="0-#ppt_w/2"/>
                                          </p:val>
                                        </p:tav>
                                        <p:tav tm="100000">
                                          <p:val>
                                            <p:strVal val="#ppt_x"/>
                                          </p:val>
                                        </p:tav>
                                      </p:tavLst>
                                    </p:anim>
                                    <p:anim calcmode="lin" valueType="num">
                                      <p:cBhvr>
                                        <p:cTn id="60" dur="500" fill="hold"/>
                                        <p:tgtEl>
                                          <p:spTgt spid="59401"/>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59402"/>
                                        </p:tgtEl>
                                        <p:attrNameLst>
                                          <p:attrName>style.visibility</p:attrName>
                                        </p:attrNameLst>
                                      </p:cBhvr>
                                      <p:to>
                                        <p:strVal val="visible"/>
                                      </p:to>
                                    </p:set>
                                    <p:anim calcmode="lin" valueType="num">
                                      <p:cBhvr>
                                        <p:cTn id="65" dur="500" fill="hold"/>
                                        <p:tgtEl>
                                          <p:spTgt spid="59402"/>
                                        </p:tgtEl>
                                        <p:attrNameLst>
                                          <p:attrName>ppt_x</p:attrName>
                                        </p:attrNameLst>
                                      </p:cBhvr>
                                      <p:tavLst>
                                        <p:tav tm="0">
                                          <p:val>
                                            <p:strVal val="0-#ppt_w/2"/>
                                          </p:val>
                                        </p:tav>
                                        <p:tav tm="100000">
                                          <p:val>
                                            <p:strVal val="#ppt_x"/>
                                          </p:val>
                                        </p:tav>
                                      </p:tavLst>
                                    </p:anim>
                                    <p:anim calcmode="lin" valueType="num">
                                      <p:cBhvr>
                                        <p:cTn id="66" dur="500" fill="hold"/>
                                        <p:tgtEl>
                                          <p:spTgt spid="59402"/>
                                        </p:tgtEl>
                                        <p:attrNameLst>
                                          <p:attrName>ppt_y</p:attrName>
                                        </p:attrNameLst>
                                      </p:cBhvr>
                                      <p:tavLst>
                                        <p:tav tm="0">
                                          <p:val>
                                            <p:strVal val="#ppt_y"/>
                                          </p:val>
                                        </p:tav>
                                        <p:tav tm="100000">
                                          <p:val>
                                            <p:strVal val="#ppt_y"/>
                                          </p:val>
                                        </p:tav>
                                      </p:tavLst>
                                    </p:anim>
                                  </p:childTnLst>
                                </p:cTn>
                              </p:par>
                            </p:childTnLst>
                          </p:cTn>
                        </p:par>
                        <p:par>
                          <p:cTn id="67" fill="hold">
                            <p:stCondLst>
                              <p:cond delay="500"/>
                            </p:stCondLst>
                            <p:childTnLst>
                              <p:par>
                                <p:cTn id="68" presetID="2" presetClass="entr" presetSubtype="8" fill="hold" nodeType="afterEffect">
                                  <p:stCondLst>
                                    <p:cond delay="0"/>
                                  </p:stCondLst>
                                  <p:childTnLst>
                                    <p:set>
                                      <p:cBhvr>
                                        <p:cTn id="69" dur="1" fill="hold">
                                          <p:stCondLst>
                                            <p:cond delay="0"/>
                                          </p:stCondLst>
                                        </p:cTn>
                                        <p:tgtEl>
                                          <p:spTgt spid="59411"/>
                                        </p:tgtEl>
                                        <p:attrNameLst>
                                          <p:attrName>style.visibility</p:attrName>
                                        </p:attrNameLst>
                                      </p:cBhvr>
                                      <p:to>
                                        <p:strVal val="visible"/>
                                      </p:to>
                                    </p:set>
                                    <p:anim calcmode="lin" valueType="num">
                                      <p:cBhvr>
                                        <p:cTn id="70" dur="500" fill="hold"/>
                                        <p:tgtEl>
                                          <p:spTgt spid="59411"/>
                                        </p:tgtEl>
                                        <p:attrNameLst>
                                          <p:attrName>ppt_x</p:attrName>
                                        </p:attrNameLst>
                                      </p:cBhvr>
                                      <p:tavLst>
                                        <p:tav tm="0">
                                          <p:val>
                                            <p:strVal val="0-#ppt_w/2"/>
                                          </p:val>
                                        </p:tav>
                                        <p:tav tm="100000">
                                          <p:val>
                                            <p:strVal val="#ppt_x"/>
                                          </p:val>
                                        </p:tav>
                                      </p:tavLst>
                                    </p:anim>
                                    <p:anim calcmode="lin" valueType="num">
                                      <p:cBhvr>
                                        <p:cTn id="71" dur="500" fill="hold"/>
                                        <p:tgtEl>
                                          <p:spTgt spid="59411"/>
                                        </p:tgtEl>
                                        <p:attrNameLst>
                                          <p:attrName>ppt_y</p:attrName>
                                        </p:attrNameLst>
                                      </p:cBhvr>
                                      <p:tavLst>
                                        <p:tav tm="0">
                                          <p:val>
                                            <p:strVal val="#ppt_y"/>
                                          </p:val>
                                        </p:tav>
                                        <p:tav tm="100000">
                                          <p:val>
                                            <p:strVal val="#ppt_y"/>
                                          </p:val>
                                        </p:tav>
                                      </p:tavLst>
                                    </p:anim>
                                  </p:childTnLst>
                                </p:cTn>
                              </p:par>
                            </p:childTnLst>
                          </p:cTn>
                        </p:par>
                        <p:par>
                          <p:cTn id="72" fill="hold">
                            <p:stCondLst>
                              <p:cond delay="1000"/>
                            </p:stCondLst>
                            <p:childTnLst>
                              <p:par>
                                <p:cTn id="73" presetID="2" presetClass="entr" presetSubtype="8" fill="hold" grpId="0" nodeType="afterEffect">
                                  <p:stCondLst>
                                    <p:cond delay="0"/>
                                  </p:stCondLst>
                                  <p:childTnLst>
                                    <p:set>
                                      <p:cBhvr>
                                        <p:cTn id="74" dur="1" fill="hold">
                                          <p:stCondLst>
                                            <p:cond delay="0"/>
                                          </p:stCondLst>
                                        </p:cTn>
                                        <p:tgtEl>
                                          <p:spTgt spid="59403"/>
                                        </p:tgtEl>
                                        <p:attrNameLst>
                                          <p:attrName>style.visibility</p:attrName>
                                        </p:attrNameLst>
                                      </p:cBhvr>
                                      <p:to>
                                        <p:strVal val="visible"/>
                                      </p:to>
                                    </p:set>
                                    <p:anim calcmode="lin" valueType="num">
                                      <p:cBhvr>
                                        <p:cTn id="75" dur="500" fill="hold"/>
                                        <p:tgtEl>
                                          <p:spTgt spid="59403"/>
                                        </p:tgtEl>
                                        <p:attrNameLst>
                                          <p:attrName>ppt_x</p:attrName>
                                        </p:attrNameLst>
                                      </p:cBhvr>
                                      <p:tavLst>
                                        <p:tav tm="0">
                                          <p:val>
                                            <p:strVal val="0-#ppt_w/2"/>
                                          </p:val>
                                        </p:tav>
                                        <p:tav tm="100000">
                                          <p:val>
                                            <p:strVal val="#ppt_x"/>
                                          </p:val>
                                        </p:tav>
                                      </p:tavLst>
                                    </p:anim>
                                    <p:anim calcmode="lin" valueType="num">
                                      <p:cBhvr>
                                        <p:cTn id="76" dur="500" fill="hold"/>
                                        <p:tgtEl>
                                          <p:spTgt spid="59403"/>
                                        </p:tgtEl>
                                        <p:attrNameLst>
                                          <p:attrName>ppt_y</p:attrName>
                                        </p:attrNameLst>
                                      </p:cBhvr>
                                      <p:tavLst>
                                        <p:tav tm="0">
                                          <p:val>
                                            <p:strVal val="#ppt_y"/>
                                          </p:val>
                                        </p:tav>
                                        <p:tav tm="100000">
                                          <p:val>
                                            <p:strVal val="#ppt_y"/>
                                          </p:val>
                                        </p:tav>
                                      </p:tavLst>
                                    </p:anim>
                                  </p:childTnLst>
                                </p:cTn>
                              </p:par>
                            </p:childTnLst>
                          </p:cTn>
                        </p:par>
                        <p:par>
                          <p:cTn id="77" fill="hold">
                            <p:stCondLst>
                              <p:cond delay="1500"/>
                            </p:stCondLst>
                            <p:childTnLst>
                              <p:par>
                                <p:cTn id="78" presetID="2" presetClass="entr" presetSubtype="8" fill="hold" grpId="0" nodeType="afterEffect">
                                  <p:stCondLst>
                                    <p:cond delay="0"/>
                                  </p:stCondLst>
                                  <p:childTnLst>
                                    <p:set>
                                      <p:cBhvr>
                                        <p:cTn id="79" dur="1" fill="hold">
                                          <p:stCondLst>
                                            <p:cond delay="0"/>
                                          </p:stCondLst>
                                        </p:cTn>
                                        <p:tgtEl>
                                          <p:spTgt spid="59404"/>
                                        </p:tgtEl>
                                        <p:attrNameLst>
                                          <p:attrName>style.visibility</p:attrName>
                                        </p:attrNameLst>
                                      </p:cBhvr>
                                      <p:to>
                                        <p:strVal val="visible"/>
                                      </p:to>
                                    </p:set>
                                    <p:anim calcmode="lin" valueType="num">
                                      <p:cBhvr>
                                        <p:cTn id="80" dur="500" fill="hold"/>
                                        <p:tgtEl>
                                          <p:spTgt spid="59404"/>
                                        </p:tgtEl>
                                        <p:attrNameLst>
                                          <p:attrName>ppt_x</p:attrName>
                                        </p:attrNameLst>
                                      </p:cBhvr>
                                      <p:tavLst>
                                        <p:tav tm="0">
                                          <p:val>
                                            <p:strVal val="0-#ppt_w/2"/>
                                          </p:val>
                                        </p:tav>
                                        <p:tav tm="100000">
                                          <p:val>
                                            <p:strVal val="#ppt_x"/>
                                          </p:val>
                                        </p:tav>
                                      </p:tavLst>
                                    </p:anim>
                                    <p:anim calcmode="lin" valueType="num">
                                      <p:cBhvr>
                                        <p:cTn id="81" dur="500" fill="hold"/>
                                        <p:tgtEl>
                                          <p:spTgt spid="59404"/>
                                        </p:tgtEl>
                                        <p:attrNameLst>
                                          <p:attrName>ppt_y</p:attrName>
                                        </p:attrNameLst>
                                      </p:cBhvr>
                                      <p:tavLst>
                                        <p:tav tm="0">
                                          <p:val>
                                            <p:strVal val="#ppt_y"/>
                                          </p:val>
                                        </p:tav>
                                        <p:tav tm="100000">
                                          <p:val>
                                            <p:strVal val="#ppt_y"/>
                                          </p:val>
                                        </p:tav>
                                      </p:tavLst>
                                    </p:anim>
                                  </p:childTnLst>
                                </p:cTn>
                              </p:par>
                            </p:childTnLst>
                          </p:cTn>
                        </p:par>
                        <p:par>
                          <p:cTn id="82" fill="hold">
                            <p:stCondLst>
                              <p:cond delay="2000"/>
                            </p:stCondLst>
                            <p:childTnLst>
                              <p:par>
                                <p:cTn id="83" presetID="2" presetClass="entr" presetSubtype="4" fill="hold" grpId="0" nodeType="afterEffect">
                                  <p:stCondLst>
                                    <p:cond delay="0"/>
                                  </p:stCondLst>
                                  <p:childTnLst>
                                    <p:set>
                                      <p:cBhvr>
                                        <p:cTn id="84" dur="1" fill="hold">
                                          <p:stCondLst>
                                            <p:cond delay="0"/>
                                          </p:stCondLst>
                                        </p:cTn>
                                        <p:tgtEl>
                                          <p:spTgt spid="2"/>
                                        </p:tgtEl>
                                        <p:attrNameLst>
                                          <p:attrName>style.visibility</p:attrName>
                                        </p:attrNameLst>
                                      </p:cBhvr>
                                      <p:to>
                                        <p:strVal val="visible"/>
                                      </p:to>
                                    </p:set>
                                    <p:anim calcmode="lin" valueType="num">
                                      <p:cBhvr additive="base">
                                        <p:cTn id="85" dur="500" fill="hold"/>
                                        <p:tgtEl>
                                          <p:spTgt spid="2"/>
                                        </p:tgtEl>
                                        <p:attrNameLst>
                                          <p:attrName>ppt_x</p:attrName>
                                        </p:attrNameLst>
                                      </p:cBhvr>
                                      <p:tavLst>
                                        <p:tav tm="0">
                                          <p:val>
                                            <p:strVal val="#ppt_x"/>
                                          </p:val>
                                        </p:tav>
                                        <p:tav tm="100000">
                                          <p:val>
                                            <p:strVal val="#ppt_x"/>
                                          </p:val>
                                        </p:tav>
                                      </p:tavLst>
                                    </p:anim>
                                    <p:anim calcmode="lin" valueType="num">
                                      <p:cBhvr additive="base">
                                        <p:cTn id="86" dur="500" fill="hold"/>
                                        <p:tgtEl>
                                          <p:spTgt spid="2"/>
                                        </p:tgtEl>
                                        <p:attrNameLst>
                                          <p:attrName>ppt_y</p:attrName>
                                        </p:attrNameLst>
                                      </p:cBhvr>
                                      <p:tavLst>
                                        <p:tav tm="0">
                                          <p:val>
                                            <p:strVal val="1+#ppt_h/2"/>
                                          </p:val>
                                        </p:tav>
                                        <p:tav tm="100000">
                                          <p:val>
                                            <p:strVal val="#ppt_y"/>
                                          </p:val>
                                        </p:tav>
                                      </p:tavLst>
                                    </p:anim>
                                  </p:childTnLst>
                                </p:cTn>
                              </p:par>
                            </p:childTnLst>
                          </p:cTn>
                        </p:par>
                        <p:par>
                          <p:cTn id="87" fill="hold">
                            <p:stCondLst>
                              <p:cond delay="2500"/>
                            </p:stCondLst>
                            <p:childTnLst>
                              <p:par>
                                <p:cTn id="88" presetID="2" presetClass="entr" presetSubtype="4" fill="hold" grpId="0" nodeType="afterEffect">
                                  <p:stCondLst>
                                    <p:cond delay="0"/>
                                  </p:stCondLst>
                                  <p:childTnLst>
                                    <p:set>
                                      <p:cBhvr>
                                        <p:cTn id="89" dur="1" fill="hold">
                                          <p:stCondLst>
                                            <p:cond delay="0"/>
                                          </p:stCondLst>
                                        </p:cTn>
                                        <p:tgtEl>
                                          <p:spTgt spid="39958"/>
                                        </p:tgtEl>
                                        <p:attrNameLst>
                                          <p:attrName>style.visibility</p:attrName>
                                        </p:attrNameLst>
                                      </p:cBhvr>
                                      <p:to>
                                        <p:strVal val="visible"/>
                                      </p:to>
                                    </p:set>
                                    <p:anim calcmode="lin" valueType="num">
                                      <p:cBhvr additive="base">
                                        <p:cTn id="90" dur="500" fill="hold"/>
                                        <p:tgtEl>
                                          <p:spTgt spid="39958"/>
                                        </p:tgtEl>
                                        <p:attrNameLst>
                                          <p:attrName>ppt_x</p:attrName>
                                        </p:attrNameLst>
                                      </p:cBhvr>
                                      <p:tavLst>
                                        <p:tav tm="0">
                                          <p:val>
                                            <p:strVal val="#ppt_x"/>
                                          </p:val>
                                        </p:tav>
                                        <p:tav tm="100000">
                                          <p:val>
                                            <p:strVal val="#ppt_x"/>
                                          </p:val>
                                        </p:tav>
                                      </p:tavLst>
                                    </p:anim>
                                    <p:anim calcmode="lin" valueType="num">
                                      <p:cBhvr additive="base">
                                        <p:cTn id="91" dur="500" fill="hold"/>
                                        <p:tgtEl>
                                          <p:spTgt spid="39958"/>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8" fill="hold" grpId="0" nodeType="clickEffect">
                                  <p:stCondLst>
                                    <p:cond delay="0"/>
                                  </p:stCondLst>
                                  <p:childTnLst>
                                    <p:set>
                                      <p:cBhvr>
                                        <p:cTn id="95" dur="1" fill="hold">
                                          <p:stCondLst>
                                            <p:cond delay="0"/>
                                          </p:stCondLst>
                                        </p:cTn>
                                        <p:tgtEl>
                                          <p:spTgt spid="59405"/>
                                        </p:tgtEl>
                                        <p:attrNameLst>
                                          <p:attrName>style.visibility</p:attrName>
                                        </p:attrNameLst>
                                      </p:cBhvr>
                                      <p:to>
                                        <p:strVal val="visible"/>
                                      </p:to>
                                    </p:set>
                                    <p:anim calcmode="lin" valueType="num">
                                      <p:cBhvr>
                                        <p:cTn id="96" dur="500" fill="hold"/>
                                        <p:tgtEl>
                                          <p:spTgt spid="59405"/>
                                        </p:tgtEl>
                                        <p:attrNameLst>
                                          <p:attrName>ppt_x</p:attrName>
                                        </p:attrNameLst>
                                      </p:cBhvr>
                                      <p:tavLst>
                                        <p:tav tm="0">
                                          <p:val>
                                            <p:strVal val="0-#ppt_w/2"/>
                                          </p:val>
                                        </p:tav>
                                        <p:tav tm="100000">
                                          <p:val>
                                            <p:strVal val="#ppt_x"/>
                                          </p:val>
                                        </p:tav>
                                      </p:tavLst>
                                    </p:anim>
                                    <p:anim calcmode="lin" valueType="num">
                                      <p:cBhvr>
                                        <p:cTn id="97" dur="500" fill="hold"/>
                                        <p:tgtEl>
                                          <p:spTgt spid="59405"/>
                                        </p:tgtEl>
                                        <p:attrNameLst>
                                          <p:attrName>ppt_y</p:attrName>
                                        </p:attrNameLst>
                                      </p:cBhvr>
                                      <p:tavLst>
                                        <p:tav tm="0">
                                          <p:val>
                                            <p:strVal val="#ppt_y"/>
                                          </p:val>
                                        </p:tav>
                                        <p:tav tm="100000">
                                          <p:val>
                                            <p:strVal val="#ppt_y"/>
                                          </p:val>
                                        </p:tav>
                                      </p:tavLst>
                                    </p:anim>
                                  </p:childTnLst>
                                </p:cTn>
                              </p:par>
                            </p:childTnLst>
                          </p:cTn>
                        </p:par>
                        <p:par>
                          <p:cTn id="98" fill="hold">
                            <p:stCondLst>
                              <p:cond delay="500"/>
                            </p:stCondLst>
                            <p:childTnLst>
                              <p:par>
                                <p:cTn id="99" presetID="2" presetClass="entr" presetSubtype="8" fill="hold" nodeType="afterEffect">
                                  <p:stCondLst>
                                    <p:cond delay="0"/>
                                  </p:stCondLst>
                                  <p:childTnLst>
                                    <p:set>
                                      <p:cBhvr>
                                        <p:cTn id="100" dur="1" fill="hold">
                                          <p:stCondLst>
                                            <p:cond delay="0"/>
                                          </p:stCondLst>
                                        </p:cTn>
                                        <p:tgtEl>
                                          <p:spTgt spid="59412"/>
                                        </p:tgtEl>
                                        <p:attrNameLst>
                                          <p:attrName>style.visibility</p:attrName>
                                        </p:attrNameLst>
                                      </p:cBhvr>
                                      <p:to>
                                        <p:strVal val="visible"/>
                                      </p:to>
                                    </p:set>
                                    <p:anim calcmode="lin" valueType="num">
                                      <p:cBhvr>
                                        <p:cTn id="101" dur="500" fill="hold"/>
                                        <p:tgtEl>
                                          <p:spTgt spid="59412"/>
                                        </p:tgtEl>
                                        <p:attrNameLst>
                                          <p:attrName>ppt_x</p:attrName>
                                        </p:attrNameLst>
                                      </p:cBhvr>
                                      <p:tavLst>
                                        <p:tav tm="0">
                                          <p:val>
                                            <p:strVal val="0-#ppt_w/2"/>
                                          </p:val>
                                        </p:tav>
                                        <p:tav tm="100000">
                                          <p:val>
                                            <p:strVal val="#ppt_x"/>
                                          </p:val>
                                        </p:tav>
                                      </p:tavLst>
                                    </p:anim>
                                    <p:anim calcmode="lin" valueType="num">
                                      <p:cBhvr>
                                        <p:cTn id="102" dur="500" fill="hold"/>
                                        <p:tgtEl>
                                          <p:spTgt spid="59412"/>
                                        </p:tgtEl>
                                        <p:attrNameLst>
                                          <p:attrName>ppt_y</p:attrName>
                                        </p:attrNameLst>
                                      </p:cBhvr>
                                      <p:tavLst>
                                        <p:tav tm="0">
                                          <p:val>
                                            <p:strVal val="#ppt_y"/>
                                          </p:val>
                                        </p:tav>
                                        <p:tav tm="100000">
                                          <p:val>
                                            <p:strVal val="#ppt_y"/>
                                          </p:val>
                                        </p:tav>
                                      </p:tavLst>
                                    </p:anim>
                                  </p:childTnLst>
                                </p:cTn>
                              </p:par>
                            </p:childTnLst>
                          </p:cTn>
                        </p:par>
                        <p:par>
                          <p:cTn id="103" fill="hold">
                            <p:stCondLst>
                              <p:cond delay="1000"/>
                            </p:stCondLst>
                            <p:childTnLst>
                              <p:par>
                                <p:cTn id="104" presetID="2" presetClass="entr" presetSubtype="8" fill="hold" grpId="0" nodeType="afterEffect">
                                  <p:stCondLst>
                                    <p:cond delay="0"/>
                                  </p:stCondLst>
                                  <p:childTnLst>
                                    <p:set>
                                      <p:cBhvr>
                                        <p:cTn id="105" dur="1" fill="hold">
                                          <p:stCondLst>
                                            <p:cond delay="0"/>
                                          </p:stCondLst>
                                        </p:cTn>
                                        <p:tgtEl>
                                          <p:spTgt spid="59406"/>
                                        </p:tgtEl>
                                        <p:attrNameLst>
                                          <p:attrName>style.visibility</p:attrName>
                                        </p:attrNameLst>
                                      </p:cBhvr>
                                      <p:to>
                                        <p:strVal val="visible"/>
                                      </p:to>
                                    </p:set>
                                    <p:anim calcmode="lin" valueType="num">
                                      <p:cBhvr>
                                        <p:cTn id="106" dur="500" fill="hold"/>
                                        <p:tgtEl>
                                          <p:spTgt spid="59406"/>
                                        </p:tgtEl>
                                        <p:attrNameLst>
                                          <p:attrName>ppt_x</p:attrName>
                                        </p:attrNameLst>
                                      </p:cBhvr>
                                      <p:tavLst>
                                        <p:tav tm="0">
                                          <p:val>
                                            <p:strVal val="0-#ppt_w/2"/>
                                          </p:val>
                                        </p:tav>
                                        <p:tav tm="100000">
                                          <p:val>
                                            <p:strVal val="#ppt_x"/>
                                          </p:val>
                                        </p:tav>
                                      </p:tavLst>
                                    </p:anim>
                                    <p:anim calcmode="lin" valueType="num">
                                      <p:cBhvr>
                                        <p:cTn id="107" dur="500" fill="hold"/>
                                        <p:tgtEl>
                                          <p:spTgt spid="59406"/>
                                        </p:tgtEl>
                                        <p:attrNameLst>
                                          <p:attrName>ppt_y</p:attrName>
                                        </p:attrNameLst>
                                      </p:cBhvr>
                                      <p:tavLst>
                                        <p:tav tm="0">
                                          <p:val>
                                            <p:strVal val="#ppt_y"/>
                                          </p:val>
                                        </p:tav>
                                        <p:tav tm="100000">
                                          <p:val>
                                            <p:strVal val="#ppt_y"/>
                                          </p:val>
                                        </p:tav>
                                      </p:tavLst>
                                    </p:anim>
                                  </p:childTnLst>
                                </p:cTn>
                              </p:par>
                            </p:childTnLst>
                          </p:cTn>
                        </p:par>
                        <p:par>
                          <p:cTn id="108" fill="hold">
                            <p:stCondLst>
                              <p:cond delay="1500"/>
                            </p:stCondLst>
                            <p:childTnLst>
                              <p:par>
                                <p:cTn id="109" presetID="2" presetClass="entr" presetSubtype="8" fill="hold" grpId="0" nodeType="afterEffect">
                                  <p:stCondLst>
                                    <p:cond delay="0"/>
                                  </p:stCondLst>
                                  <p:childTnLst>
                                    <p:set>
                                      <p:cBhvr>
                                        <p:cTn id="110" dur="1" fill="hold">
                                          <p:stCondLst>
                                            <p:cond delay="0"/>
                                          </p:stCondLst>
                                        </p:cTn>
                                        <p:tgtEl>
                                          <p:spTgt spid="59407"/>
                                        </p:tgtEl>
                                        <p:attrNameLst>
                                          <p:attrName>style.visibility</p:attrName>
                                        </p:attrNameLst>
                                      </p:cBhvr>
                                      <p:to>
                                        <p:strVal val="visible"/>
                                      </p:to>
                                    </p:set>
                                    <p:anim calcmode="lin" valueType="num">
                                      <p:cBhvr>
                                        <p:cTn id="111" dur="500" fill="hold"/>
                                        <p:tgtEl>
                                          <p:spTgt spid="59407"/>
                                        </p:tgtEl>
                                        <p:attrNameLst>
                                          <p:attrName>ppt_x</p:attrName>
                                        </p:attrNameLst>
                                      </p:cBhvr>
                                      <p:tavLst>
                                        <p:tav tm="0">
                                          <p:val>
                                            <p:strVal val="0-#ppt_w/2"/>
                                          </p:val>
                                        </p:tav>
                                        <p:tav tm="100000">
                                          <p:val>
                                            <p:strVal val="#ppt_x"/>
                                          </p:val>
                                        </p:tav>
                                      </p:tavLst>
                                    </p:anim>
                                    <p:anim calcmode="lin" valueType="num">
                                      <p:cBhvr>
                                        <p:cTn id="112" dur="500" fill="hold"/>
                                        <p:tgtEl>
                                          <p:spTgt spid="59407"/>
                                        </p:tgtEl>
                                        <p:attrNameLst>
                                          <p:attrName>ppt_y</p:attrName>
                                        </p:attrNameLst>
                                      </p:cBhvr>
                                      <p:tavLst>
                                        <p:tav tm="0">
                                          <p:val>
                                            <p:strVal val="#ppt_y"/>
                                          </p:val>
                                        </p:tav>
                                        <p:tav tm="100000">
                                          <p:val>
                                            <p:strVal val="#ppt_y"/>
                                          </p:val>
                                        </p:tav>
                                      </p:tavLst>
                                    </p:anim>
                                  </p:childTnLst>
                                </p:cTn>
                              </p:par>
                            </p:childTnLst>
                          </p:cTn>
                        </p:par>
                        <p:par>
                          <p:cTn id="113" fill="hold">
                            <p:stCondLst>
                              <p:cond delay="2000"/>
                            </p:stCondLst>
                            <p:childTnLst>
                              <p:par>
                                <p:cTn id="114" presetID="2" presetClass="entr" presetSubtype="8" fill="hold" nodeType="afterEffect">
                                  <p:stCondLst>
                                    <p:cond delay="0"/>
                                  </p:stCondLst>
                                  <p:childTnLst>
                                    <p:set>
                                      <p:cBhvr>
                                        <p:cTn id="115" dur="1" fill="hold">
                                          <p:stCondLst>
                                            <p:cond delay="0"/>
                                          </p:stCondLst>
                                        </p:cTn>
                                        <p:tgtEl>
                                          <p:spTgt spid="59413"/>
                                        </p:tgtEl>
                                        <p:attrNameLst>
                                          <p:attrName>style.visibility</p:attrName>
                                        </p:attrNameLst>
                                      </p:cBhvr>
                                      <p:to>
                                        <p:strVal val="visible"/>
                                      </p:to>
                                    </p:set>
                                    <p:anim calcmode="lin" valueType="num">
                                      <p:cBhvr>
                                        <p:cTn id="116" dur="500" fill="hold"/>
                                        <p:tgtEl>
                                          <p:spTgt spid="59413"/>
                                        </p:tgtEl>
                                        <p:attrNameLst>
                                          <p:attrName>ppt_x</p:attrName>
                                        </p:attrNameLst>
                                      </p:cBhvr>
                                      <p:tavLst>
                                        <p:tav tm="0">
                                          <p:val>
                                            <p:strVal val="0-#ppt_w/2"/>
                                          </p:val>
                                        </p:tav>
                                        <p:tav tm="100000">
                                          <p:val>
                                            <p:strVal val="#ppt_x"/>
                                          </p:val>
                                        </p:tav>
                                      </p:tavLst>
                                    </p:anim>
                                    <p:anim calcmode="lin" valueType="num">
                                      <p:cBhvr>
                                        <p:cTn id="117" dur="500" fill="hold"/>
                                        <p:tgtEl>
                                          <p:spTgt spid="59413"/>
                                        </p:tgtEl>
                                        <p:attrNameLst>
                                          <p:attrName>ppt_y</p:attrName>
                                        </p:attrNameLst>
                                      </p:cBhvr>
                                      <p:tavLst>
                                        <p:tav tm="0">
                                          <p:val>
                                            <p:strVal val="#ppt_y"/>
                                          </p:val>
                                        </p:tav>
                                        <p:tav tm="100000">
                                          <p:val>
                                            <p:strVal val="#ppt_y"/>
                                          </p:val>
                                        </p:tav>
                                      </p:tavLst>
                                    </p:anim>
                                  </p:childTnLst>
                                </p:cTn>
                              </p:par>
                            </p:childTnLst>
                          </p:cTn>
                        </p:par>
                        <p:par>
                          <p:cTn id="118" fill="hold">
                            <p:stCondLst>
                              <p:cond delay="2500"/>
                            </p:stCondLst>
                            <p:childTnLst>
                              <p:par>
                                <p:cTn id="119" presetID="2" presetClass="entr" presetSubtype="8" fill="hold" grpId="0" nodeType="afterEffect">
                                  <p:stCondLst>
                                    <p:cond delay="0"/>
                                  </p:stCondLst>
                                  <p:childTnLst>
                                    <p:set>
                                      <p:cBhvr>
                                        <p:cTn id="120" dur="1" fill="hold">
                                          <p:stCondLst>
                                            <p:cond delay="0"/>
                                          </p:stCondLst>
                                        </p:cTn>
                                        <p:tgtEl>
                                          <p:spTgt spid="59408"/>
                                        </p:tgtEl>
                                        <p:attrNameLst>
                                          <p:attrName>style.visibility</p:attrName>
                                        </p:attrNameLst>
                                      </p:cBhvr>
                                      <p:to>
                                        <p:strVal val="visible"/>
                                      </p:to>
                                    </p:set>
                                    <p:anim calcmode="lin" valueType="num">
                                      <p:cBhvr>
                                        <p:cTn id="121" dur="500" fill="hold"/>
                                        <p:tgtEl>
                                          <p:spTgt spid="59408"/>
                                        </p:tgtEl>
                                        <p:attrNameLst>
                                          <p:attrName>ppt_x</p:attrName>
                                        </p:attrNameLst>
                                      </p:cBhvr>
                                      <p:tavLst>
                                        <p:tav tm="0">
                                          <p:val>
                                            <p:strVal val="0-#ppt_w/2"/>
                                          </p:val>
                                        </p:tav>
                                        <p:tav tm="100000">
                                          <p:val>
                                            <p:strVal val="#ppt_x"/>
                                          </p:val>
                                        </p:tav>
                                      </p:tavLst>
                                    </p:anim>
                                    <p:anim calcmode="lin" valueType="num">
                                      <p:cBhvr>
                                        <p:cTn id="122" dur="500" fill="hold"/>
                                        <p:tgtEl>
                                          <p:spTgt spid="59408"/>
                                        </p:tgtEl>
                                        <p:attrNameLst>
                                          <p:attrName>ppt_y</p:attrName>
                                        </p:attrNameLst>
                                      </p:cBhvr>
                                      <p:tavLst>
                                        <p:tav tm="0">
                                          <p:val>
                                            <p:strVal val="#ppt_y"/>
                                          </p:val>
                                        </p:tav>
                                        <p:tav tm="100000">
                                          <p:val>
                                            <p:strVal val="#ppt_y"/>
                                          </p:val>
                                        </p:tav>
                                      </p:tavLst>
                                    </p:anim>
                                  </p:childTnLst>
                                </p:cTn>
                              </p:par>
                            </p:childTnLst>
                          </p:cTn>
                        </p:par>
                        <p:par>
                          <p:cTn id="123" fill="hold">
                            <p:stCondLst>
                              <p:cond delay="3000"/>
                            </p:stCondLst>
                            <p:childTnLst>
                              <p:par>
                                <p:cTn id="124" presetID="2" presetClass="entr" presetSubtype="4" fill="hold" grpId="0" nodeType="afterEffect">
                                  <p:stCondLst>
                                    <p:cond delay="0"/>
                                  </p:stCondLst>
                                  <p:childTnLst>
                                    <p:set>
                                      <p:cBhvr>
                                        <p:cTn id="125" dur="1" fill="hold">
                                          <p:stCondLst>
                                            <p:cond delay="0"/>
                                          </p:stCondLst>
                                        </p:cTn>
                                        <p:tgtEl>
                                          <p:spTgt spid="39959"/>
                                        </p:tgtEl>
                                        <p:attrNameLst>
                                          <p:attrName>style.visibility</p:attrName>
                                        </p:attrNameLst>
                                      </p:cBhvr>
                                      <p:to>
                                        <p:strVal val="visible"/>
                                      </p:to>
                                    </p:set>
                                    <p:anim calcmode="lin" valueType="num">
                                      <p:cBhvr additive="base">
                                        <p:cTn id="126" dur="500" fill="hold"/>
                                        <p:tgtEl>
                                          <p:spTgt spid="39959"/>
                                        </p:tgtEl>
                                        <p:attrNameLst>
                                          <p:attrName>ppt_x</p:attrName>
                                        </p:attrNameLst>
                                      </p:cBhvr>
                                      <p:tavLst>
                                        <p:tav tm="0">
                                          <p:val>
                                            <p:strVal val="#ppt_x"/>
                                          </p:val>
                                        </p:tav>
                                        <p:tav tm="100000">
                                          <p:val>
                                            <p:strVal val="#ppt_x"/>
                                          </p:val>
                                        </p:tav>
                                      </p:tavLst>
                                    </p:anim>
                                    <p:anim calcmode="lin" valueType="num">
                                      <p:cBhvr additive="base">
                                        <p:cTn id="127" dur="500" fill="hold"/>
                                        <p:tgtEl>
                                          <p:spTgt spid="399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P spid="59396" grpId="0"/>
      <p:bldP spid="59397" grpId="0"/>
      <p:bldP spid="59398" grpId="0"/>
      <p:bldP spid="59399" grpId="0"/>
      <p:bldP spid="59400" grpId="0"/>
      <p:bldP spid="59401" grpId="0"/>
      <p:bldP spid="59402" grpId="0"/>
      <p:bldP spid="59403" grpId="0"/>
      <p:bldP spid="59404" grpId="0"/>
      <p:bldP spid="59405" grpId="0"/>
      <p:bldP spid="59406" grpId="0"/>
      <p:bldP spid="59407" grpId="0"/>
      <p:bldP spid="59408" grpId="0"/>
      <p:bldP spid="39957" grpId="0"/>
      <p:bldP spid="39958" grpId="0"/>
      <p:bldP spid="39959" grpId="0"/>
      <p:bldP spid="2" grpId="0" bldLvl="0" animBg="1"/>
      <p:bldP spid="409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28674"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29699" name="图片 163841" descr="JKS10_025"/>
          <p:cNvPicPr>
            <a:picLocks noChangeAspect="1"/>
          </p:cNvPicPr>
          <p:nvPr/>
        </p:nvPicPr>
        <p:blipFill>
          <a:blip r:embed="rId1"/>
          <a:stretch>
            <a:fillRect/>
          </a:stretch>
        </p:blipFill>
        <p:spPr>
          <a:xfrm>
            <a:off x="109855" y="93980"/>
            <a:ext cx="11972925" cy="6670675"/>
          </a:xfrm>
          <a:prstGeom prst="rect">
            <a:avLst/>
          </a:prstGeom>
          <a:noFill/>
          <a:ln w="9525">
            <a:noFill/>
          </a:ln>
        </p:spPr>
      </p:pic>
      <p:sp>
        <p:nvSpPr>
          <p:cNvPr id="40962" name="文本占位符 33793"/>
          <p:cNvSpPr>
            <a:spLocks noGrp="1" noRot="1"/>
          </p:cNvSpPr>
          <p:nvPr/>
        </p:nvSpPr>
        <p:spPr>
          <a:xfrm>
            <a:off x="2189163" y="790575"/>
            <a:ext cx="7813675" cy="3209925"/>
          </a:xfrm>
          <a:prstGeom prst="rect">
            <a:avLst/>
          </a:prstGeom>
          <a:noFill/>
          <a:ln w="9525">
            <a:noFill/>
          </a:ln>
        </p:spPr>
        <p:txBody>
          <a:bodyPr anchor="t" anchorCtr="0"/>
          <a:p>
            <a:pPr algn="ctr">
              <a:lnSpc>
                <a:spcPct val="90000"/>
              </a:lnSpc>
              <a:spcBef>
                <a:spcPct val="20000"/>
              </a:spcBef>
              <a:buClr>
                <a:schemeClr val="hlink"/>
              </a:buClr>
              <a:buSzPct val="70000"/>
            </a:pPr>
            <a:r>
              <a:rPr lang="zh-CN" altLang="en-US" sz="8800" b="1" dirty="0">
                <a:solidFill>
                  <a:srgbClr val="FF0000"/>
                </a:solidFill>
                <a:latin typeface="华文行楷" panose="02010800040101010101" pitchFamily="2" charset="-122"/>
                <a:ea typeface="华文行楷" panose="02010800040101010101" pitchFamily="2" charset="-122"/>
              </a:rPr>
              <a:t>学习</a:t>
            </a:r>
            <a:endParaRPr lang="zh-CN" altLang="en-US" sz="8800" b="1" dirty="0">
              <a:solidFill>
                <a:srgbClr val="FF0000"/>
              </a:solidFill>
              <a:latin typeface="华文行楷" panose="02010800040101010101" pitchFamily="2" charset="-122"/>
              <a:ea typeface="华文行楷" panose="02010800040101010101" pitchFamily="2" charset="-122"/>
            </a:endParaRPr>
          </a:p>
          <a:p>
            <a:pPr>
              <a:lnSpc>
                <a:spcPct val="90000"/>
              </a:lnSpc>
              <a:spcBef>
                <a:spcPct val="20000"/>
              </a:spcBef>
              <a:buClr>
                <a:schemeClr val="hlink"/>
              </a:buClr>
              <a:buSzPct val="70000"/>
            </a:pPr>
            <a:r>
              <a:rPr lang="zh-CN" altLang="en-US" sz="11500" b="1" dirty="0">
                <a:solidFill>
                  <a:srgbClr val="FF0000"/>
                </a:solidFill>
                <a:latin typeface="华文行楷" panose="02010800040101010101" pitchFamily="2" charset="-122"/>
                <a:ea typeface="华文行楷" panose="02010800040101010101" pitchFamily="2" charset="-122"/>
              </a:rPr>
              <a:t>第一自然段</a:t>
            </a:r>
            <a:endParaRPr lang="zh-CN" altLang="en-US" sz="8800" b="1" dirty="0">
              <a:solidFill>
                <a:srgbClr val="FF0000"/>
              </a:solidFill>
              <a:latin typeface="华文行楷" panose="02010800040101010101" pitchFamily="2" charset="-122"/>
              <a:ea typeface="华文行楷" panose="02010800040101010101" pitchFamily="2" charset="-122"/>
            </a:endParaRPr>
          </a:p>
          <a:p>
            <a:pPr>
              <a:spcBef>
                <a:spcPct val="20000"/>
              </a:spcBef>
              <a:buClr>
                <a:schemeClr val="hlink"/>
              </a:buClr>
              <a:buSzPct val="70000"/>
            </a:pPr>
            <a:endParaRPr lang="zh-CN" altLang="en-US" sz="8800" b="1" dirty="0">
              <a:solidFill>
                <a:srgbClr val="FF0000"/>
              </a:solidFill>
              <a:latin typeface="华文行楷" panose="02010800040101010101" pitchFamily="2" charset="-122"/>
              <a:ea typeface="华文行楷" panose="02010800040101010101" pitchFamily="2" charset="-122"/>
            </a:endParaRPr>
          </a:p>
        </p:txBody>
      </p:sp>
      <p:pic>
        <p:nvPicPr>
          <p:cNvPr id="29701"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400368" y="3741738"/>
            <a:ext cx="3962400" cy="3022600"/>
          </a:xfrm>
          <a:prstGeom prst="rect">
            <a:avLst/>
          </a:prstGeom>
          <a:noFill/>
          <a:ln w="9525">
            <a:noFill/>
          </a:ln>
        </p:spPr>
      </p:pic>
      <p:pic>
        <p:nvPicPr>
          <p:cNvPr id="29702"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1754188" y="163513"/>
            <a:ext cx="2132012" cy="1841500"/>
          </a:xfrm>
          <a:prstGeom prst="rect">
            <a:avLst/>
          </a:prstGeom>
          <a:noFill/>
          <a:ln w="9525">
            <a:noFill/>
          </a:ln>
        </p:spPr>
      </p:pic>
      <p:pic>
        <p:nvPicPr>
          <p:cNvPr id="29703"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8124825" y="163513"/>
            <a:ext cx="2266950" cy="1839912"/>
          </a:xfrm>
          <a:prstGeom prst="rect">
            <a:avLst/>
          </a:prstGeom>
          <a:noFill/>
          <a:ln w="9525">
            <a:noFill/>
          </a:ln>
        </p:spPr>
      </p:pic>
      <p:pic>
        <p:nvPicPr>
          <p:cNvPr id="29704"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7575550" y="3742055"/>
            <a:ext cx="4056063" cy="3022600"/>
          </a:xfrm>
          <a:prstGeom prst="rect">
            <a:avLst/>
          </a:prstGeom>
          <a:noFill/>
          <a:ln w="9525">
            <a:noFill/>
          </a:ln>
        </p:spPr>
      </p:pic>
      <p:sp>
        <p:nvSpPr>
          <p:cNvPr id="3" name="文本框 2"/>
          <p:cNvSpPr txBox="1"/>
          <p:nvPr/>
        </p:nvSpPr>
        <p:spPr>
          <a:xfrm>
            <a:off x="4861560" y="4469130"/>
            <a:ext cx="2470150" cy="768350"/>
          </a:xfrm>
          <a:prstGeom prst="rect">
            <a:avLst/>
          </a:prstGeom>
          <a:noFill/>
        </p:spPr>
        <p:txBody>
          <a:bodyPr wrap="square" rtlCol="0">
            <a:spAutoFit/>
          </a:bodyPr>
          <a:p>
            <a:r>
              <a:rPr lang="zh-CN" altLang="en-US" sz="4400" b="1">
                <a:solidFill>
                  <a:srgbClr val="311DC8"/>
                </a:solidFill>
                <a:latin typeface="华文中宋" panose="02010600040101010101" pitchFamily="2" charset="-122"/>
                <a:ea typeface="华文中宋" panose="02010600040101010101" pitchFamily="2" charset="-122"/>
              </a:rPr>
              <a:t>决意归去</a:t>
            </a:r>
            <a:endParaRPr lang="zh-CN" altLang="en-US" sz="4400" b="1">
              <a:solidFill>
                <a:srgbClr val="311DC8"/>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40962"/>
                                        </p:tgtEl>
                                        <p:attrNameLst>
                                          <p:attrName>style.visibility</p:attrName>
                                        </p:attrNameLst>
                                      </p:cBhvr>
                                      <p:to>
                                        <p:strVal val="visible"/>
                                      </p:to>
                                    </p:set>
                                    <p:anim calcmode="lin" valueType="num">
                                      <p:cBhvr>
                                        <p:cTn id="7" dur="1000" fill="hold"/>
                                        <p:tgtEl>
                                          <p:spTgt spid="40962"/>
                                        </p:tgtEl>
                                        <p:attrNameLst>
                                          <p:attrName>ppt_w</p:attrName>
                                        </p:attrNameLst>
                                      </p:cBhvr>
                                      <p:tavLst>
                                        <p:tav tm="0">
                                          <p:val>
                                            <p:fltVal val="0.000000"/>
                                          </p:val>
                                        </p:tav>
                                        <p:tav tm="100000">
                                          <p:val>
                                            <p:strVal val="#ppt_w"/>
                                          </p:val>
                                        </p:tav>
                                      </p:tavLst>
                                    </p:anim>
                                    <p:anim calcmode="lin" valueType="num">
                                      <p:cBhvr>
                                        <p:cTn id="8" dur="1000" fill="hold"/>
                                        <p:tgtEl>
                                          <p:spTgt spid="40962"/>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6"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文本框 34818"/>
          <p:cNvSpPr txBox="1"/>
          <p:nvPr/>
        </p:nvSpPr>
        <p:spPr>
          <a:xfrm>
            <a:off x="3892550" y="176213"/>
            <a:ext cx="5068888" cy="829945"/>
          </a:xfrm>
          <a:prstGeom prst="rect">
            <a:avLst/>
          </a:prstGeom>
          <a:noFill/>
          <a:ln w="9525">
            <a:noFill/>
          </a:ln>
        </p:spPr>
        <p:txBody>
          <a:bodyPr wrap="square" anchor="t" anchorCtr="0">
            <a:spAutoFit/>
          </a:bodyPr>
          <a:p>
            <a:pPr eaLnBrk="0" hangingPunct="0">
              <a:spcBef>
                <a:spcPct val="50000"/>
              </a:spcBef>
            </a:pPr>
            <a:r>
              <a:rPr lang="zh-CN" altLang="en-US" sz="4000" b="1">
                <a:solidFill>
                  <a:srgbClr val="FF0000"/>
                </a:solidFill>
                <a:latin typeface="微软雅黑" panose="020B0503020204020204" charset="-122"/>
                <a:ea typeface="微软雅黑" panose="020B0503020204020204" charset="-122"/>
              </a:rPr>
              <a:t>归去来兮辞</a:t>
            </a:r>
            <a:r>
              <a:rPr lang="zh-CN" altLang="en-US" sz="4800" b="1">
                <a:solidFill>
                  <a:srgbClr val="FF0000"/>
                </a:solidFill>
                <a:latin typeface="微软雅黑" panose="020B0503020204020204" charset="-122"/>
                <a:ea typeface="微软雅黑" panose="020B0503020204020204" charset="-122"/>
              </a:rPr>
              <a:t>   </a:t>
            </a:r>
            <a:r>
              <a:rPr lang="zh-CN" altLang="en-US" sz="3200" b="1">
                <a:solidFill>
                  <a:srgbClr val="191FF7"/>
                </a:solidFill>
                <a:latin typeface="华文中宋" panose="02010600040101010101" pitchFamily="2" charset="-122"/>
                <a:ea typeface="华文中宋" panose="02010600040101010101" pitchFamily="2" charset="-122"/>
              </a:rPr>
              <a:t>陶渊明</a:t>
            </a:r>
            <a:endParaRPr lang="zh-CN" altLang="en-US" sz="3200" b="1">
              <a:solidFill>
                <a:srgbClr val="191FF7"/>
              </a:solidFill>
              <a:latin typeface="华文中宋" panose="02010600040101010101" pitchFamily="2" charset="-122"/>
              <a:ea typeface="华文中宋" panose="02010600040101010101" pitchFamily="2" charset="-122"/>
            </a:endParaRPr>
          </a:p>
        </p:txBody>
      </p:sp>
      <p:sp>
        <p:nvSpPr>
          <p:cNvPr id="43013" name="矩形 34820"/>
          <p:cNvSpPr/>
          <p:nvPr/>
        </p:nvSpPr>
        <p:spPr>
          <a:xfrm>
            <a:off x="546100" y="1006475"/>
            <a:ext cx="11151870" cy="5323205"/>
          </a:xfrm>
          <a:prstGeom prst="rect">
            <a:avLst/>
          </a:prstGeom>
          <a:noFill/>
          <a:ln w="9525">
            <a:noFill/>
          </a:ln>
        </p:spPr>
        <p:txBody>
          <a:bodyPr wrap="square" anchor="t" anchorCtr="0">
            <a:spAutoFit/>
          </a:bodyPr>
          <a:p>
            <a:pPr eaLnBrk="0" hangingPunct="0">
              <a:lnSpc>
                <a:spcPct val="170000"/>
              </a:lnSpc>
            </a:pPr>
            <a:r>
              <a:rPr lang="en-US" altLang="zh-CN" sz="4000" b="1">
                <a:solidFill>
                  <a:srgbClr val="FFFF00"/>
                </a:solidFill>
                <a:latin typeface="微软雅黑" panose="020B0503020204020204" charset="-122"/>
                <a:ea typeface="微软雅黑" panose="020B0503020204020204" charset="-122"/>
              </a:rPr>
              <a:t>       </a:t>
            </a:r>
            <a:r>
              <a:rPr lang="zh-CN" altLang="en-US" sz="4000" b="1">
                <a:solidFill>
                  <a:srgbClr val="000000"/>
                </a:solidFill>
                <a:latin typeface="微软雅黑" panose="020B0503020204020204" charset="-122"/>
                <a:ea typeface="微软雅黑" panose="020B0503020204020204" charset="-122"/>
              </a:rPr>
              <a:t>归</a:t>
            </a:r>
            <a:r>
              <a:rPr lang="zh-CN" altLang="en-US" sz="4000" b="1">
                <a:solidFill>
                  <a:srgbClr val="FF0000"/>
                </a:solidFill>
                <a:latin typeface="微软雅黑" panose="020B0503020204020204" charset="-122"/>
                <a:ea typeface="微软雅黑" panose="020B0503020204020204" charset="-122"/>
              </a:rPr>
              <a:t>去</a:t>
            </a:r>
            <a:r>
              <a:rPr lang="zh-CN" altLang="en-US" sz="4000" b="1">
                <a:latin typeface="微软雅黑" panose="020B0503020204020204" charset="-122"/>
                <a:ea typeface="微软雅黑" panose="020B0503020204020204" charset="-122"/>
              </a:rPr>
              <a:t>来</a:t>
            </a:r>
            <a:r>
              <a:rPr lang="zh-CN" altLang="en-US" sz="4000" b="1">
                <a:solidFill>
                  <a:srgbClr val="FF0000"/>
                </a:solidFill>
                <a:latin typeface="微软雅黑" panose="020B0503020204020204" charset="-122"/>
                <a:ea typeface="微软雅黑" panose="020B0503020204020204" charset="-122"/>
              </a:rPr>
              <a:t>兮</a:t>
            </a:r>
            <a:r>
              <a:rPr lang="zh-CN" altLang="en-US" sz="4000" b="1">
                <a:solidFill>
                  <a:srgbClr val="000000"/>
                </a:solidFill>
                <a:latin typeface="微软雅黑" panose="020B0503020204020204" charset="-122"/>
                <a:ea typeface="微软雅黑" panose="020B0503020204020204" charset="-122"/>
              </a:rPr>
              <a:t>，田园将</a:t>
            </a:r>
            <a:r>
              <a:rPr lang="zh-CN" altLang="en-US" sz="4000" b="1">
                <a:solidFill>
                  <a:srgbClr val="FF0000"/>
                </a:solidFill>
                <a:latin typeface="微软雅黑" panose="020B0503020204020204" charset="-122"/>
                <a:ea typeface="微软雅黑" panose="020B0503020204020204" charset="-122"/>
              </a:rPr>
              <a:t>芜</a:t>
            </a:r>
            <a:r>
              <a:rPr lang="zh-CN" altLang="en-US" sz="4000" b="1">
                <a:solidFill>
                  <a:srgbClr val="00B050"/>
                </a:solidFill>
                <a:latin typeface="微软雅黑" panose="020B0503020204020204" charset="-122"/>
                <a:ea typeface="微软雅黑" panose="020B0503020204020204" charset="-122"/>
              </a:rPr>
              <a:t>胡</a:t>
            </a:r>
            <a:r>
              <a:rPr lang="zh-CN" altLang="en-US" sz="4000" b="1">
                <a:solidFill>
                  <a:srgbClr val="000000"/>
                </a:solidFill>
                <a:latin typeface="微软雅黑" panose="020B0503020204020204" charset="-122"/>
                <a:ea typeface="微软雅黑" panose="020B0503020204020204" charset="-122"/>
              </a:rPr>
              <a:t>不归！</a:t>
            </a:r>
            <a:r>
              <a:rPr lang="zh-CN" altLang="en-US" sz="4000" b="1">
                <a:solidFill>
                  <a:schemeClr val="tx1"/>
                </a:solidFill>
                <a:latin typeface="微软雅黑" panose="020B0503020204020204" charset="-122"/>
                <a:ea typeface="微软雅黑" panose="020B0503020204020204" charset="-122"/>
              </a:rPr>
              <a:t>既</a:t>
            </a:r>
            <a:r>
              <a:rPr lang="zh-CN" altLang="en-US" sz="4000" b="1">
                <a:solidFill>
                  <a:srgbClr val="000000"/>
                </a:solidFill>
                <a:latin typeface="微软雅黑" panose="020B0503020204020204" charset="-122"/>
                <a:ea typeface="微软雅黑" panose="020B0503020204020204" charset="-122"/>
              </a:rPr>
              <a:t>自</a:t>
            </a:r>
            <a:r>
              <a:rPr lang="zh-CN" altLang="en-US" sz="4000" b="1" u="sng">
                <a:solidFill>
                  <a:srgbClr val="FF0000"/>
                </a:solidFill>
                <a:latin typeface="微软雅黑" panose="020B0503020204020204" charset="-122"/>
                <a:ea typeface="微软雅黑" panose="020B0503020204020204" charset="-122"/>
              </a:rPr>
              <a:t>以心为形役</a:t>
            </a:r>
            <a:r>
              <a:rPr lang="zh-CN" altLang="en-US" sz="4000" b="1">
                <a:solidFill>
                  <a:srgbClr val="000000"/>
                </a:solidFill>
                <a:latin typeface="微软雅黑" panose="020B0503020204020204" charset="-122"/>
                <a:ea typeface="微软雅黑" panose="020B0503020204020204" charset="-122"/>
              </a:rPr>
              <a:t>，</a:t>
            </a:r>
            <a:r>
              <a:rPr lang="zh-CN" altLang="en-US" sz="4000" b="1">
                <a:solidFill>
                  <a:srgbClr val="FF0000"/>
                </a:solidFill>
                <a:latin typeface="微软雅黑" panose="020B0503020204020204" charset="-122"/>
                <a:ea typeface="微软雅黑" panose="020B0503020204020204" charset="-122"/>
              </a:rPr>
              <a:t>奚</a:t>
            </a:r>
            <a:r>
              <a:rPr lang="zh-CN" altLang="en-US" sz="4000" b="1">
                <a:solidFill>
                  <a:srgbClr val="000000"/>
                </a:solidFill>
                <a:latin typeface="微软雅黑" panose="020B0503020204020204" charset="-122"/>
                <a:ea typeface="微软雅黑" panose="020B0503020204020204" charset="-122"/>
              </a:rPr>
              <a:t>惆怅</a:t>
            </a:r>
            <a:r>
              <a:rPr lang="zh-CN" altLang="en-US" sz="4000" b="1">
                <a:solidFill>
                  <a:schemeClr val="tx1"/>
                </a:solidFill>
                <a:latin typeface="微软雅黑" panose="020B0503020204020204" charset="-122"/>
                <a:ea typeface="微软雅黑" panose="020B0503020204020204" charset="-122"/>
              </a:rPr>
              <a:t>而独</a:t>
            </a:r>
            <a:r>
              <a:rPr lang="zh-CN" altLang="en-US" sz="4000" b="1">
                <a:solidFill>
                  <a:srgbClr val="000000"/>
                </a:solidFill>
                <a:latin typeface="微软雅黑" panose="020B0503020204020204" charset="-122"/>
                <a:ea typeface="微软雅黑" panose="020B0503020204020204" charset="-122"/>
              </a:rPr>
              <a:t>悲？</a:t>
            </a:r>
            <a:r>
              <a:rPr lang="zh-CN" altLang="en-US" sz="4000" b="1" u="sng">
                <a:solidFill>
                  <a:srgbClr val="FF0000"/>
                </a:solidFill>
                <a:latin typeface="微软雅黑" panose="020B0503020204020204" charset="-122"/>
                <a:ea typeface="微软雅黑" panose="020B0503020204020204" charset="-122"/>
              </a:rPr>
              <a:t>悟已往之不谏，知来者之可追</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实迷途其未远</a:t>
            </a:r>
            <a:r>
              <a:rPr lang="zh-CN" altLang="en-US" sz="4000" b="1">
                <a:solidFill>
                  <a:srgbClr val="000000"/>
                </a:solidFill>
                <a:latin typeface="微软雅黑" panose="020B0503020204020204" charset="-122"/>
                <a:ea typeface="微软雅黑" panose="020B0503020204020204" charset="-122"/>
              </a:rPr>
              <a:t>，觉今</a:t>
            </a:r>
            <a:r>
              <a:rPr lang="zh-CN" altLang="en-US" sz="4000" b="1">
                <a:solidFill>
                  <a:schemeClr val="tx1"/>
                </a:solidFill>
                <a:latin typeface="微软雅黑" panose="020B0503020204020204" charset="-122"/>
                <a:ea typeface="微软雅黑" panose="020B0503020204020204" charset="-122"/>
              </a:rPr>
              <a:t>是</a:t>
            </a:r>
            <a:r>
              <a:rPr lang="zh-CN" altLang="en-US" sz="4000" b="1">
                <a:solidFill>
                  <a:schemeClr val="tx1"/>
                </a:solidFill>
                <a:latin typeface="微软雅黑" panose="020B0503020204020204" charset="-122"/>
                <a:ea typeface="微软雅黑" panose="020B0503020204020204" charset="-122"/>
              </a:rPr>
              <a:t>而昨非</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舟遥遥以轻飏</a:t>
            </a:r>
            <a:r>
              <a:rPr lang="zh-CN" altLang="en-US" sz="4000" b="1">
                <a:solidFill>
                  <a:srgbClr val="000000"/>
                </a:solidFill>
                <a:latin typeface="微软雅黑" panose="020B0503020204020204" charset="-122"/>
                <a:ea typeface="微软雅黑" panose="020B0503020204020204" charset="-122"/>
              </a:rPr>
              <a:t>，风飘飘</a:t>
            </a:r>
            <a:r>
              <a:rPr lang="zh-CN" altLang="en-US" sz="4000" b="1">
                <a:solidFill>
                  <a:srgbClr val="00B050"/>
                </a:solidFill>
                <a:latin typeface="微软雅黑" panose="020B0503020204020204" charset="-122"/>
                <a:ea typeface="微软雅黑" panose="020B0503020204020204" charset="-122"/>
              </a:rPr>
              <a:t>而</a:t>
            </a:r>
            <a:r>
              <a:rPr lang="zh-CN" altLang="en-US" sz="4000" b="1">
                <a:solidFill>
                  <a:srgbClr val="000000"/>
                </a:solidFill>
                <a:latin typeface="微软雅黑" panose="020B0503020204020204" charset="-122"/>
                <a:ea typeface="微软雅黑" panose="020B0503020204020204" charset="-122"/>
              </a:rPr>
              <a:t>吹衣。</a:t>
            </a:r>
            <a:r>
              <a:rPr lang="zh-CN" altLang="en-US" sz="4000" b="1" u="sng">
                <a:solidFill>
                  <a:srgbClr val="FF0000"/>
                </a:solidFill>
                <a:latin typeface="微软雅黑" panose="020B0503020204020204" charset="-122"/>
                <a:ea typeface="微软雅黑" panose="020B0503020204020204" charset="-122"/>
              </a:rPr>
              <a:t>问征夫以前路</a:t>
            </a:r>
            <a:r>
              <a:rPr lang="zh-CN" altLang="en-US" sz="4000" b="1">
                <a:solidFill>
                  <a:srgbClr val="000000"/>
                </a:solidFill>
                <a:latin typeface="微软雅黑" panose="020B0503020204020204" charset="-122"/>
                <a:ea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rPr>
              <a:t>恨晨光之熹微</a:t>
            </a:r>
            <a:r>
              <a:rPr lang="zh-CN" altLang="en-US" sz="4000" b="1">
                <a:solidFill>
                  <a:srgbClr val="000000"/>
                </a:solidFill>
                <a:latin typeface="微软雅黑" panose="020B0503020204020204" charset="-122"/>
                <a:ea typeface="微软雅黑" panose="020B0503020204020204" charset="-122"/>
              </a:rPr>
              <a:t>。</a:t>
            </a:r>
            <a:endParaRPr lang="zh-CN" altLang="en-US" sz="4000" b="1">
              <a:solidFill>
                <a:srgbClr val="000000"/>
              </a:solidFill>
              <a:latin typeface="微软雅黑" panose="020B0503020204020204" charset="-122"/>
              <a:ea typeface="微软雅黑" panose="020B0503020204020204" charset="-122"/>
            </a:endParaRPr>
          </a:p>
        </p:txBody>
      </p:sp>
      <p:sp>
        <p:nvSpPr>
          <p:cNvPr id="41990" name="文本框 1"/>
          <p:cNvSpPr txBox="1"/>
          <p:nvPr/>
        </p:nvSpPr>
        <p:spPr>
          <a:xfrm>
            <a:off x="2074545" y="1975485"/>
            <a:ext cx="1710055" cy="423545"/>
          </a:xfrm>
          <a:prstGeom prst="rect">
            <a:avLst/>
          </a:prstGeom>
          <a:noFill/>
          <a:ln w="9525">
            <a:noFill/>
          </a:ln>
        </p:spPr>
        <p:txBody>
          <a:bodyPr wrap="none" anchor="t" anchorCtr="0">
            <a:spAutoFit/>
          </a:bodyPr>
          <a:p>
            <a:pPr>
              <a:lnSpc>
                <a:spcPct val="90000"/>
              </a:lnSpc>
            </a:pPr>
            <a:r>
              <a:rPr lang="zh-CN" altLang="en-US" sz="2400" b="1">
                <a:solidFill>
                  <a:srgbClr val="311DC8"/>
                </a:solidFill>
                <a:latin typeface="华文中宋" panose="02010600040101010101" pitchFamily="2" charset="-122"/>
                <a:ea typeface="华文中宋" panose="02010600040101010101" pitchFamily="2" charset="-122"/>
              </a:rPr>
              <a:t>助词，无义</a:t>
            </a:r>
            <a:endParaRPr lang="zh-CN" altLang="en-US" sz="2400" b="1">
              <a:solidFill>
                <a:srgbClr val="311DC8"/>
              </a:solidFill>
              <a:latin typeface="华文中宋" panose="02010600040101010101" pitchFamily="2" charset="-122"/>
              <a:ea typeface="华文中宋" panose="02010600040101010101" pitchFamily="2" charset="-122"/>
            </a:endParaRPr>
          </a:p>
        </p:txBody>
      </p:sp>
      <p:sp>
        <p:nvSpPr>
          <p:cNvPr id="41992" name="文本框 3"/>
          <p:cNvSpPr txBox="1"/>
          <p:nvPr/>
        </p:nvSpPr>
        <p:spPr>
          <a:xfrm>
            <a:off x="6215380" y="1006475"/>
            <a:ext cx="2626360" cy="460375"/>
          </a:xfrm>
          <a:prstGeom prst="rect">
            <a:avLst/>
          </a:prstGeom>
          <a:noFill/>
          <a:ln w="9525">
            <a:noFill/>
          </a:ln>
        </p:spPr>
        <p:txBody>
          <a:bodyPr wrap="none" anchor="t" anchorCtr="0">
            <a:spAutoFit/>
          </a:bodyPr>
          <a:p>
            <a:r>
              <a:rPr lang="zh-CN" altLang="en-US" sz="2400" b="1">
                <a:solidFill>
                  <a:srgbClr val="00B050"/>
                </a:solidFill>
                <a:latin typeface="华文中宋" panose="02010600040101010101" pitchFamily="2" charset="-122"/>
                <a:ea typeface="华文中宋" panose="02010600040101010101" pitchFamily="2" charset="-122"/>
              </a:rPr>
              <a:t>疑问代词，为什么</a:t>
            </a:r>
            <a:endParaRPr lang="zh-CN" altLang="en-US" sz="2400" b="1">
              <a:solidFill>
                <a:srgbClr val="00B050"/>
              </a:solidFill>
              <a:latin typeface="华文中宋" panose="02010600040101010101" pitchFamily="2" charset="-122"/>
              <a:ea typeface="华文中宋" panose="02010600040101010101" pitchFamily="2" charset="-122"/>
            </a:endParaRPr>
          </a:p>
        </p:txBody>
      </p:sp>
      <p:sp>
        <p:nvSpPr>
          <p:cNvPr id="42006" name="文本框 17"/>
          <p:cNvSpPr txBox="1"/>
          <p:nvPr/>
        </p:nvSpPr>
        <p:spPr>
          <a:xfrm>
            <a:off x="1959928" y="5083493"/>
            <a:ext cx="2626360" cy="460375"/>
          </a:xfrm>
          <a:prstGeom prst="rect">
            <a:avLst/>
          </a:prstGeom>
          <a:noFill/>
          <a:ln w="9525">
            <a:noFill/>
          </a:ln>
        </p:spPr>
        <p:txBody>
          <a:bodyPr wrap="none" anchor="t" anchorCtr="0">
            <a:spAutoFit/>
          </a:bodyPr>
          <a:p>
            <a:r>
              <a:rPr lang="zh-CN" altLang="en-US" sz="2400" b="1">
                <a:solidFill>
                  <a:srgbClr val="00B050"/>
                </a:solidFill>
                <a:latin typeface="华文中宋" panose="02010600040101010101" pitchFamily="2" charset="-122"/>
                <a:ea typeface="华文中宋" panose="02010600040101010101" pitchFamily="2" charset="-122"/>
              </a:rPr>
              <a:t>连词，表修饰关系</a:t>
            </a:r>
            <a:endParaRPr lang="zh-CN" altLang="en-US" sz="2400" b="1">
              <a:solidFill>
                <a:srgbClr val="00B050"/>
              </a:solidFill>
              <a:latin typeface="华文中宋" panose="02010600040101010101" pitchFamily="2" charset="-122"/>
              <a:ea typeface="华文中宋" panose="02010600040101010101" pitchFamily="2" charset="-122"/>
            </a:endParaRPr>
          </a:p>
        </p:txBody>
      </p:sp>
      <p:sp>
        <p:nvSpPr>
          <p:cNvPr id="3" name="文本框 2"/>
          <p:cNvSpPr txBox="1"/>
          <p:nvPr/>
        </p:nvSpPr>
        <p:spPr>
          <a:xfrm>
            <a:off x="5213985" y="197675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田地荒废</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9151620" y="1976755"/>
            <a:ext cx="262636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使精神被形体役使</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1440815" y="2999105"/>
            <a:ext cx="171005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何，为什么</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3348355" y="3000375"/>
            <a:ext cx="84296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认识到过去的错误已经不可挽回，知道未来的事还来得及补救</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7437120" y="2085340"/>
            <a:ext cx="140462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谏，挽回</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 name="文本框 7"/>
          <p:cNvSpPr txBox="1"/>
          <p:nvPr/>
        </p:nvSpPr>
        <p:spPr>
          <a:xfrm>
            <a:off x="194945" y="4149725"/>
            <a:ext cx="140462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追，补救</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9" name="文本框 8"/>
          <p:cNvSpPr txBox="1"/>
          <p:nvPr/>
        </p:nvSpPr>
        <p:spPr>
          <a:xfrm>
            <a:off x="1599565" y="4105275"/>
            <a:ext cx="445897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确实迷了路，或许走得还不太远</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7778115" y="4091940"/>
            <a:ext cx="415353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船在水面上轻轻地摇荡着前进</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67945" y="5144135"/>
            <a:ext cx="171005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船缓缓前进</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5116195" y="5114290"/>
            <a:ext cx="3237230" cy="755650"/>
          </a:xfrm>
          <a:prstGeom prst="rect">
            <a:avLst/>
          </a:prstGeom>
          <a:noFill/>
        </p:spPr>
        <p:txBody>
          <a:bodyPr wrap="none" rtlCol="0">
            <a:spAutoFit/>
          </a:bodyPr>
          <a:p>
            <a:pPr algn="l">
              <a:lnSpc>
                <a:spcPct val="90000"/>
              </a:lnSpc>
            </a:pPr>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向行人问前面的路程。</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90000"/>
              </a:lnSpc>
            </a:pPr>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征夫，行人</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8463915" y="5054600"/>
            <a:ext cx="3467735" cy="755650"/>
          </a:xfrm>
          <a:prstGeom prst="rect">
            <a:avLst/>
          </a:prstGeom>
          <a:noFill/>
        </p:spPr>
        <p:txBody>
          <a:bodyPr wrap="squar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怨晨光微弱（耽误行程）</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80000"/>
              </a:lnSpc>
            </a:pPr>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熹微，光线微弱</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圆角矩形标注 13313"/>
          <p:cNvSpPr/>
          <p:nvPr/>
        </p:nvSpPr>
        <p:spPr>
          <a:xfrm>
            <a:off x="1778000" y="5883910"/>
            <a:ext cx="2746375" cy="446405"/>
          </a:xfrm>
          <a:prstGeom prst="wedgeRoundRectCallout">
            <a:avLst>
              <a:gd name="adj1" fmla="val -17514"/>
              <a:gd name="adj2" fmla="val -458677"/>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迷途，指出来做官</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圆角矩形标注 13313"/>
          <p:cNvSpPr/>
          <p:nvPr/>
        </p:nvSpPr>
        <p:spPr>
          <a:xfrm>
            <a:off x="6430645" y="5810250"/>
            <a:ext cx="1797685" cy="842645"/>
          </a:xfrm>
          <a:prstGeom prst="wedgeRoundRectCallout">
            <a:avLst>
              <a:gd name="adj1" fmla="val 114888"/>
              <a:gd name="adj2" fmla="val -248794"/>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遥遥，漂流摇荡的样子</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 name="文本框 9"/>
          <p:cNvSpPr txBox="1"/>
          <p:nvPr/>
        </p:nvSpPr>
        <p:spPr>
          <a:xfrm>
            <a:off x="8463915" y="6007735"/>
            <a:ext cx="2981960" cy="645160"/>
          </a:xfrm>
          <a:prstGeom prst="rect">
            <a:avLst/>
          </a:prstGeom>
          <a:solidFill>
            <a:schemeClr val="accent4">
              <a:lumMod val="20000"/>
              <a:lumOff val="80000"/>
            </a:schemeClr>
          </a:solidFill>
        </p:spPr>
        <p:txBody>
          <a:bodyPr wrap="square" rtlCol="0">
            <a:spAutoFit/>
          </a:bodyPr>
          <a:p>
            <a:r>
              <a:rPr lang="zh-CN" altLang="en-US" sz="3600" b="1">
                <a:solidFill>
                  <a:srgbClr val="FF0000"/>
                </a:solidFill>
                <a:latin typeface="华文中宋" panose="02010600040101010101" pitchFamily="2" charset="-122"/>
                <a:ea typeface="华文中宋" panose="02010600040101010101" pitchFamily="2" charset="-122"/>
              </a:rPr>
              <a:t>一、决意归去</a:t>
            </a:r>
            <a:endParaRPr lang="zh-CN" altLang="en-US"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3011"/>
                                        </p:tgtEl>
                                        <p:attrNameLst>
                                          <p:attrName>style.visibility</p:attrName>
                                        </p:attrNameLst>
                                      </p:cBhvr>
                                      <p:to>
                                        <p:strVal val="visible"/>
                                      </p:to>
                                    </p:set>
                                    <p:anim calcmode="lin" valueType="num">
                                      <p:cBhvr>
                                        <p:cTn id="7" dur="1000" fill="hold"/>
                                        <p:tgtEl>
                                          <p:spTgt spid="43011"/>
                                        </p:tgtEl>
                                        <p:attrNameLst>
                                          <p:attrName>ppt_x</p:attrName>
                                        </p:attrNameLst>
                                      </p:cBhvr>
                                      <p:tavLst>
                                        <p:tav tm="0">
                                          <p:val>
                                            <p:strVal val="#ppt_x"/>
                                          </p:val>
                                        </p:tav>
                                        <p:tav tm="100000">
                                          <p:val>
                                            <p:strVal val="#ppt_x"/>
                                          </p:val>
                                        </p:tav>
                                      </p:tavLst>
                                    </p:anim>
                                    <p:anim calcmode="lin" valueType="num">
                                      <p:cBhvr>
                                        <p:cTn id="8" dur="1000" fill="hold"/>
                                        <p:tgtEl>
                                          <p:spTgt spid="4301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3013"/>
                                        </p:tgtEl>
                                        <p:attrNameLst>
                                          <p:attrName>style.visibility</p:attrName>
                                        </p:attrNameLst>
                                      </p:cBhvr>
                                      <p:to>
                                        <p:strVal val="visible"/>
                                      </p:to>
                                    </p:set>
                                    <p:anim calcmode="lin" valueType="num">
                                      <p:cBhvr>
                                        <p:cTn id="12" dur="1000" fill="hold"/>
                                        <p:tgtEl>
                                          <p:spTgt spid="43013"/>
                                        </p:tgtEl>
                                        <p:attrNameLst>
                                          <p:attrName>ppt_w</p:attrName>
                                        </p:attrNameLst>
                                      </p:cBhvr>
                                      <p:tavLst>
                                        <p:tav tm="0">
                                          <p:val>
                                            <p:strVal val="#ppt_w*0.70"/>
                                          </p:val>
                                        </p:tav>
                                        <p:tav tm="100000">
                                          <p:val>
                                            <p:strVal val="#ppt_w"/>
                                          </p:val>
                                        </p:tav>
                                      </p:tavLst>
                                    </p:anim>
                                    <p:anim calcmode="lin" valueType="num">
                                      <p:cBhvr>
                                        <p:cTn id="13" dur="1000" fill="hold"/>
                                        <p:tgtEl>
                                          <p:spTgt spid="43013"/>
                                        </p:tgtEl>
                                        <p:attrNameLst>
                                          <p:attrName>ppt_h</p:attrName>
                                        </p:attrNameLst>
                                      </p:cBhvr>
                                      <p:tavLst>
                                        <p:tav tm="0">
                                          <p:val>
                                            <p:strVal val="#ppt_h"/>
                                          </p:val>
                                        </p:tav>
                                        <p:tav tm="100000">
                                          <p:val>
                                            <p:strVal val="#ppt_h"/>
                                          </p:val>
                                        </p:tav>
                                      </p:tavLst>
                                    </p:anim>
                                    <p:animEffect transition="in" filter="fade">
                                      <p:cBhvr>
                                        <p:cTn id="14" dur="1000"/>
                                        <p:tgtEl>
                                          <p:spTgt spid="43013"/>
                                        </p:tgtEl>
                                      </p:cBhvr>
                                    </p:animEffect>
                                  </p:childTnLst>
                                </p:cTn>
                              </p:par>
                            </p:childTnLst>
                          </p:cTn>
                        </p:par>
                        <p:par>
                          <p:cTn id="15" fill="hold">
                            <p:stCondLst>
                              <p:cond delay="2000"/>
                            </p:stCondLst>
                            <p:childTnLst>
                              <p:par>
                                <p:cTn id="16" presetID="26"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80">
                                          <p:stCondLst>
                                            <p:cond delay="0"/>
                                          </p:stCondLst>
                                        </p:cTn>
                                        <p:tgtEl>
                                          <p:spTgt spid="10"/>
                                        </p:tgtEl>
                                      </p:cBhvr>
                                    </p:animEffect>
                                    <p:anim calcmode="lin" valueType="num">
                                      <p:cBhvr>
                                        <p:cTn id="19"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4" dur="26">
                                          <p:stCondLst>
                                            <p:cond delay="650"/>
                                          </p:stCondLst>
                                        </p:cTn>
                                        <p:tgtEl>
                                          <p:spTgt spid="10"/>
                                        </p:tgtEl>
                                      </p:cBhvr>
                                      <p:to x="100000" y="60000"/>
                                    </p:animScale>
                                    <p:animScale>
                                      <p:cBhvr>
                                        <p:cTn id="25" dur="166" decel="50000">
                                          <p:stCondLst>
                                            <p:cond delay="676"/>
                                          </p:stCondLst>
                                        </p:cTn>
                                        <p:tgtEl>
                                          <p:spTgt spid="10"/>
                                        </p:tgtEl>
                                      </p:cBhvr>
                                      <p:to x="100000" y="100000"/>
                                    </p:animScale>
                                    <p:animScale>
                                      <p:cBhvr>
                                        <p:cTn id="26" dur="26">
                                          <p:stCondLst>
                                            <p:cond delay="1312"/>
                                          </p:stCondLst>
                                        </p:cTn>
                                        <p:tgtEl>
                                          <p:spTgt spid="10"/>
                                        </p:tgtEl>
                                      </p:cBhvr>
                                      <p:to x="100000" y="80000"/>
                                    </p:animScale>
                                    <p:animScale>
                                      <p:cBhvr>
                                        <p:cTn id="27" dur="166" decel="50000">
                                          <p:stCondLst>
                                            <p:cond delay="1338"/>
                                          </p:stCondLst>
                                        </p:cTn>
                                        <p:tgtEl>
                                          <p:spTgt spid="10"/>
                                        </p:tgtEl>
                                      </p:cBhvr>
                                      <p:to x="100000" y="100000"/>
                                    </p:animScale>
                                    <p:animScale>
                                      <p:cBhvr>
                                        <p:cTn id="28" dur="26">
                                          <p:stCondLst>
                                            <p:cond delay="1642"/>
                                          </p:stCondLst>
                                        </p:cTn>
                                        <p:tgtEl>
                                          <p:spTgt spid="10"/>
                                        </p:tgtEl>
                                      </p:cBhvr>
                                      <p:to x="100000" y="90000"/>
                                    </p:animScale>
                                    <p:animScale>
                                      <p:cBhvr>
                                        <p:cTn id="29" dur="166" decel="50000">
                                          <p:stCondLst>
                                            <p:cond delay="1668"/>
                                          </p:stCondLst>
                                        </p:cTn>
                                        <p:tgtEl>
                                          <p:spTgt spid="10"/>
                                        </p:tgtEl>
                                      </p:cBhvr>
                                      <p:to x="100000" y="100000"/>
                                    </p:animScale>
                                    <p:animScale>
                                      <p:cBhvr>
                                        <p:cTn id="30" dur="26">
                                          <p:stCondLst>
                                            <p:cond delay="1808"/>
                                          </p:stCondLst>
                                        </p:cTn>
                                        <p:tgtEl>
                                          <p:spTgt spid="10"/>
                                        </p:tgtEl>
                                      </p:cBhvr>
                                      <p:to x="100000" y="95000"/>
                                    </p:animScale>
                                    <p:animScale>
                                      <p:cBhvr>
                                        <p:cTn id="31" dur="166" decel="50000">
                                          <p:stCondLst>
                                            <p:cond delay="1834"/>
                                          </p:stCondLst>
                                        </p:cTn>
                                        <p:tgtEl>
                                          <p:spTgt spid="10"/>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1990"/>
                                        </p:tgtEl>
                                        <p:attrNameLst>
                                          <p:attrName>style.visibility</p:attrName>
                                        </p:attrNameLst>
                                      </p:cBhvr>
                                      <p:to>
                                        <p:strVal val="visible"/>
                                      </p:to>
                                    </p:set>
                                    <p:anim calcmode="lin" valueType="num">
                                      <p:cBhvr>
                                        <p:cTn id="36" dur="500" fill="hold"/>
                                        <p:tgtEl>
                                          <p:spTgt spid="41990"/>
                                        </p:tgtEl>
                                        <p:attrNameLst>
                                          <p:attrName>ppt_x</p:attrName>
                                        </p:attrNameLst>
                                      </p:cBhvr>
                                      <p:tavLst>
                                        <p:tav tm="0">
                                          <p:val>
                                            <p:strVal val="#ppt_x"/>
                                          </p:val>
                                        </p:tav>
                                        <p:tav tm="100000">
                                          <p:val>
                                            <p:strVal val="#ppt_x"/>
                                          </p:val>
                                        </p:tav>
                                      </p:tavLst>
                                    </p:anim>
                                    <p:anim calcmode="lin" valueType="num">
                                      <p:cBhvr>
                                        <p:cTn id="37" dur="500" fill="hold"/>
                                        <p:tgtEl>
                                          <p:spTgt spid="41990"/>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4" fill="hold" grpId="0" nodeType="afterEffect">
                                  <p:stCondLst>
                                    <p:cond delay="0"/>
                                  </p:stCondLst>
                                  <p:childTnLst>
                                    <p:set>
                                      <p:cBhvr>
                                        <p:cTn id="45" dur="1" fill="hold">
                                          <p:stCondLst>
                                            <p:cond delay="0"/>
                                          </p:stCondLst>
                                        </p:cTn>
                                        <p:tgtEl>
                                          <p:spTgt spid="41992"/>
                                        </p:tgtEl>
                                        <p:attrNameLst>
                                          <p:attrName>style.visibility</p:attrName>
                                        </p:attrNameLst>
                                      </p:cBhvr>
                                      <p:to>
                                        <p:strVal val="visible"/>
                                      </p:to>
                                    </p:set>
                                    <p:anim calcmode="lin" valueType="num">
                                      <p:cBhvr>
                                        <p:cTn id="46" dur="500" fill="hold"/>
                                        <p:tgtEl>
                                          <p:spTgt spid="41992"/>
                                        </p:tgtEl>
                                        <p:attrNameLst>
                                          <p:attrName>ppt_x</p:attrName>
                                        </p:attrNameLst>
                                      </p:cBhvr>
                                      <p:tavLst>
                                        <p:tav tm="0">
                                          <p:val>
                                            <p:strVal val="#ppt_x"/>
                                          </p:val>
                                        </p:tav>
                                        <p:tav tm="100000">
                                          <p:val>
                                            <p:strVal val="#ppt_x"/>
                                          </p:val>
                                        </p:tav>
                                      </p:tavLst>
                                    </p:anim>
                                    <p:anim calcmode="lin" valueType="num">
                                      <p:cBhvr>
                                        <p:cTn id="47" dur="500" fill="hold"/>
                                        <p:tgtEl>
                                          <p:spTgt spid="41992"/>
                                        </p:tgtEl>
                                        <p:attrNameLst>
                                          <p:attrName>ppt_y</p:attrName>
                                        </p:attrNameLst>
                                      </p:cBhvr>
                                      <p:tavLst>
                                        <p:tav tm="0">
                                          <p:val>
                                            <p:strVal val="1+#ppt_h/2"/>
                                          </p:val>
                                        </p:tav>
                                        <p:tav tm="100000">
                                          <p:val>
                                            <p:strVal val="#ppt_y"/>
                                          </p:val>
                                        </p:tav>
                                      </p:tavLst>
                                    </p:anim>
                                  </p:childTnLst>
                                </p:cTn>
                              </p:par>
                            </p:childTnLst>
                          </p:cTn>
                        </p:par>
                        <p:par>
                          <p:cTn id="48" fill="hold">
                            <p:stCondLst>
                              <p:cond delay="1500"/>
                            </p:stCondLst>
                            <p:childTnLst>
                              <p:par>
                                <p:cTn id="49" presetID="2" presetClass="entr" presetSubtype="4"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fill="hold"/>
                                        <p:tgtEl>
                                          <p:spTgt spid="4"/>
                                        </p:tgtEl>
                                        <p:attrNameLst>
                                          <p:attrName>ppt_x</p:attrName>
                                        </p:attrNameLst>
                                      </p:cBhvr>
                                      <p:tavLst>
                                        <p:tav tm="0">
                                          <p:val>
                                            <p:strVal val="#ppt_x"/>
                                          </p:val>
                                        </p:tav>
                                        <p:tav tm="100000">
                                          <p:val>
                                            <p:strVal val="#ppt_x"/>
                                          </p:val>
                                        </p:tav>
                                      </p:tavLst>
                                    </p:anim>
                                    <p:anim calcmode="lin" valueType="num">
                                      <p:cBhvr additive="base">
                                        <p:cTn id="52" dur="500" fill="hold"/>
                                        <p:tgtEl>
                                          <p:spTgt spid="4"/>
                                        </p:tgtEl>
                                        <p:attrNameLst>
                                          <p:attrName>ppt_y</p:attrName>
                                        </p:attrNameLst>
                                      </p:cBhvr>
                                      <p:tavLst>
                                        <p:tav tm="0">
                                          <p:val>
                                            <p:strVal val="1+#ppt_h/2"/>
                                          </p:val>
                                        </p:tav>
                                        <p:tav tm="100000">
                                          <p:val>
                                            <p:strVal val="#ppt_y"/>
                                          </p:val>
                                        </p:tav>
                                      </p:tavLst>
                                    </p:anim>
                                  </p:childTnLst>
                                </p:cTn>
                              </p:par>
                            </p:childTnLst>
                          </p:cTn>
                        </p:par>
                        <p:par>
                          <p:cTn id="53" fill="hold">
                            <p:stCondLst>
                              <p:cond delay="2000"/>
                            </p:stCondLst>
                            <p:childTnLst>
                              <p:par>
                                <p:cTn id="54" presetID="2" presetClass="entr" presetSubtype="4"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fill="hold"/>
                                        <p:tgtEl>
                                          <p:spTgt spid="5"/>
                                        </p:tgtEl>
                                        <p:attrNameLst>
                                          <p:attrName>ppt_x</p:attrName>
                                        </p:attrNameLst>
                                      </p:cBhvr>
                                      <p:tavLst>
                                        <p:tav tm="0">
                                          <p:val>
                                            <p:strVal val="#ppt_x"/>
                                          </p:val>
                                        </p:tav>
                                        <p:tav tm="100000">
                                          <p:val>
                                            <p:strVal val="#ppt_x"/>
                                          </p:val>
                                        </p:tav>
                                      </p:tavLst>
                                    </p:anim>
                                    <p:anim calcmode="lin" valueType="num">
                                      <p:cBhvr additive="base">
                                        <p:cTn id="57" dur="500" fill="hold"/>
                                        <p:tgtEl>
                                          <p:spTgt spid="5"/>
                                        </p:tgtEl>
                                        <p:attrNameLst>
                                          <p:attrName>ppt_y</p:attrName>
                                        </p:attrNameLst>
                                      </p:cBhvr>
                                      <p:tavLst>
                                        <p:tav tm="0">
                                          <p:val>
                                            <p:strVal val="1+#ppt_h/2"/>
                                          </p:val>
                                        </p:tav>
                                        <p:tav tm="100000">
                                          <p:val>
                                            <p:strVal val="#ppt_y"/>
                                          </p:val>
                                        </p:tav>
                                      </p:tavLst>
                                    </p:anim>
                                  </p:childTnLst>
                                </p:cTn>
                              </p:par>
                            </p:childTnLst>
                          </p:cTn>
                        </p:par>
                        <p:par>
                          <p:cTn id="58" fill="hold">
                            <p:stCondLst>
                              <p:cond delay="2500"/>
                            </p:stCondLst>
                            <p:childTnLst>
                              <p:par>
                                <p:cTn id="59" presetID="2" presetClass="entr" presetSubtype="4"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par>
                          <p:cTn id="63" fill="hold">
                            <p:stCondLst>
                              <p:cond delay="3000"/>
                            </p:stCondLst>
                            <p:childTnLst>
                              <p:par>
                                <p:cTn id="64" presetID="2" presetClass="entr" presetSubtype="4"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ppt_x"/>
                                          </p:val>
                                        </p:tav>
                                        <p:tav tm="100000">
                                          <p:val>
                                            <p:strVal val="#ppt_x"/>
                                          </p:val>
                                        </p:tav>
                                      </p:tavLst>
                                    </p:anim>
                                    <p:anim calcmode="lin" valueType="num">
                                      <p:cBhvr additive="base">
                                        <p:cTn id="67" dur="500" fill="hold"/>
                                        <p:tgtEl>
                                          <p:spTgt spid="7"/>
                                        </p:tgtEl>
                                        <p:attrNameLst>
                                          <p:attrName>ppt_y</p:attrName>
                                        </p:attrNameLst>
                                      </p:cBhvr>
                                      <p:tavLst>
                                        <p:tav tm="0">
                                          <p:val>
                                            <p:strVal val="1+#ppt_h/2"/>
                                          </p:val>
                                        </p:tav>
                                        <p:tav tm="100000">
                                          <p:val>
                                            <p:strVal val="#ppt_y"/>
                                          </p:val>
                                        </p:tav>
                                      </p:tavLst>
                                    </p:anim>
                                  </p:childTnLst>
                                </p:cTn>
                              </p:par>
                            </p:childTnLst>
                          </p:cTn>
                        </p:par>
                        <p:par>
                          <p:cTn id="68" fill="hold">
                            <p:stCondLst>
                              <p:cond delay="3500"/>
                            </p:stCondLst>
                            <p:childTnLst>
                              <p:par>
                                <p:cTn id="69" presetID="2" presetClass="entr" presetSubtype="4"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par>
                          <p:cTn id="73" fill="hold">
                            <p:stCondLst>
                              <p:cond delay="4000"/>
                            </p:stCondLst>
                            <p:childTnLst>
                              <p:par>
                                <p:cTn id="74" presetID="2" presetClass="entr" presetSubtype="4"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ppt_x"/>
                                          </p:val>
                                        </p:tav>
                                        <p:tav tm="100000">
                                          <p:val>
                                            <p:strVal val="#ppt_x"/>
                                          </p:val>
                                        </p:tav>
                                      </p:tavLst>
                                    </p:anim>
                                    <p:anim calcmode="lin" valueType="num">
                                      <p:cBhvr additive="base">
                                        <p:cTn id="77" dur="500" fill="hold"/>
                                        <p:tgtEl>
                                          <p:spTgt spid="9"/>
                                        </p:tgtEl>
                                        <p:attrNameLst>
                                          <p:attrName>ppt_y</p:attrName>
                                        </p:attrNameLst>
                                      </p:cBhvr>
                                      <p:tavLst>
                                        <p:tav tm="0">
                                          <p:val>
                                            <p:strVal val="1+#ppt_h/2"/>
                                          </p:val>
                                        </p:tav>
                                        <p:tav tm="100000">
                                          <p:val>
                                            <p:strVal val="#ppt_y"/>
                                          </p:val>
                                        </p:tav>
                                      </p:tavLst>
                                    </p:anim>
                                  </p:childTnLst>
                                </p:cTn>
                              </p:par>
                            </p:childTnLst>
                          </p:cTn>
                        </p:par>
                        <p:par>
                          <p:cTn id="78" fill="hold">
                            <p:stCondLst>
                              <p:cond delay="4500"/>
                            </p:stCondLst>
                            <p:childTnLst>
                              <p:par>
                                <p:cTn id="79" presetID="2" presetClass="entr" presetSubtype="4" fill="hold" grpId="0"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500" fill="hold"/>
                                        <p:tgtEl>
                                          <p:spTgt spid="2"/>
                                        </p:tgtEl>
                                        <p:attrNameLst>
                                          <p:attrName>ppt_x</p:attrName>
                                        </p:attrNameLst>
                                      </p:cBhvr>
                                      <p:tavLst>
                                        <p:tav tm="0">
                                          <p:val>
                                            <p:strVal val="#ppt_x"/>
                                          </p:val>
                                        </p:tav>
                                        <p:tav tm="100000">
                                          <p:val>
                                            <p:strVal val="#ppt_x"/>
                                          </p:val>
                                        </p:tav>
                                      </p:tavLst>
                                    </p:anim>
                                    <p:anim calcmode="lin" valueType="num">
                                      <p:cBhvr additive="base">
                                        <p:cTn id="82" dur="500" fill="hold"/>
                                        <p:tgtEl>
                                          <p:spTgt spid="2"/>
                                        </p:tgtEl>
                                        <p:attrNameLst>
                                          <p:attrName>ppt_y</p:attrName>
                                        </p:attrNameLst>
                                      </p:cBhvr>
                                      <p:tavLst>
                                        <p:tav tm="0">
                                          <p:val>
                                            <p:strVal val="1+#ppt_h/2"/>
                                          </p:val>
                                        </p:tav>
                                        <p:tav tm="100000">
                                          <p:val>
                                            <p:strVal val="#ppt_y"/>
                                          </p:val>
                                        </p:tav>
                                      </p:tavLst>
                                    </p:anim>
                                  </p:childTnLst>
                                </p:cTn>
                              </p:par>
                            </p:childTnLst>
                          </p:cTn>
                        </p:par>
                        <p:par>
                          <p:cTn id="83" fill="hold">
                            <p:stCondLst>
                              <p:cond delay="5000"/>
                            </p:stCondLst>
                            <p:childTnLst>
                              <p:par>
                                <p:cTn id="84" presetID="2" presetClass="entr" presetSubtype="4"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fill="hold"/>
                                        <p:tgtEl>
                                          <p:spTgt spid="11"/>
                                        </p:tgtEl>
                                        <p:attrNameLst>
                                          <p:attrName>ppt_x</p:attrName>
                                        </p:attrNameLst>
                                      </p:cBhvr>
                                      <p:tavLst>
                                        <p:tav tm="0">
                                          <p:val>
                                            <p:strVal val="#ppt_x"/>
                                          </p:val>
                                        </p:tav>
                                        <p:tav tm="100000">
                                          <p:val>
                                            <p:strVal val="#ppt_x"/>
                                          </p:val>
                                        </p:tav>
                                      </p:tavLst>
                                    </p:anim>
                                    <p:anim calcmode="lin" valueType="num">
                                      <p:cBhvr additive="base">
                                        <p:cTn id="87" dur="500" fill="hold"/>
                                        <p:tgtEl>
                                          <p:spTgt spid="11"/>
                                        </p:tgtEl>
                                        <p:attrNameLst>
                                          <p:attrName>ppt_y</p:attrName>
                                        </p:attrNameLst>
                                      </p:cBhvr>
                                      <p:tavLst>
                                        <p:tav tm="0">
                                          <p:val>
                                            <p:strVal val="1+#ppt_h/2"/>
                                          </p:val>
                                        </p:tav>
                                        <p:tav tm="100000">
                                          <p:val>
                                            <p:strVal val="#ppt_y"/>
                                          </p:val>
                                        </p:tav>
                                      </p:tavLst>
                                    </p:anim>
                                  </p:childTnLst>
                                </p:cTn>
                              </p:par>
                            </p:childTnLst>
                          </p:cTn>
                        </p:par>
                        <p:par>
                          <p:cTn id="88" fill="hold">
                            <p:stCondLst>
                              <p:cond delay="5500"/>
                            </p:stCondLst>
                            <p:childTnLst>
                              <p:par>
                                <p:cTn id="89" presetID="2" presetClass="entr" presetSubtype="4"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par>
                          <p:cTn id="93" fill="hold">
                            <p:stCondLst>
                              <p:cond delay="6000"/>
                            </p:stCondLst>
                            <p:childTnLst>
                              <p:par>
                                <p:cTn id="94" presetID="2" presetClass="entr" presetSubtype="4" fill="hold" grpId="0"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fill="hold"/>
                                        <p:tgtEl>
                                          <p:spTgt spid="12"/>
                                        </p:tgtEl>
                                        <p:attrNameLst>
                                          <p:attrName>ppt_x</p:attrName>
                                        </p:attrNameLst>
                                      </p:cBhvr>
                                      <p:tavLst>
                                        <p:tav tm="0">
                                          <p:val>
                                            <p:strVal val="#ppt_x"/>
                                          </p:val>
                                        </p:tav>
                                        <p:tav tm="100000">
                                          <p:val>
                                            <p:strVal val="#ppt_x"/>
                                          </p:val>
                                        </p:tav>
                                      </p:tavLst>
                                    </p:anim>
                                    <p:anim calcmode="lin" valueType="num">
                                      <p:cBhvr additive="base">
                                        <p:cTn id="97" dur="500" fill="hold"/>
                                        <p:tgtEl>
                                          <p:spTgt spid="12"/>
                                        </p:tgtEl>
                                        <p:attrNameLst>
                                          <p:attrName>ppt_y</p:attrName>
                                        </p:attrNameLst>
                                      </p:cBhvr>
                                      <p:tavLst>
                                        <p:tav tm="0">
                                          <p:val>
                                            <p:strVal val="1+#ppt_h/2"/>
                                          </p:val>
                                        </p:tav>
                                        <p:tav tm="100000">
                                          <p:val>
                                            <p:strVal val="#ppt_y"/>
                                          </p:val>
                                        </p:tav>
                                      </p:tavLst>
                                    </p:anim>
                                  </p:childTnLst>
                                </p:cTn>
                              </p:par>
                            </p:childTnLst>
                          </p:cTn>
                        </p:par>
                        <p:par>
                          <p:cTn id="98" fill="hold">
                            <p:stCondLst>
                              <p:cond delay="6500"/>
                            </p:stCondLst>
                            <p:childTnLst>
                              <p:par>
                                <p:cTn id="99" presetID="2" presetClass="entr" presetSubtype="4" fill="hold" grpId="2" nodeType="afterEffect">
                                  <p:stCondLst>
                                    <p:cond delay="0"/>
                                  </p:stCondLst>
                                  <p:childTnLst>
                                    <p:set>
                                      <p:cBhvr>
                                        <p:cTn id="100" dur="1" fill="hold">
                                          <p:stCondLst>
                                            <p:cond delay="0"/>
                                          </p:stCondLst>
                                        </p:cTn>
                                        <p:tgtEl>
                                          <p:spTgt spid="42006"/>
                                        </p:tgtEl>
                                        <p:attrNameLst>
                                          <p:attrName>style.visibility</p:attrName>
                                        </p:attrNameLst>
                                      </p:cBhvr>
                                      <p:to>
                                        <p:strVal val="visible"/>
                                      </p:to>
                                    </p:set>
                                    <p:anim calcmode="lin" valueType="num">
                                      <p:cBhvr additive="base">
                                        <p:cTn id="101" dur="500" fill="hold"/>
                                        <p:tgtEl>
                                          <p:spTgt spid="42006"/>
                                        </p:tgtEl>
                                        <p:attrNameLst>
                                          <p:attrName>ppt_x</p:attrName>
                                        </p:attrNameLst>
                                      </p:cBhvr>
                                      <p:tavLst>
                                        <p:tav tm="0">
                                          <p:val>
                                            <p:strVal val="#ppt_x"/>
                                          </p:val>
                                        </p:tav>
                                        <p:tav tm="100000">
                                          <p:val>
                                            <p:strVal val="#ppt_x"/>
                                          </p:val>
                                        </p:tav>
                                      </p:tavLst>
                                    </p:anim>
                                    <p:anim calcmode="lin" valueType="num">
                                      <p:cBhvr additive="base">
                                        <p:cTn id="102" dur="500" fill="hold"/>
                                        <p:tgtEl>
                                          <p:spTgt spid="42006"/>
                                        </p:tgtEl>
                                        <p:attrNameLst>
                                          <p:attrName>ppt_y</p:attrName>
                                        </p:attrNameLst>
                                      </p:cBhvr>
                                      <p:tavLst>
                                        <p:tav tm="0">
                                          <p:val>
                                            <p:strVal val="1+#ppt_h/2"/>
                                          </p:val>
                                        </p:tav>
                                        <p:tav tm="100000">
                                          <p:val>
                                            <p:strVal val="#ppt_y"/>
                                          </p:val>
                                        </p:tav>
                                      </p:tavLst>
                                    </p:anim>
                                  </p:childTnLst>
                                </p:cTn>
                              </p:par>
                            </p:childTnLst>
                          </p:cTn>
                        </p:par>
                        <p:par>
                          <p:cTn id="103" fill="hold">
                            <p:stCondLst>
                              <p:cond delay="7000"/>
                            </p:stCondLst>
                            <p:childTnLst>
                              <p:par>
                                <p:cTn id="104" presetID="2" presetClass="entr" presetSubtype="4" fill="hold" grpId="0" nodeType="after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additive="base">
                                        <p:cTn id="106" dur="500" fill="hold"/>
                                        <p:tgtEl>
                                          <p:spTgt spid="14"/>
                                        </p:tgtEl>
                                        <p:attrNameLst>
                                          <p:attrName>ppt_x</p:attrName>
                                        </p:attrNameLst>
                                      </p:cBhvr>
                                      <p:tavLst>
                                        <p:tav tm="0">
                                          <p:val>
                                            <p:strVal val="#ppt_x"/>
                                          </p:val>
                                        </p:tav>
                                        <p:tav tm="100000">
                                          <p:val>
                                            <p:strVal val="#ppt_x"/>
                                          </p:val>
                                        </p:tav>
                                      </p:tavLst>
                                    </p:anim>
                                    <p:anim calcmode="lin" valueType="num">
                                      <p:cBhvr additive="base">
                                        <p:cTn id="107" dur="500" fill="hold"/>
                                        <p:tgtEl>
                                          <p:spTgt spid="14"/>
                                        </p:tgtEl>
                                        <p:attrNameLst>
                                          <p:attrName>ppt_y</p:attrName>
                                        </p:attrNameLst>
                                      </p:cBhvr>
                                      <p:tavLst>
                                        <p:tav tm="0">
                                          <p:val>
                                            <p:strVal val="1+#ppt_h/2"/>
                                          </p:val>
                                        </p:tav>
                                        <p:tav tm="100000">
                                          <p:val>
                                            <p:strVal val="#ppt_y"/>
                                          </p:val>
                                        </p:tav>
                                      </p:tavLst>
                                    </p:anim>
                                  </p:childTnLst>
                                </p:cTn>
                              </p:par>
                            </p:childTnLst>
                          </p:cTn>
                        </p:par>
                        <p:par>
                          <p:cTn id="108" fill="hold">
                            <p:stCondLst>
                              <p:cond delay="7500"/>
                            </p:stCondLst>
                            <p:childTnLst>
                              <p:par>
                                <p:cTn id="109" presetID="2" presetClass="entr" presetSubtype="4" fill="hold" grpId="0" nodeType="after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additive="base">
                                        <p:cTn id="111" dur="500" fill="hold"/>
                                        <p:tgtEl>
                                          <p:spTgt spid="15"/>
                                        </p:tgtEl>
                                        <p:attrNameLst>
                                          <p:attrName>ppt_x</p:attrName>
                                        </p:attrNameLst>
                                      </p:cBhvr>
                                      <p:tavLst>
                                        <p:tav tm="0">
                                          <p:val>
                                            <p:strVal val="#ppt_x"/>
                                          </p:val>
                                        </p:tav>
                                        <p:tav tm="100000">
                                          <p:val>
                                            <p:strVal val="#ppt_x"/>
                                          </p:val>
                                        </p:tav>
                                      </p:tavLst>
                                    </p:anim>
                                    <p:anim calcmode="lin" valueType="num">
                                      <p:cBhvr additive="base">
                                        <p:cTn id="1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3" grpId="0"/>
      <p:bldP spid="41990" grpId="0"/>
      <p:bldP spid="41990" grpId="1"/>
      <p:bldP spid="41992" grpId="0"/>
      <p:bldP spid="41992" grpId="1"/>
      <p:bldP spid="42006" grpId="1"/>
      <p:bldP spid="3" grpId="0"/>
      <p:bldP spid="4" grpId="0"/>
      <p:bldP spid="5" grpId="0"/>
      <p:bldP spid="6" grpId="0"/>
      <p:bldP spid="8" grpId="0"/>
      <p:bldP spid="9" grpId="0"/>
      <p:bldP spid="2" grpId="0" bldLvl="0" animBg="1"/>
      <p:bldP spid="11" grpId="0"/>
      <p:bldP spid="16" grpId="0" bldLvl="0" animBg="1"/>
      <p:bldP spid="12" grpId="0"/>
      <p:bldP spid="42006" grpId="2"/>
      <p:bldP spid="14" grpId="0"/>
      <p:bldP spid="15" grpId="0"/>
      <p:bldP spid="7"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1"/>
          <p:cNvSpPr txBox="1"/>
          <p:nvPr/>
        </p:nvSpPr>
        <p:spPr>
          <a:xfrm>
            <a:off x="5127625" y="155575"/>
            <a:ext cx="1350010" cy="706755"/>
          </a:xfrm>
          <a:prstGeom prst="rect">
            <a:avLst/>
          </a:prstGeom>
          <a:noFill/>
          <a:ln w="9525">
            <a:noFill/>
          </a:ln>
        </p:spPr>
        <p:txBody>
          <a:bodyPr wrap="none" anchor="t" anchorCtr="0">
            <a:spAutoFit/>
          </a:bodyPr>
          <a:p>
            <a:r>
              <a:rPr lang="zh-CN" altLang="en-US" sz="4000" b="1">
                <a:solidFill>
                  <a:srgbClr val="FF0000"/>
                </a:solidFill>
                <a:latin typeface="微软雅黑" panose="020B0503020204020204" charset="-122"/>
                <a:ea typeface="微软雅黑" panose="020B0503020204020204" charset="-122"/>
              </a:rPr>
              <a:t>译</a:t>
            </a:r>
            <a:r>
              <a:rPr lang="en-US" altLang="zh-CN" sz="4000" b="1">
                <a:solidFill>
                  <a:srgbClr val="FF0000"/>
                </a:solidFill>
                <a:latin typeface="微软雅黑" panose="020B0503020204020204" charset="-122"/>
                <a:ea typeface="微软雅黑" panose="020B0503020204020204" charset="-122"/>
              </a:rPr>
              <a:t> </a:t>
            </a:r>
            <a:r>
              <a:rPr lang="zh-CN" altLang="en-US" sz="4000" b="1">
                <a:solidFill>
                  <a:srgbClr val="FF0000"/>
                </a:solidFill>
                <a:latin typeface="微软雅黑" panose="020B0503020204020204" charset="-122"/>
                <a:ea typeface="微软雅黑" panose="020B0503020204020204" charset="-122"/>
              </a:rPr>
              <a:t>文</a:t>
            </a:r>
            <a:endParaRPr lang="zh-CN" altLang="en-US"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523240" y="1045210"/>
            <a:ext cx="11326495" cy="5517515"/>
          </a:xfrm>
          <a:prstGeom prst="rect">
            <a:avLst/>
          </a:prstGeom>
          <a:noFill/>
        </p:spPr>
        <p:txBody>
          <a:bodyPr wrap="square" rtlCol="0" anchor="t">
            <a:spAutoFit/>
          </a:bodyPr>
          <a:p>
            <a:pPr>
              <a:lnSpc>
                <a:spcPct val="140000"/>
              </a:lnSpc>
            </a:pP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回去吧，田园快要荒芜了，为什么还不回！既然自认为心志被形体所役使，又为什么惆怅而独自伤悲？认识到过去的错误已经不可挽回，知道未来的事还来得及补救。实在是误入迷途还不算太远，已经觉悟到今天“是”而昨“非”。船在水面轻轻地飘荡着前进，微风徐徐地吹动着上衣。向行人打听前面的道路，遗憾的是天刚刚放亮。</a:t>
            </a:r>
            <a:endPar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4034"/>
                                        </p:tgtEl>
                                        <p:attrNameLst>
                                          <p:attrName>style.visibility</p:attrName>
                                        </p:attrNameLst>
                                      </p:cBhvr>
                                      <p:to>
                                        <p:strVal val="visible"/>
                                      </p:to>
                                    </p:set>
                                    <p:anim calcmode="lin" valueType="num">
                                      <p:cBhvr additive="base">
                                        <p:cTn id="7" dur="1000" fill="hold"/>
                                        <p:tgtEl>
                                          <p:spTgt spid="44034"/>
                                        </p:tgtEl>
                                        <p:attrNameLst>
                                          <p:attrName>ppt_x</p:attrName>
                                        </p:attrNameLst>
                                      </p:cBhvr>
                                      <p:tavLst>
                                        <p:tav tm="0">
                                          <p:val>
                                            <p:strVal val="#ppt_x"/>
                                          </p:val>
                                        </p:tav>
                                        <p:tav tm="100000">
                                          <p:val>
                                            <p:strVal val="#ppt_x"/>
                                          </p:val>
                                        </p:tav>
                                      </p:tavLst>
                                    </p:anim>
                                    <p:anim calcmode="lin" valueType="num">
                                      <p:cBhvr additive="base">
                                        <p:cTn id="8" dur="1000" fill="hold"/>
                                        <p:tgtEl>
                                          <p:spTgt spid="4403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5057" name="文本框 25601"/>
          <p:cNvSpPr txBox="1"/>
          <p:nvPr/>
        </p:nvSpPr>
        <p:spPr>
          <a:xfrm>
            <a:off x="1992313" y="1079500"/>
            <a:ext cx="7218362" cy="706755"/>
          </a:xfrm>
          <a:prstGeom prst="rect">
            <a:avLst/>
          </a:prstGeom>
          <a:noFill/>
          <a:ln w="9525">
            <a:noFill/>
          </a:ln>
        </p:spPr>
        <p:txBody>
          <a:bodyPr wrap="square" anchor="t" anchorCtr="0">
            <a:spAutoFit/>
          </a:bodyPr>
          <a:p>
            <a:pPr>
              <a:spcBef>
                <a:spcPct val="50000"/>
              </a:spcBef>
              <a:buClr>
                <a:schemeClr val="bg1"/>
              </a:buClr>
            </a:pPr>
            <a:r>
              <a:rPr lang="zh-CN" altLang="en-US" sz="4000" b="1" dirty="0">
                <a:solidFill>
                  <a:srgbClr val="1D04DC"/>
                </a:solidFill>
                <a:latin typeface="华文中宋" panose="02010600040101010101" pitchFamily="2" charset="-122"/>
                <a:ea typeface="华文中宋" panose="02010600040101010101" pitchFamily="2" charset="-122"/>
              </a:rPr>
              <a:t>陶渊明辞官归田的原因是什么</a:t>
            </a:r>
            <a:r>
              <a:rPr lang="en-US" altLang="zh-CN" sz="4000" b="1">
                <a:solidFill>
                  <a:srgbClr val="1D04DC"/>
                </a:solidFill>
                <a:latin typeface="华文中宋" panose="02010600040101010101" pitchFamily="2" charset="-122"/>
                <a:ea typeface="华文中宋" panose="02010600040101010101" pitchFamily="2" charset="-122"/>
              </a:rPr>
              <a:t>?       </a:t>
            </a:r>
            <a:r>
              <a:rPr lang="en-US" altLang="zh-CN" sz="4000" b="1">
                <a:solidFill>
                  <a:srgbClr val="740074"/>
                </a:solidFill>
                <a:latin typeface="华文行楷" panose="02010800040101010101" pitchFamily="2" charset="-122"/>
                <a:ea typeface="华文行楷" panose="02010800040101010101" pitchFamily="2" charset="-122"/>
              </a:rPr>
              <a:t>                      </a:t>
            </a:r>
            <a:endParaRPr lang="en-US" altLang="zh-CN" sz="4000" b="1">
              <a:solidFill>
                <a:srgbClr val="740074"/>
              </a:solidFill>
              <a:latin typeface="华文行楷" panose="02010800040101010101" pitchFamily="2" charset="-122"/>
              <a:ea typeface="华文行楷" panose="02010800040101010101" pitchFamily="2" charset="-122"/>
            </a:endParaRPr>
          </a:p>
        </p:txBody>
      </p:sp>
      <p:sp>
        <p:nvSpPr>
          <p:cNvPr id="25603" name="文本框 25602"/>
          <p:cNvSpPr txBox="1"/>
          <p:nvPr/>
        </p:nvSpPr>
        <p:spPr>
          <a:xfrm>
            <a:off x="2246313" y="2509838"/>
            <a:ext cx="5087937" cy="3723005"/>
          </a:xfrm>
          <a:prstGeom prst="rect">
            <a:avLst/>
          </a:prstGeom>
          <a:noFill/>
          <a:ln w="9525">
            <a:noFill/>
          </a:ln>
        </p:spPr>
        <p:txBody>
          <a:bodyPr wrap="square" anchor="t" anchorCtr="0">
            <a:spAutoFit/>
          </a:bodyPr>
          <a:p>
            <a:pPr>
              <a:lnSpc>
                <a:spcPct val="110000"/>
              </a:lnSpc>
              <a:spcBef>
                <a:spcPct val="50000"/>
              </a:spcBef>
              <a:buClr>
                <a:schemeClr val="bg1"/>
              </a:buClr>
            </a:pPr>
            <a:r>
              <a:rPr lang="en-US" altLang="zh-CN" sz="4000" b="1" dirty="0">
                <a:solidFill>
                  <a:srgbClr val="000000"/>
                </a:solidFill>
                <a:latin typeface="华文中宋" panose="02010600040101010101" pitchFamily="2" charset="-122"/>
                <a:ea typeface="华文中宋" panose="02010600040101010101" pitchFamily="2" charset="-122"/>
              </a:rPr>
              <a:t>“</a:t>
            </a:r>
            <a:r>
              <a:rPr lang="zh-CN" altLang="en-US" sz="4000" b="1" dirty="0">
                <a:solidFill>
                  <a:srgbClr val="000000"/>
                </a:solidFill>
                <a:latin typeface="华文中宋" panose="02010600040101010101" pitchFamily="2" charset="-122"/>
                <a:ea typeface="华文中宋" panose="02010600040101010101" pitchFamily="2" charset="-122"/>
              </a:rPr>
              <a:t>田园将芜”   </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10000"/>
              </a:lnSpc>
              <a:spcBef>
                <a:spcPct val="50000"/>
              </a:spcBef>
              <a:buClr>
                <a:schemeClr val="bg1"/>
              </a:buClr>
            </a:pPr>
            <a:r>
              <a:rPr lang="zh-CN" altLang="en-US" sz="4000" b="1" dirty="0">
                <a:solidFill>
                  <a:srgbClr val="000000"/>
                </a:solidFill>
                <a:latin typeface="华文中宋" panose="02010600040101010101" pitchFamily="2" charset="-122"/>
                <a:ea typeface="华文中宋" panose="02010600040101010101" pitchFamily="2" charset="-122"/>
              </a:rPr>
              <a:t>“心为形役”   </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10000"/>
              </a:lnSpc>
              <a:spcBef>
                <a:spcPct val="50000"/>
              </a:spcBef>
              <a:buClr>
                <a:schemeClr val="bg1"/>
              </a:buClr>
            </a:pPr>
            <a:r>
              <a:rPr lang="zh-CN" altLang="en-US" sz="4000" b="1" dirty="0">
                <a:solidFill>
                  <a:srgbClr val="000000"/>
                </a:solidFill>
                <a:latin typeface="华文中宋" panose="02010600040101010101" pitchFamily="2" charset="-122"/>
                <a:ea typeface="华文中宋" panose="02010600040101010101" pitchFamily="2" charset="-122"/>
              </a:rPr>
              <a:t>“已往不谏</a:t>
            </a:r>
            <a:r>
              <a:rPr lang="en-US" altLang="zh-CN" sz="4000" b="1" dirty="0">
                <a:solidFill>
                  <a:srgbClr val="000000"/>
                </a:solidFill>
                <a:latin typeface="华文中宋" panose="02010600040101010101" pitchFamily="2" charset="-122"/>
                <a:ea typeface="华文中宋" panose="02010600040101010101" pitchFamily="2" charset="-122"/>
              </a:rPr>
              <a:t>,</a:t>
            </a:r>
            <a:r>
              <a:rPr lang="zh-CN" altLang="en-US" sz="4000" b="1" dirty="0">
                <a:solidFill>
                  <a:srgbClr val="000000"/>
                </a:solidFill>
                <a:latin typeface="华文中宋" panose="02010600040101010101" pitchFamily="2" charset="-122"/>
                <a:ea typeface="华文中宋" panose="02010600040101010101" pitchFamily="2" charset="-122"/>
              </a:rPr>
              <a:t>来者可追”  </a:t>
            </a:r>
            <a:endParaRPr lang="zh-CN" altLang="en-US" sz="4000" b="1" dirty="0">
              <a:solidFill>
                <a:srgbClr val="000000"/>
              </a:solidFill>
              <a:latin typeface="华文中宋" panose="02010600040101010101" pitchFamily="2" charset="-122"/>
              <a:ea typeface="华文中宋" panose="02010600040101010101" pitchFamily="2" charset="-122"/>
            </a:endParaRPr>
          </a:p>
          <a:p>
            <a:pPr>
              <a:lnSpc>
                <a:spcPct val="110000"/>
              </a:lnSpc>
              <a:spcBef>
                <a:spcPct val="50000"/>
              </a:spcBef>
              <a:buClr>
                <a:schemeClr val="bg1"/>
              </a:buClr>
            </a:pPr>
            <a:r>
              <a:rPr lang="zh-CN" altLang="en-US" sz="4000" b="1" dirty="0">
                <a:solidFill>
                  <a:srgbClr val="000000"/>
                </a:solidFill>
                <a:latin typeface="华文中宋" panose="02010600040101010101" pitchFamily="2" charset="-122"/>
                <a:ea typeface="华文中宋" panose="02010600040101010101" pitchFamily="2" charset="-122"/>
              </a:rPr>
              <a:t>“迷途未远</a:t>
            </a:r>
            <a:r>
              <a:rPr lang="en-US" altLang="zh-CN" sz="4000" b="1" dirty="0">
                <a:solidFill>
                  <a:srgbClr val="000000"/>
                </a:solidFill>
                <a:latin typeface="华文中宋" panose="02010600040101010101" pitchFamily="2" charset="-122"/>
                <a:ea typeface="华文中宋" panose="02010600040101010101" pitchFamily="2" charset="-122"/>
              </a:rPr>
              <a:t>,</a:t>
            </a:r>
            <a:r>
              <a:rPr lang="zh-CN" altLang="en-US" sz="4000" b="1" dirty="0">
                <a:solidFill>
                  <a:srgbClr val="000000"/>
                </a:solidFill>
                <a:latin typeface="华文中宋" panose="02010600040101010101" pitchFamily="2" charset="-122"/>
                <a:ea typeface="华文中宋" panose="02010600040101010101" pitchFamily="2" charset="-122"/>
              </a:rPr>
              <a:t>今是昨非”</a:t>
            </a:r>
            <a:endParaRPr lang="zh-CN" altLang="en-US" sz="4000" b="1" dirty="0">
              <a:solidFill>
                <a:srgbClr val="000000"/>
              </a:solidFill>
              <a:latin typeface="华文中宋" panose="02010600040101010101" pitchFamily="2" charset="-122"/>
              <a:ea typeface="华文中宋" panose="02010600040101010101" pitchFamily="2" charset="-122"/>
            </a:endParaRPr>
          </a:p>
        </p:txBody>
      </p:sp>
      <p:sp>
        <p:nvSpPr>
          <p:cNvPr id="25606" name="矩形 25605"/>
          <p:cNvSpPr/>
          <p:nvPr/>
        </p:nvSpPr>
        <p:spPr>
          <a:xfrm>
            <a:off x="8688388" y="1916113"/>
            <a:ext cx="1247775" cy="593725"/>
          </a:xfrm>
          <a:prstGeom prst="rect">
            <a:avLst/>
          </a:prstGeom>
        </p:spPr>
        <p:txBody>
          <a:bodyPr wrap="none" fromWordArt="1">
            <a:prstTxWarp prst="textPlain">
              <a:avLst>
                <a:gd name="adj" fmla="val 50000"/>
              </a:avLst>
            </a:prstTxWarp>
            <a:normAutofit fontScale="60000"/>
          </a:bodyPr>
          <a:p>
            <a:pPr algn="ctr" fontAlgn="base"/>
            <a:endParaRPr lang="zh-CN" altLang="en-US" sz="4800" b="1" strike="noStrike"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endParaRPr>
          </a:p>
        </p:txBody>
      </p:sp>
      <p:sp>
        <p:nvSpPr>
          <p:cNvPr id="25608" name="矩形 25607"/>
          <p:cNvSpPr/>
          <p:nvPr/>
        </p:nvSpPr>
        <p:spPr>
          <a:xfrm>
            <a:off x="8548688" y="2765425"/>
            <a:ext cx="1219200" cy="609600"/>
          </a:xfrm>
          <a:prstGeom prst="rect">
            <a:avLst/>
          </a:prstGeom>
        </p:spPr>
        <p:txBody>
          <a:bodyPr wrap="none" fromWordArt="1">
            <a:prstTxWarp prst="textPlain">
              <a:avLst>
                <a:gd name="adj" fmla="val 50000"/>
              </a:avLst>
            </a:prstTxWarp>
            <a:normAutofit fontScale="70000"/>
          </a:bodyPr>
          <a:p>
            <a:pPr algn="ctr" fontAlgn="base"/>
            <a:endParaRPr lang="zh-CN" altLang="en-US" sz="4800" b="1" strike="noStrike"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endParaRPr>
          </a:p>
        </p:txBody>
      </p:sp>
      <p:sp>
        <p:nvSpPr>
          <p:cNvPr id="25610" name="矩形 25609"/>
          <p:cNvSpPr/>
          <p:nvPr/>
        </p:nvSpPr>
        <p:spPr>
          <a:xfrm>
            <a:off x="8229600" y="5734050"/>
            <a:ext cx="1322388" cy="647700"/>
          </a:xfrm>
          <a:prstGeom prst="rect">
            <a:avLst/>
          </a:prstGeom>
        </p:spPr>
        <p:txBody>
          <a:bodyPr wrap="none" fromWordArt="1">
            <a:prstTxWarp prst="textPlain">
              <a:avLst>
                <a:gd name="adj" fmla="val 50000"/>
              </a:avLst>
            </a:prstTxWarp>
            <a:normAutofit fontScale="90000" lnSpcReduction="20000"/>
          </a:bodyPr>
          <a:p>
            <a:pPr algn="ctr" fontAlgn="base"/>
            <a:endParaRPr lang="zh-CN" altLang="en-US" sz="4400" b="1" strike="noStrike"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endParaRPr>
          </a:p>
        </p:txBody>
      </p:sp>
      <p:sp>
        <p:nvSpPr>
          <p:cNvPr id="45062" name="文本框 25610"/>
          <p:cNvSpPr txBox="1"/>
          <p:nvPr/>
        </p:nvSpPr>
        <p:spPr>
          <a:xfrm>
            <a:off x="4079875" y="1785938"/>
            <a:ext cx="4032250" cy="460375"/>
          </a:xfrm>
          <a:prstGeom prst="rect">
            <a:avLst/>
          </a:prstGeom>
          <a:noFill/>
          <a:ln w="9525">
            <a:noFill/>
          </a:ln>
        </p:spPr>
        <p:txBody>
          <a:bodyPr anchor="t" anchorCtr="0">
            <a:spAutoFit/>
          </a:bodyPr>
          <a:p>
            <a:pPr>
              <a:spcBef>
                <a:spcPct val="50000"/>
              </a:spcBef>
            </a:pPr>
            <a:r>
              <a:rPr lang="en-US" altLang="zh-CN" sz="2400" b="1" dirty="0">
                <a:solidFill>
                  <a:srgbClr val="1D04DC"/>
                </a:solidFill>
                <a:latin typeface="华文中宋" panose="02010600040101010101" pitchFamily="2" charset="-122"/>
                <a:ea typeface="华文中宋" panose="02010600040101010101" pitchFamily="2" charset="-122"/>
              </a:rPr>
              <a:t>(</a:t>
            </a:r>
            <a:r>
              <a:rPr lang="zh-CN" altLang="en-US" sz="2400" b="1" dirty="0">
                <a:solidFill>
                  <a:srgbClr val="1D04DC"/>
                </a:solidFill>
                <a:latin typeface="华文中宋" panose="02010600040101010101" pitchFamily="2" charset="-122"/>
                <a:ea typeface="华文中宋" panose="02010600040101010101" pitchFamily="2" charset="-122"/>
              </a:rPr>
              <a:t>请摘用文中的原话回答</a:t>
            </a:r>
            <a:r>
              <a:rPr lang="en-US" altLang="zh-CN" sz="2400" b="1">
                <a:solidFill>
                  <a:srgbClr val="1D04DC"/>
                </a:solidFill>
                <a:latin typeface="华文中宋" panose="02010600040101010101" pitchFamily="2" charset="-122"/>
                <a:ea typeface="华文中宋" panose="02010600040101010101" pitchFamily="2" charset="-122"/>
              </a:rPr>
              <a:t>)</a:t>
            </a:r>
            <a:endParaRPr lang="en-US" altLang="zh-CN" sz="2400" b="1">
              <a:solidFill>
                <a:srgbClr val="1D04DC"/>
              </a:solidFill>
              <a:latin typeface="华文中宋" panose="02010600040101010101" pitchFamily="2" charset="-122"/>
              <a:ea typeface="华文中宋" panose="02010600040101010101" pitchFamily="2" charset="-122"/>
            </a:endParaRPr>
          </a:p>
        </p:txBody>
      </p:sp>
      <p:sp>
        <p:nvSpPr>
          <p:cNvPr id="32775" name="矩形 25611"/>
          <p:cNvSpPr/>
          <p:nvPr/>
        </p:nvSpPr>
        <p:spPr>
          <a:xfrm>
            <a:off x="1524000" y="0"/>
            <a:ext cx="2303463" cy="914400"/>
          </a:xfrm>
          <a:prstGeom prst="rect">
            <a:avLst/>
          </a:prstGeom>
        </p:spPr>
        <p:txBody>
          <a:bodyPr wrap="none" fromWordArt="1">
            <a:prstTxWarp prst="textPlain">
              <a:avLst>
                <a:gd name="adj" fmla="val 50000"/>
              </a:avLst>
            </a:prstTxWarp>
            <a:normAutofit/>
          </a:bodyPr>
          <a:p>
            <a:pPr algn="ctr"/>
            <a:endParaRPr lang="zh-CN" altLang="en-US" sz="3600">
              <a:ln w="38100" cap="flat" cmpd="sng">
                <a:solidFill>
                  <a:srgbClr val="FF0000"/>
                </a:solidFill>
                <a:prstDash val="solid"/>
                <a:round/>
                <a:headEnd type="none" w="med" len="med"/>
                <a:tailEnd type="none" w="med" len="med"/>
              </a:ln>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3796331" y="120010"/>
            <a:ext cx="3230880" cy="706755"/>
          </a:xfrm>
          <a:prstGeom prst="rect">
            <a:avLst/>
          </a:prstGeom>
          <a:noFill/>
        </p:spPr>
        <p:txBody>
          <a:bodyPr wrap="none" rtlCol="0">
            <a:spAutoFit/>
          </a:bodyPr>
          <a:p>
            <a:pPr algn="ctr"/>
            <a:r>
              <a:rPr lang="zh-CN" altLang="en-US" sz="4000" noProof="1">
                <a:ln w="38100" cap="flat" cmpd="sng">
                  <a:solidFill>
                    <a:srgbClr val="FF0000"/>
                  </a:solidFill>
                  <a:prstDash val="solid"/>
                  <a:round/>
                  <a:headEnd type="none" w="med" len="med"/>
                  <a:tailEnd type="none" w="med" len="med"/>
                </a:ln>
                <a:solidFill>
                  <a:srgbClr val="C00000"/>
                </a:solidFill>
                <a:latin typeface="微软雅黑" panose="020B0503020204020204" charset="-122"/>
                <a:ea typeface="微软雅黑" panose="020B0503020204020204" charset="-122"/>
                <a:cs typeface="微软雅黑" panose="020B0503020204020204" charset="-122"/>
                <a:sym typeface="+mn-ea"/>
              </a:rPr>
              <a:t>一、决意归去</a:t>
            </a:r>
            <a:endParaRPr lang="zh-CN" altLang="en-US" sz="4000" noProof="1">
              <a:ln w="38100" cap="flat" cmpd="sng">
                <a:solidFill>
                  <a:srgbClr val="FF0000"/>
                </a:solidFill>
                <a:prstDash val="solid"/>
                <a:round/>
                <a:headEnd type="none" w="med" len="med"/>
                <a:tailEnd type="none" w="med" len="med"/>
              </a:ln>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388349" y="2165349"/>
            <a:ext cx="1548120" cy="4154170"/>
          </a:xfrm>
          <a:prstGeom prst="rect">
            <a:avLst/>
          </a:prstGeom>
          <a:noFill/>
        </p:spPr>
        <p:txBody>
          <a:bodyPr wrap="square" rtlCol="0">
            <a:spAutoFit/>
          </a:bodyPr>
          <a:p>
            <a:pPr>
              <a:lnSpc>
                <a:spcPct val="150000"/>
              </a:lnSpc>
            </a:pPr>
            <a:r>
              <a:rPr lang="zh-CN" altLang="en-US" sz="4400" b="1"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cs typeface="+mn-cs"/>
                <a:sym typeface="+mn-ea"/>
              </a:rPr>
              <a:t>自责自慰</a:t>
            </a:r>
            <a:r>
              <a:rPr lang="zh-CN" altLang="en-US" sz="4400" b="1" noProof="1">
                <a:ln w="9525" cap="flat" cmpd="sng">
                  <a:solidFill>
                    <a:srgbClr val="CC0099"/>
                  </a:solidFill>
                  <a:prstDash val="solid"/>
                  <a:round/>
                  <a:headEnd type="none" w="med" len="med"/>
                  <a:tailEnd type="none" w="med" len="med"/>
                </a:ln>
                <a:solidFill>
                  <a:schemeClr val="folHlink"/>
                </a:solidFill>
                <a:latin typeface="楷体_GB2312" charset="0"/>
                <a:ea typeface="楷体_GB2312" charset="0"/>
                <a:cs typeface="+mn-cs"/>
                <a:sym typeface="+mn-ea"/>
              </a:rPr>
              <a:t>自悔</a:t>
            </a:r>
            <a:r>
              <a:rPr lang="zh-CN" altLang="en-US" sz="4400" b="1"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cs typeface="+mn-cs"/>
                <a:sym typeface="+mn-ea"/>
              </a:rPr>
              <a:t>自</a:t>
            </a:r>
            <a:r>
              <a:rPr lang="zh-CN" altLang="en-US" sz="4000" b="1"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cs typeface="+mn-cs"/>
                <a:sym typeface="+mn-ea"/>
              </a:rPr>
              <a:t>醒</a:t>
            </a:r>
            <a:endParaRPr lang="zh-CN" altLang="en-US" sz="4000" b="1" noProof="1">
              <a:ln w="9525" cap="flat" cmpd="sng">
                <a:solidFill>
                  <a:srgbClr val="0000FF"/>
                </a:solidFill>
                <a:prstDash val="solid"/>
                <a:round/>
                <a:headEnd type="none" w="med" len="med"/>
                <a:tailEnd type="none" w="med" len="med"/>
              </a:ln>
              <a:solidFill>
                <a:schemeClr val="folHlink"/>
              </a:solidFill>
              <a:latin typeface="楷体_GB2312" charset="0"/>
              <a:ea typeface="楷体_GB2312"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5057"/>
                                        </p:tgtEl>
                                        <p:attrNameLst>
                                          <p:attrName>style.visibility</p:attrName>
                                        </p:attrNameLst>
                                      </p:cBhvr>
                                      <p:to>
                                        <p:strVal val="visible"/>
                                      </p:to>
                                    </p:set>
                                    <p:anim calcmode="lin" valueType="num">
                                      <p:cBhvr>
                                        <p:cTn id="12" dur="1000" fill="hold"/>
                                        <p:tgtEl>
                                          <p:spTgt spid="45057"/>
                                        </p:tgtEl>
                                        <p:attrNameLst>
                                          <p:attrName>ppt_w</p:attrName>
                                        </p:attrNameLst>
                                      </p:cBhvr>
                                      <p:tavLst>
                                        <p:tav tm="0">
                                          <p:val>
                                            <p:strVal val="#ppt_w*0.70"/>
                                          </p:val>
                                        </p:tav>
                                        <p:tav tm="100000">
                                          <p:val>
                                            <p:strVal val="#ppt_w"/>
                                          </p:val>
                                        </p:tav>
                                      </p:tavLst>
                                    </p:anim>
                                    <p:anim calcmode="lin" valueType="num">
                                      <p:cBhvr>
                                        <p:cTn id="13" dur="1000" fill="hold"/>
                                        <p:tgtEl>
                                          <p:spTgt spid="45057"/>
                                        </p:tgtEl>
                                        <p:attrNameLst>
                                          <p:attrName>ppt_h</p:attrName>
                                        </p:attrNameLst>
                                      </p:cBhvr>
                                      <p:tavLst>
                                        <p:tav tm="0">
                                          <p:val>
                                            <p:strVal val="#ppt_h"/>
                                          </p:val>
                                        </p:tav>
                                        <p:tav tm="100000">
                                          <p:val>
                                            <p:strVal val="#ppt_h"/>
                                          </p:val>
                                        </p:tav>
                                      </p:tavLst>
                                    </p:anim>
                                    <p:animEffect transition="in" filter="fade">
                                      <p:cBhvr>
                                        <p:cTn id="14" dur="1000"/>
                                        <p:tgtEl>
                                          <p:spTgt spid="45057"/>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45062"/>
                                        </p:tgtEl>
                                        <p:attrNameLst>
                                          <p:attrName>style.visibility</p:attrName>
                                        </p:attrNameLst>
                                      </p:cBhvr>
                                      <p:to>
                                        <p:strVal val="visible"/>
                                      </p:to>
                                    </p:set>
                                    <p:anim calcmode="lin" valueType="num">
                                      <p:cBhvr>
                                        <p:cTn id="17" dur="1000" fill="hold"/>
                                        <p:tgtEl>
                                          <p:spTgt spid="45062"/>
                                        </p:tgtEl>
                                        <p:attrNameLst>
                                          <p:attrName>ppt_w</p:attrName>
                                        </p:attrNameLst>
                                      </p:cBhvr>
                                      <p:tavLst>
                                        <p:tav tm="0">
                                          <p:val>
                                            <p:strVal val="#ppt_w*0.70"/>
                                          </p:val>
                                        </p:tav>
                                        <p:tav tm="100000">
                                          <p:val>
                                            <p:strVal val="#ppt_w"/>
                                          </p:val>
                                        </p:tav>
                                      </p:tavLst>
                                    </p:anim>
                                    <p:anim calcmode="lin" valueType="num">
                                      <p:cBhvr>
                                        <p:cTn id="18" dur="1000" fill="hold"/>
                                        <p:tgtEl>
                                          <p:spTgt spid="45062"/>
                                        </p:tgtEl>
                                        <p:attrNameLst>
                                          <p:attrName>ppt_h</p:attrName>
                                        </p:attrNameLst>
                                      </p:cBhvr>
                                      <p:tavLst>
                                        <p:tav tm="0">
                                          <p:val>
                                            <p:strVal val="#ppt_h"/>
                                          </p:val>
                                        </p:tav>
                                        <p:tav tm="100000">
                                          <p:val>
                                            <p:strVal val="#ppt_h"/>
                                          </p:val>
                                        </p:tav>
                                      </p:tavLst>
                                    </p:anim>
                                    <p:animEffect transition="in" filter="fade">
                                      <p:cBhvr>
                                        <p:cTn id="19" dur="1000"/>
                                        <p:tgtEl>
                                          <p:spTgt spid="4506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000" fill="hold">
                                          <p:stCondLst>
                                            <p:cond delay="0"/>
                                          </p:stCondLst>
                                        </p:cTn>
                                        <p:tgtEl>
                                          <p:spTgt spid="25603"/>
                                        </p:tgtEl>
                                        <p:attrNameLst>
                                          <p:attrName>style.visibility</p:attrName>
                                        </p:attrNameLst>
                                      </p:cBhvr>
                                      <p:to>
                                        <p:strVal val="visible"/>
                                      </p:to>
                                    </p:set>
                                    <p:anim calcmode="lin" valueType="num">
                                      <p:cBhvr additive="base">
                                        <p:cTn id="24" dur="1000" fill="hold"/>
                                        <p:tgtEl>
                                          <p:spTgt spid="25603"/>
                                        </p:tgtEl>
                                        <p:attrNameLst>
                                          <p:attrName>ppt_x</p:attrName>
                                        </p:attrNameLst>
                                      </p:cBhvr>
                                      <p:tavLst>
                                        <p:tav tm="0">
                                          <p:val>
                                            <p:strVal val="#ppt_x"/>
                                          </p:val>
                                        </p:tav>
                                        <p:tav tm="100000">
                                          <p:val>
                                            <p:strVal val="#ppt_x"/>
                                          </p:val>
                                        </p:tav>
                                      </p:tavLst>
                                    </p:anim>
                                    <p:anim calcmode="lin" valueType="num">
                                      <p:cBhvr additive="base">
                                        <p:cTn id="25" dur="1000" fill="hold"/>
                                        <p:tgtEl>
                                          <p:spTgt spid="2560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000" fill="hold">
                                          <p:stCondLst>
                                            <p:cond delay="0"/>
                                          </p:stCondLst>
                                        </p:cTn>
                                        <p:tgtEl>
                                          <p:spTgt spid="3"/>
                                        </p:tgtEl>
                                        <p:attrNameLst>
                                          <p:attrName>style.visibility</p:attrName>
                                        </p:attrNameLst>
                                      </p:cBhvr>
                                      <p:to>
                                        <p:strVal val="visible"/>
                                      </p:to>
                                    </p:set>
                                    <p:anim calcmode="lin" valueType="num">
                                      <p:cBhvr additive="base">
                                        <p:cTn id="29" dur="1000" fill="hold"/>
                                        <p:tgtEl>
                                          <p:spTgt spid="3"/>
                                        </p:tgtEl>
                                        <p:attrNameLst>
                                          <p:attrName>ppt_x</p:attrName>
                                        </p:attrNameLst>
                                      </p:cBhvr>
                                      <p:tavLst>
                                        <p:tav tm="0">
                                          <p:val>
                                            <p:strVal val="#ppt_x"/>
                                          </p:val>
                                        </p:tav>
                                        <p:tav tm="100000">
                                          <p:val>
                                            <p:strVal val="#ppt_x"/>
                                          </p:val>
                                        </p:tav>
                                      </p:tavLst>
                                    </p:anim>
                                    <p:anim calcmode="lin" valueType="num">
                                      <p:cBhvr additive="base">
                                        <p:cTn id="30"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3" grpId="0"/>
      <p:bldP spid="2" grpId="0"/>
      <p:bldP spid="45057" grpId="0"/>
      <p:bldP spid="4506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框 1"/>
          <p:cNvSpPr txBox="1"/>
          <p:nvPr/>
        </p:nvSpPr>
        <p:spPr>
          <a:xfrm>
            <a:off x="4958398" y="136525"/>
            <a:ext cx="2030412"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探   究</a:t>
            </a:r>
            <a:endParaRPr lang="zh-CN" altLang="en-US" sz="44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194945" y="904875"/>
            <a:ext cx="11802110" cy="5638800"/>
          </a:xfrm>
          <a:prstGeom prst="rect">
            <a:avLst/>
          </a:prstGeom>
          <a:noFill/>
        </p:spPr>
        <p:txBody>
          <a:bodyPr wrap="square" rtlCol="0">
            <a:spAutoFit/>
          </a:bodyPr>
          <a:p>
            <a:pPr marL="0" indent="0" algn="l">
              <a:lnSpc>
                <a:spcPct val="110000"/>
              </a:lnSpc>
              <a:buNone/>
            </a:pPr>
            <a:r>
              <a:rPr lang="en-US" altLang="zh-CN" sz="3600" b="1">
                <a:solidFill>
                  <a:srgbClr val="1D04DC"/>
                </a:solidFill>
                <a:latin typeface="华文中宋" panose="02010600040101010101" pitchFamily="2" charset="-122"/>
                <a:ea typeface="华文中宋" panose="02010600040101010101" pitchFamily="2" charset="-122"/>
                <a:sym typeface="+mn-ea"/>
              </a:rPr>
              <a:t>1</a:t>
            </a:r>
            <a:r>
              <a:rPr lang="zh-CN" altLang="en-US" sz="3600" b="1">
                <a:solidFill>
                  <a:srgbClr val="1D04DC"/>
                </a:solidFill>
                <a:latin typeface="华文中宋" panose="02010600040101010101" pitchFamily="2" charset="-122"/>
                <a:ea typeface="华文中宋" panose="02010600040101010101" pitchFamily="2" charset="-122"/>
                <a:sym typeface="+mn-ea"/>
              </a:rPr>
              <a:t>、本段讲了什么内容？</a:t>
            </a:r>
            <a:endParaRPr lang="zh-CN" altLang="en-US" sz="3600" b="1">
              <a:solidFill>
                <a:srgbClr val="1D04DC"/>
              </a:solidFill>
              <a:latin typeface="华文中宋" panose="02010600040101010101" pitchFamily="2" charset="-122"/>
              <a:ea typeface="华文中宋" panose="02010600040101010101" pitchFamily="2" charset="-122"/>
            </a:endParaRPr>
          </a:p>
          <a:p>
            <a:pPr marL="0" indent="0" algn="l">
              <a:lnSpc>
                <a:spcPct val="110000"/>
              </a:lnSpc>
              <a:buNone/>
            </a:pPr>
            <a:r>
              <a:rPr lang="zh-CN" altLang="en-US" sz="2800" b="1">
                <a:solidFill>
                  <a:srgbClr val="000000"/>
                </a:solidFill>
                <a:latin typeface="华文中宋" panose="02010600040101010101" pitchFamily="2" charset="-122"/>
                <a:ea typeface="华文中宋" panose="02010600040101010101" pitchFamily="2" charset="-122"/>
                <a:sym typeface="+mn-ea"/>
              </a:rPr>
              <a:t>   </a:t>
            </a:r>
            <a:r>
              <a:rPr lang="en-US" altLang="zh-CN" sz="2800" b="1">
                <a:solidFill>
                  <a:srgbClr val="000000"/>
                </a:solidFill>
                <a:latin typeface="华文中宋" panose="02010600040101010101" pitchFamily="2" charset="-122"/>
                <a:ea typeface="华文中宋" panose="02010600040101010101" pitchFamily="2" charset="-122"/>
                <a:sym typeface="+mn-ea"/>
              </a:rPr>
              <a:t>  </a:t>
            </a:r>
            <a:r>
              <a:rPr lang="zh-CN" altLang="en-US" sz="2800" b="1">
                <a:solidFill>
                  <a:srgbClr val="000000"/>
                </a:solidFill>
                <a:latin typeface="华文中宋" panose="02010600040101010101" pitchFamily="2" charset="-122"/>
                <a:ea typeface="华文中宋" panose="02010600040101010101" pitchFamily="2" charset="-122"/>
                <a:sym typeface="+mn-ea"/>
              </a:rPr>
              <a:t> </a:t>
            </a:r>
            <a:r>
              <a:rPr lang="zh-CN" altLang="en-US" sz="3200" b="1">
                <a:solidFill>
                  <a:srgbClr val="000000"/>
                </a:solidFill>
                <a:latin typeface="华文中宋" panose="02010600040101010101" pitchFamily="2" charset="-122"/>
                <a:ea typeface="华文中宋" panose="02010600040101010101" pitchFamily="2" charset="-122"/>
                <a:sym typeface="+mn-ea"/>
              </a:rPr>
              <a:t>作者辞官的原因，回家途中的欣喜情。</a:t>
            </a:r>
            <a:endParaRPr lang="zh-CN" altLang="en-US" sz="3200" b="1">
              <a:solidFill>
                <a:srgbClr val="FF0000"/>
              </a:solidFill>
              <a:latin typeface="华文中宋" panose="02010600040101010101" pitchFamily="2" charset="-122"/>
              <a:ea typeface="华文中宋" panose="02010600040101010101" pitchFamily="2" charset="-122"/>
            </a:endParaRPr>
          </a:p>
          <a:p>
            <a:pPr marL="0" indent="0" algn="l">
              <a:lnSpc>
                <a:spcPct val="110000"/>
              </a:lnSpc>
              <a:buNone/>
            </a:pPr>
            <a:r>
              <a:rPr lang="en-US" altLang="zh-CN" sz="3600" b="1">
                <a:solidFill>
                  <a:srgbClr val="1D04DC"/>
                </a:solidFill>
                <a:latin typeface="华文中宋" panose="02010600040101010101" pitchFamily="2" charset="-122"/>
                <a:ea typeface="华文中宋" panose="02010600040101010101" pitchFamily="2" charset="-122"/>
                <a:sym typeface="+mn-ea"/>
              </a:rPr>
              <a:t>2</a:t>
            </a:r>
            <a:r>
              <a:rPr lang="zh-CN" altLang="en-US" sz="3600" b="1">
                <a:solidFill>
                  <a:srgbClr val="1D04DC"/>
                </a:solidFill>
                <a:latin typeface="华文中宋" panose="02010600040101010101" pitchFamily="2" charset="-122"/>
                <a:ea typeface="华文中宋" panose="02010600040101010101" pitchFamily="2" charset="-122"/>
                <a:sym typeface="+mn-ea"/>
              </a:rPr>
              <a:t>、陶渊明辞官的原因是什么？</a:t>
            </a:r>
            <a:endParaRPr lang="zh-CN" altLang="en-US" sz="4000" b="1">
              <a:solidFill>
                <a:srgbClr val="1D04DC"/>
              </a:solidFill>
              <a:latin typeface="华文中宋" panose="02010600040101010101" pitchFamily="2" charset="-122"/>
              <a:ea typeface="华文中宋" panose="02010600040101010101" pitchFamily="2" charset="-122"/>
            </a:endParaRPr>
          </a:p>
          <a:p>
            <a:pPr marL="0" indent="0" algn="l">
              <a:lnSpc>
                <a:spcPct val="110000"/>
              </a:lnSpc>
              <a:buNone/>
            </a:pPr>
            <a:r>
              <a:rPr lang="zh-CN" altLang="en-US" sz="2800" b="1">
                <a:solidFill>
                  <a:srgbClr val="000000"/>
                </a:solidFill>
                <a:latin typeface="华文中宋" panose="02010600040101010101" pitchFamily="2" charset="-122"/>
                <a:ea typeface="华文中宋" panose="02010600040101010101" pitchFamily="2" charset="-122"/>
                <a:sym typeface="+mn-ea"/>
              </a:rPr>
              <a:t>   </a:t>
            </a:r>
            <a:r>
              <a:rPr lang="en-US" altLang="zh-CN" sz="2800" b="1">
                <a:solidFill>
                  <a:srgbClr val="000000"/>
                </a:solidFill>
                <a:latin typeface="华文中宋" panose="02010600040101010101" pitchFamily="2" charset="-122"/>
                <a:ea typeface="华文中宋" panose="02010600040101010101" pitchFamily="2" charset="-122"/>
                <a:sym typeface="+mn-ea"/>
              </a:rPr>
              <a:t>  </a:t>
            </a:r>
            <a:r>
              <a:rPr lang="zh-CN" altLang="en-US" sz="3200" b="1">
                <a:solidFill>
                  <a:srgbClr val="000000"/>
                </a:solidFill>
                <a:latin typeface="华文中宋" panose="02010600040101010101" pitchFamily="2" charset="-122"/>
                <a:ea typeface="华文中宋" panose="02010600040101010101" pitchFamily="2" charset="-122"/>
                <a:sym typeface="+mn-ea"/>
              </a:rPr>
              <a:t>“田园将芜”“心为形役”“已往不谏，来者可追”“迷途未远，今是昨非”。 这里的“心为形役”中的“心”和“役”，显然不能单纯理解为“心意”和“形体”，应该深入理解为“心”是“志趣人格”，“形”是作者“出仕为官”的这种行为。陶渊明和中国传统的读书人一样热爱自己的国家，立志报国，但是官场的争斗、现实的黑暗又是他深恶痛绝的。徘徊犹豫了很久之后，他最终还是决定归隐田园，回归自己的本性，过自由的生活。</a:t>
            </a:r>
            <a:endParaRPr lang="zh-CN" altLang="en-US" sz="3200" b="1">
              <a:solidFill>
                <a:srgbClr val="000000"/>
              </a:solidFill>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6082"/>
                                        </p:tgtEl>
                                        <p:attrNameLst>
                                          <p:attrName>style.visibility</p:attrName>
                                        </p:attrNameLst>
                                      </p:cBhvr>
                                      <p:to>
                                        <p:strVal val="visible"/>
                                      </p:to>
                                    </p:set>
                                    <p:anim calcmode="lin" valueType="num">
                                      <p:cBhvr additive="base">
                                        <p:cTn id="7" dur="1000" fill="hold"/>
                                        <p:tgtEl>
                                          <p:spTgt spid="46082"/>
                                        </p:tgtEl>
                                        <p:attrNameLst>
                                          <p:attrName>ppt_x</p:attrName>
                                        </p:attrNameLst>
                                      </p:cBhvr>
                                      <p:tavLst>
                                        <p:tav tm="0">
                                          <p:val>
                                            <p:strVal val="#ppt_x"/>
                                          </p:val>
                                        </p:tav>
                                        <p:tav tm="100000">
                                          <p:val>
                                            <p:strVal val="#ppt_x"/>
                                          </p:val>
                                        </p:tav>
                                      </p:tavLst>
                                    </p:anim>
                                    <p:anim calcmode="lin" valueType="num">
                                      <p:cBhvr additive="base">
                                        <p:cTn id="8" dur="1000" fill="hold"/>
                                        <p:tgtEl>
                                          <p:spTgt spid="4608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p:cTn id="18"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2">
                                            <p:txEl>
                                              <p:pRg st="3" end="3"/>
                                            </p:txEl>
                                          </p:spTgt>
                                        </p:tgtEl>
                                        <p:attrNameLst>
                                          <p:attrName>style.visibility</p:attrName>
                                        </p:attrNameLst>
                                      </p:cBhvr>
                                      <p:to>
                                        <p:strVal val="visible"/>
                                      </p:to>
                                    </p:set>
                                    <p:anim calcmode="lin" valueType="num">
                                      <p:cBhvr additive="base">
                                        <p:cTn id="3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4034" name="标题 44033"/>
          <p:cNvSpPr>
            <a:spLocks noGrp="1" noRot="1"/>
          </p:cNvSpPr>
          <p:nvPr>
            <p:ph type="title"/>
          </p:nvPr>
        </p:nvSpPr>
        <p:spPr>
          <a:xfrm>
            <a:off x="2114550" y="871538"/>
            <a:ext cx="629285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4000" b="1" i="0" u="none" strike="noStrike" kern="1200" cap="none" spc="200" normalizeH="0" baseline="0" noProof="1">
                <a:solidFill>
                  <a:srgbClr val="1D04DC"/>
                </a:solidFill>
                <a:uFillTx/>
                <a:latin typeface="华文中宋" panose="02010600040101010101" pitchFamily="2" charset="-122"/>
                <a:ea typeface="华文中宋" panose="02010600040101010101" pitchFamily="2" charset="-122"/>
                <a:cs typeface="+mj-cs"/>
                <a:sym typeface="微软雅黑" panose="020B0503020204020204" charset="-122"/>
              </a:rPr>
              <a:t>3</a:t>
            </a:r>
            <a:r>
              <a:rPr kumimoji="0" lang="zh-CN" altLang="en-US" sz="4000" b="1" i="0" u="none" strike="noStrike" kern="1200" cap="none" spc="200" normalizeH="0" baseline="0" noProof="1">
                <a:solidFill>
                  <a:srgbClr val="1D04DC"/>
                </a:solidFill>
                <a:uFillTx/>
                <a:latin typeface="华文中宋" panose="02010600040101010101" pitchFamily="2" charset="-122"/>
                <a:ea typeface="华文中宋" panose="02010600040101010101" pitchFamily="2" charset="-122"/>
                <a:cs typeface="+mj-cs"/>
                <a:sym typeface="微软雅黑" panose="020B0503020204020204" charset="-122"/>
              </a:rPr>
              <a:t>、他的心境如何？</a:t>
            </a:r>
            <a:endParaRPr kumimoji="0" lang="zh-CN" altLang="en-US" sz="4000" b="1" i="0" u="none" strike="noStrike" kern="1200" cap="none" spc="200" normalizeH="0" baseline="0" noProof="1">
              <a:solidFill>
                <a:srgbClr val="1D04DC"/>
              </a:solidFill>
              <a:uFillTx/>
              <a:latin typeface="华文中宋" panose="02010600040101010101" pitchFamily="2" charset="-122"/>
              <a:ea typeface="华文中宋" panose="02010600040101010101" pitchFamily="2" charset="-122"/>
              <a:cs typeface="+mj-cs"/>
              <a:sym typeface="微软雅黑" panose="020B0503020204020204" charset="-122"/>
            </a:endParaRPr>
          </a:p>
        </p:txBody>
      </p:sp>
      <p:sp>
        <p:nvSpPr>
          <p:cNvPr id="44035" name="内容占位符 44034"/>
          <p:cNvSpPr>
            <a:spLocks noGrp="1" noRot="1"/>
          </p:cNvSpPr>
          <p:nvPr>
            <p:ph idx="1"/>
          </p:nvPr>
        </p:nvSpPr>
        <p:spPr>
          <a:xfrm>
            <a:off x="1459865" y="2232025"/>
            <a:ext cx="9565640" cy="3202305"/>
          </a:xfrm>
        </p:spPr>
        <p:txBody>
          <a:bodyPr lIns="101600" tIns="0" rIns="82550" bIns="0" rtlCol="0" anchor="t">
            <a:noAutofit/>
          </a:bodyPr>
          <a:p>
            <a:pPr marL="0" marR="0" indent="0" algn="l" defTabSz="685800" rtl="0" eaLnBrk="1" fontAlgn="auto" latinLnBrk="0" hangingPunct="1">
              <a:lnSpc>
                <a:spcPct val="15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自责</a:t>
            </a:r>
            <a:r>
              <a:rPr kumimoji="0" lang="en-US" altLang="zh-CN"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a:t>
            </a: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田园将芜，</a:t>
            </a:r>
            <a:endPar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5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自悔</a:t>
            </a:r>
            <a:r>
              <a:rPr kumimoji="0" lang="en-US" altLang="zh-CN"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a:t>
            </a: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已往不谏，来者可追，</a:t>
            </a:r>
            <a:endPar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50000"/>
              </a:lnSpc>
              <a:spcBef>
                <a:spcPts val="0"/>
              </a:spcBef>
              <a:spcAft>
                <a:spcPts val="1000"/>
              </a:spcAft>
              <a:buClrTx/>
              <a:buSzTx/>
              <a:buFont typeface="Arial" panose="020B0604020202020204" pitchFamily="34" charset="0"/>
              <a:buNone/>
            </a:pP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自觉、自醒</a:t>
            </a:r>
            <a:r>
              <a:rPr kumimoji="0" lang="en-US" altLang="zh-CN"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a:t>
            </a: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迷途未远，今是昨非。</a:t>
            </a:r>
            <a:endPar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ppt_w</p:attrName>
                                        </p:attrNameLst>
                                      </p:cBhvr>
                                      <p:tavLst>
                                        <p:tav tm="0">
                                          <p:val>
                                            <p:strVal val="#ppt_w*0.70"/>
                                          </p:val>
                                        </p:tav>
                                        <p:tav tm="100000">
                                          <p:val>
                                            <p:strVal val="#ppt_w"/>
                                          </p:val>
                                        </p:tav>
                                      </p:tavLst>
                                    </p:anim>
                                    <p:anim calcmode="lin" valueType="num">
                                      <p:cBhvr>
                                        <p:cTn id="8" dur="1000" fill="hold"/>
                                        <p:tgtEl>
                                          <p:spTgt spid="44034"/>
                                        </p:tgtEl>
                                        <p:attrNameLst>
                                          <p:attrName>ppt_h</p:attrName>
                                        </p:attrNameLst>
                                      </p:cBhvr>
                                      <p:tavLst>
                                        <p:tav tm="0">
                                          <p:val>
                                            <p:strVal val="#ppt_h"/>
                                          </p:val>
                                        </p:tav>
                                        <p:tav tm="100000">
                                          <p:val>
                                            <p:strVal val="#ppt_h"/>
                                          </p:val>
                                        </p:tav>
                                      </p:tavLst>
                                    </p:anim>
                                    <p:animEffect transition="in" filter="fade">
                                      <p:cBhvr>
                                        <p:cTn id="9" dur="1000"/>
                                        <p:tgtEl>
                                          <p:spTgt spid="440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44035">
                                            <p:txEl>
                                              <p:charRg st="0" end="10"/>
                                            </p:txEl>
                                          </p:spTgt>
                                        </p:tgtEl>
                                        <p:attrNameLst>
                                          <p:attrName>style.visibility</p:attrName>
                                        </p:attrNameLst>
                                      </p:cBhvr>
                                      <p:to>
                                        <p:strVal val="visible"/>
                                      </p:to>
                                    </p:set>
                                    <p:anim calcmode="lin" valueType="num">
                                      <p:cBhvr additive="base">
                                        <p:cTn id="14" dur="1000" fill="hold"/>
                                        <p:tgtEl>
                                          <p:spTgt spid="44035">
                                            <p:txEl>
                                              <p:charRg st="0" end="1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44035">
                                            <p:txEl>
                                              <p:charRg st="0" end="1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000" fill="hold">
                                          <p:stCondLst>
                                            <p:cond delay="0"/>
                                          </p:stCondLst>
                                        </p:cTn>
                                        <p:tgtEl>
                                          <p:spTgt spid="44035">
                                            <p:txEl>
                                              <p:charRg st="10" end="25"/>
                                            </p:txEl>
                                          </p:spTgt>
                                        </p:tgtEl>
                                        <p:attrNameLst>
                                          <p:attrName>style.visibility</p:attrName>
                                        </p:attrNameLst>
                                      </p:cBhvr>
                                      <p:to>
                                        <p:strVal val="visible"/>
                                      </p:to>
                                    </p:set>
                                    <p:anim calcmode="lin" valueType="num">
                                      <p:cBhvr additive="base">
                                        <p:cTn id="19" dur="1000" fill="hold"/>
                                        <p:tgtEl>
                                          <p:spTgt spid="44035">
                                            <p:txEl>
                                              <p:charRg st="10" end="2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4035">
                                            <p:txEl>
                                              <p:charRg st="10" end="25"/>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000" fill="hold">
                                          <p:stCondLst>
                                            <p:cond delay="0"/>
                                          </p:stCondLst>
                                        </p:cTn>
                                        <p:tgtEl>
                                          <p:spTgt spid="44035">
                                            <p:txEl>
                                              <p:charRg st="25" end="40"/>
                                            </p:txEl>
                                          </p:spTgt>
                                        </p:tgtEl>
                                        <p:attrNameLst>
                                          <p:attrName>style.visibility</p:attrName>
                                        </p:attrNameLst>
                                      </p:cBhvr>
                                      <p:to>
                                        <p:strVal val="visible"/>
                                      </p:to>
                                    </p:set>
                                    <p:anim calcmode="lin" valueType="num">
                                      <p:cBhvr additive="base">
                                        <p:cTn id="24" dur="1000" fill="hold"/>
                                        <p:tgtEl>
                                          <p:spTgt spid="44035">
                                            <p:txEl>
                                              <p:charRg st="25" end="40"/>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44035">
                                            <p:txEl>
                                              <p:charRg st="25" end="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bldLvl="0"/>
      <p:bldP spid="44035"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1509" name="文本占位符 21508" descr="Rectangle: Click to edit Master text styles&#13;&#10;Second level&#13;&#10;Third level&#13;&#10;Fourth level&#13;&#10;Fifth level"/>
          <p:cNvSpPr txBox="1"/>
          <p:nvPr>
            <p:ph idx="4294967295"/>
          </p:nvPr>
        </p:nvSpPr>
        <p:spPr>
          <a:xfrm>
            <a:off x="1901190" y="631825"/>
            <a:ext cx="7772400" cy="5594350"/>
          </a:xfrm>
        </p:spPr>
        <p:txBody>
          <a:bodyPr wrap="square" anchor="t"/>
          <a:p>
            <a:pPr marL="342900" marR="0" indent="-342900" algn="ctr" defTabSz="914400" rtl="0" eaLnBrk="1" fontAlgn="base" latinLnBrk="0" hangingPunct="1">
              <a:lnSpc>
                <a:spcPct val="100000"/>
              </a:lnSpc>
              <a:spcBef>
                <a:spcPct val="20000"/>
              </a:spcBef>
              <a:spcAft>
                <a:spcPct val="0"/>
              </a:spcAft>
              <a:buClr>
                <a:schemeClr val="hlink"/>
              </a:buClr>
              <a:buSzPct val="110000"/>
              <a:buFont typeface="Wingdings" panose="05000000000000000000" pitchFamily="2" charset="2"/>
              <a:buNone/>
            </a:pPr>
            <a:r>
              <a:rPr kumimoji="0" lang="zh-CN" altLang="en-US" sz="4800" b="1" i="0" u="none" strike="noStrike" kern="1200" cap="none" spc="0" normalizeH="0" baseline="0" noProof="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n-cs"/>
              </a:rPr>
              <a:t>学习要点</a:t>
            </a:r>
            <a:endParaRPr kumimoji="0" lang="zh-CN" altLang="en-US" sz="4800" b="1" i="0" u="none" strike="noStrike" kern="1200" cap="none" spc="0" normalizeH="0" baseline="0" noProof="1">
              <a:solidFill>
                <a:srgbClr val="FF0000"/>
              </a:solidFill>
              <a:effectLst>
                <a:outerShdw blurRad="38100" dist="38100" dir="2700000">
                  <a:srgbClr val="C0C0C0"/>
                </a:outerShdw>
              </a:effectLst>
              <a:uFillTx/>
              <a:latin typeface="宋体" panose="02010600030101010101" pitchFamily="2" charset="-122"/>
              <a:ea typeface="+mn-ea"/>
              <a:cs typeface="+mn-cs"/>
            </a:endParaRPr>
          </a:p>
          <a:p>
            <a:pPr marL="342900" marR="0" indent="-342900" algn="l" defTabSz="914400" rtl="0" eaLnBrk="1" fontAlgn="base" latinLnBrk="0" hangingPunct="1">
              <a:lnSpc>
                <a:spcPct val="180000"/>
              </a:lnSpc>
              <a:spcBef>
                <a:spcPct val="20000"/>
              </a:spcBef>
              <a:spcAft>
                <a:spcPct val="0"/>
              </a:spcAft>
              <a:buClr>
                <a:schemeClr val="hlink"/>
              </a:buClr>
              <a:buSzPct val="110000"/>
              <a:buFont typeface="Wingdings" panose="05000000000000000000" pitchFamily="2" charset="2"/>
              <a:buNone/>
            </a:pP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1</a:t>
            </a: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）理解感知，把握大意。</a:t>
            </a:r>
            <a:endPar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80000"/>
              </a:lnSpc>
              <a:spcBef>
                <a:spcPct val="20000"/>
              </a:spcBef>
              <a:spcAft>
                <a:spcPct val="0"/>
              </a:spcAft>
              <a:buClr>
                <a:schemeClr val="hlink"/>
              </a:buClr>
              <a:buSzPct val="110000"/>
              <a:buFont typeface="Wingdings" panose="05000000000000000000" pitchFamily="2" charset="2"/>
              <a:buNone/>
            </a:pP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2</a:t>
            </a: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）品味揣摩，体会感情。</a:t>
            </a:r>
            <a:endPar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180000"/>
              </a:lnSpc>
              <a:spcBef>
                <a:spcPct val="20000"/>
              </a:spcBef>
              <a:spcAft>
                <a:spcPct val="0"/>
              </a:spcAft>
              <a:buClr>
                <a:schemeClr val="hlink"/>
              </a:buClr>
              <a:buSzPct val="110000"/>
              <a:buFont typeface="Wingdings" panose="05000000000000000000" pitchFamily="2" charset="2"/>
              <a:buNone/>
            </a:pP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en-US" altLang="zh-CN"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3</a:t>
            </a:r>
            <a:r>
              <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）了解特点，熟读成诵。</a:t>
            </a:r>
            <a:endParaRPr kumimoji="0" lang="zh-CN" altLang="en-US" sz="48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1509">
                                            <p:txEl>
                                              <p:charRg st="0" end="5"/>
                                            </p:txEl>
                                          </p:spTgt>
                                        </p:tgtEl>
                                        <p:attrNameLst>
                                          <p:attrName>style.visibility</p:attrName>
                                        </p:attrNameLst>
                                      </p:cBhvr>
                                      <p:to>
                                        <p:strVal val="visible"/>
                                      </p:to>
                                    </p:set>
                                    <p:anim calcmode="lin" valueType="num">
                                      <p:cBhvr additive="base">
                                        <p:cTn id="7" dur="1000" fill="hold"/>
                                        <p:tgtEl>
                                          <p:spTgt spid="21509">
                                            <p:txEl>
                                              <p:charRg st="0" end="5"/>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1509">
                                            <p:txEl>
                                              <p:charRg st="0" end="5"/>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1509">
                                            <p:txEl>
                                              <p:charRg st="5" end="19"/>
                                            </p:txEl>
                                          </p:spTgt>
                                        </p:tgtEl>
                                        <p:attrNameLst>
                                          <p:attrName>style.visibility</p:attrName>
                                        </p:attrNameLst>
                                      </p:cBhvr>
                                      <p:to>
                                        <p:strVal val="visible"/>
                                      </p:to>
                                    </p:set>
                                    <p:anim calcmode="lin" valueType="num">
                                      <p:cBhvr>
                                        <p:cTn id="12" dur="1000" fill="hold"/>
                                        <p:tgtEl>
                                          <p:spTgt spid="21509">
                                            <p:txEl>
                                              <p:charRg st="5" end="19"/>
                                            </p:txEl>
                                          </p:spTgt>
                                        </p:tgtEl>
                                        <p:attrNameLst>
                                          <p:attrName>ppt_w</p:attrName>
                                        </p:attrNameLst>
                                      </p:cBhvr>
                                      <p:tavLst>
                                        <p:tav tm="0">
                                          <p:val>
                                            <p:strVal val="#ppt_w*0.70"/>
                                          </p:val>
                                        </p:tav>
                                        <p:tav tm="100000">
                                          <p:val>
                                            <p:strVal val="#ppt_w"/>
                                          </p:val>
                                        </p:tav>
                                      </p:tavLst>
                                    </p:anim>
                                    <p:anim calcmode="lin" valueType="num">
                                      <p:cBhvr>
                                        <p:cTn id="13" dur="1000" fill="hold"/>
                                        <p:tgtEl>
                                          <p:spTgt spid="21509">
                                            <p:txEl>
                                              <p:charRg st="5" end="19"/>
                                            </p:txEl>
                                          </p:spTgt>
                                        </p:tgtEl>
                                        <p:attrNameLst>
                                          <p:attrName>ppt_h</p:attrName>
                                        </p:attrNameLst>
                                      </p:cBhvr>
                                      <p:tavLst>
                                        <p:tav tm="0">
                                          <p:val>
                                            <p:strVal val="#ppt_h"/>
                                          </p:val>
                                        </p:tav>
                                        <p:tav tm="100000">
                                          <p:val>
                                            <p:strVal val="#ppt_h"/>
                                          </p:val>
                                        </p:tav>
                                      </p:tavLst>
                                    </p:anim>
                                    <p:animEffect transition="in" filter="fade">
                                      <p:cBhvr>
                                        <p:cTn id="14" dur="1000"/>
                                        <p:tgtEl>
                                          <p:spTgt spid="21509">
                                            <p:txEl>
                                              <p:charRg st="5" end="19"/>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1509">
                                            <p:txEl>
                                              <p:charRg st="19" end="33"/>
                                            </p:txEl>
                                          </p:spTgt>
                                        </p:tgtEl>
                                        <p:attrNameLst>
                                          <p:attrName>style.visibility</p:attrName>
                                        </p:attrNameLst>
                                      </p:cBhvr>
                                      <p:to>
                                        <p:strVal val="visible"/>
                                      </p:to>
                                    </p:set>
                                    <p:anim calcmode="lin" valueType="num">
                                      <p:cBhvr>
                                        <p:cTn id="18" dur="1000" fill="hold"/>
                                        <p:tgtEl>
                                          <p:spTgt spid="21509">
                                            <p:txEl>
                                              <p:charRg st="19" end="33"/>
                                            </p:txEl>
                                          </p:spTgt>
                                        </p:tgtEl>
                                        <p:attrNameLst>
                                          <p:attrName>ppt_w</p:attrName>
                                        </p:attrNameLst>
                                      </p:cBhvr>
                                      <p:tavLst>
                                        <p:tav tm="0">
                                          <p:val>
                                            <p:strVal val="#ppt_w*0.70"/>
                                          </p:val>
                                        </p:tav>
                                        <p:tav tm="100000">
                                          <p:val>
                                            <p:strVal val="#ppt_w"/>
                                          </p:val>
                                        </p:tav>
                                      </p:tavLst>
                                    </p:anim>
                                    <p:anim calcmode="lin" valueType="num">
                                      <p:cBhvr>
                                        <p:cTn id="19" dur="1000" fill="hold"/>
                                        <p:tgtEl>
                                          <p:spTgt spid="21509">
                                            <p:txEl>
                                              <p:charRg st="19" end="33"/>
                                            </p:txEl>
                                          </p:spTgt>
                                        </p:tgtEl>
                                        <p:attrNameLst>
                                          <p:attrName>ppt_h</p:attrName>
                                        </p:attrNameLst>
                                      </p:cBhvr>
                                      <p:tavLst>
                                        <p:tav tm="0">
                                          <p:val>
                                            <p:strVal val="#ppt_h"/>
                                          </p:val>
                                        </p:tav>
                                        <p:tav tm="100000">
                                          <p:val>
                                            <p:strVal val="#ppt_h"/>
                                          </p:val>
                                        </p:tav>
                                      </p:tavLst>
                                    </p:anim>
                                    <p:animEffect transition="in" filter="fade">
                                      <p:cBhvr>
                                        <p:cTn id="20" dur="1000"/>
                                        <p:tgtEl>
                                          <p:spTgt spid="21509">
                                            <p:txEl>
                                              <p:charRg st="19" end="33"/>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1509">
                                            <p:txEl>
                                              <p:charRg st="33" end="47"/>
                                            </p:txEl>
                                          </p:spTgt>
                                        </p:tgtEl>
                                        <p:attrNameLst>
                                          <p:attrName>style.visibility</p:attrName>
                                        </p:attrNameLst>
                                      </p:cBhvr>
                                      <p:to>
                                        <p:strVal val="visible"/>
                                      </p:to>
                                    </p:set>
                                    <p:anim calcmode="lin" valueType="num">
                                      <p:cBhvr>
                                        <p:cTn id="24" dur="1000" fill="hold"/>
                                        <p:tgtEl>
                                          <p:spTgt spid="21509">
                                            <p:txEl>
                                              <p:charRg st="33" end="47"/>
                                            </p:txEl>
                                          </p:spTgt>
                                        </p:tgtEl>
                                        <p:attrNameLst>
                                          <p:attrName>ppt_w</p:attrName>
                                        </p:attrNameLst>
                                      </p:cBhvr>
                                      <p:tavLst>
                                        <p:tav tm="0">
                                          <p:val>
                                            <p:strVal val="#ppt_w*0.70"/>
                                          </p:val>
                                        </p:tav>
                                        <p:tav tm="100000">
                                          <p:val>
                                            <p:strVal val="#ppt_w"/>
                                          </p:val>
                                        </p:tav>
                                      </p:tavLst>
                                    </p:anim>
                                    <p:anim calcmode="lin" valueType="num">
                                      <p:cBhvr>
                                        <p:cTn id="25" dur="1000" fill="hold"/>
                                        <p:tgtEl>
                                          <p:spTgt spid="21509">
                                            <p:txEl>
                                              <p:charRg st="33" end="47"/>
                                            </p:txEl>
                                          </p:spTgt>
                                        </p:tgtEl>
                                        <p:attrNameLst>
                                          <p:attrName>ppt_h</p:attrName>
                                        </p:attrNameLst>
                                      </p:cBhvr>
                                      <p:tavLst>
                                        <p:tav tm="0">
                                          <p:val>
                                            <p:strVal val="#ppt_h"/>
                                          </p:val>
                                        </p:tav>
                                        <p:tav tm="100000">
                                          <p:val>
                                            <p:strVal val="#ppt_h"/>
                                          </p:val>
                                        </p:tav>
                                      </p:tavLst>
                                    </p:anim>
                                    <p:animEffect transition="in" filter="fade">
                                      <p:cBhvr>
                                        <p:cTn id="26" dur="1000"/>
                                        <p:tgtEl>
                                          <p:spTgt spid="21509">
                                            <p:txEl>
                                              <p:charRg st="33"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5058" name="内容占位符 45057"/>
          <p:cNvSpPr>
            <a:spLocks noGrp="1" noRot="1"/>
          </p:cNvSpPr>
          <p:nvPr>
            <p:ph idx="4294967295"/>
          </p:nvPr>
        </p:nvSpPr>
        <p:spPr>
          <a:xfrm>
            <a:off x="1905000" y="1597025"/>
            <a:ext cx="8140700" cy="5041900"/>
          </a:xfrm>
        </p:spPr>
        <p:txBody>
          <a:bodyPr anchor="t">
            <a:normAutofit/>
          </a:bodyPr>
          <a:p>
            <a:pPr marL="0" marR="0" indent="0" algn="l" defTabSz="685800" rtl="0" eaLnBrk="1" fontAlgn="auto" latinLnBrk="0" hangingPunct="1">
              <a:lnSpc>
                <a:spcPct val="130000"/>
              </a:lnSpc>
              <a:spcBef>
                <a:spcPts val="0"/>
              </a:spcBef>
              <a:spcAft>
                <a:spcPts val="1000"/>
              </a:spcAft>
              <a:buClrTx/>
              <a:buSzTx/>
              <a:buFont typeface="Arial" panose="020B0604020202020204" pitchFamily="34" charset="0"/>
              <a:buNone/>
            </a:pPr>
            <a:r>
              <a:rPr kumimoji="0" lang="zh-CN" altLang="en-US" sz="1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rPr>
              <a:t>           </a:t>
            </a:r>
            <a:r>
              <a:rPr kumimoji="0" lang="zh-CN" altLang="en-US" sz="24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rPr>
              <a:t>  </a:t>
            </a:r>
            <a:r>
              <a:rPr kumimoji="0" lang="zh-CN" altLang="en-US"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rPr>
              <a:t> </a:t>
            </a:r>
            <a:endParaRPr kumimoji="0" lang="zh-CN" altLang="en-US" sz="36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endParaRPr>
          </a:p>
        </p:txBody>
      </p:sp>
      <p:sp>
        <p:nvSpPr>
          <p:cNvPr id="3" name="文本框 2"/>
          <p:cNvSpPr txBox="1"/>
          <p:nvPr/>
        </p:nvSpPr>
        <p:spPr>
          <a:xfrm>
            <a:off x="705485" y="260350"/>
            <a:ext cx="10788015" cy="1445260"/>
          </a:xfrm>
          <a:prstGeom prst="rect">
            <a:avLst/>
          </a:prstGeom>
          <a:noFill/>
          <a:ln w="9525">
            <a:noFill/>
          </a:ln>
        </p:spPr>
        <p:txBody>
          <a:bodyPr wrap="square" anchor="t" anchorCtr="0">
            <a:spAutoFit/>
          </a:bodyPr>
          <a:p>
            <a:r>
              <a:rPr lang="en-US" altLang="zh-CN" sz="4400" b="1">
                <a:solidFill>
                  <a:srgbClr val="1D04DC"/>
                </a:solidFill>
                <a:latin typeface="华文中宋" panose="02010600040101010101" pitchFamily="2" charset="-122"/>
                <a:ea typeface="华文中宋" panose="02010600040101010101" pitchFamily="2" charset="-122"/>
              </a:rPr>
              <a:t>4</a:t>
            </a:r>
            <a:r>
              <a:rPr lang="zh-CN" altLang="en-US" sz="4400" b="1">
                <a:solidFill>
                  <a:srgbClr val="1D04DC"/>
                </a:solidFill>
                <a:latin typeface="华文中宋" panose="02010600040101010101" pitchFamily="2" charset="-122"/>
                <a:ea typeface="华文中宋" panose="02010600040101010101" pitchFamily="2" charset="-122"/>
              </a:rPr>
              <a:t>、结合此诗和本段内容，可看出陶潜有什么样的情怀？</a:t>
            </a:r>
            <a:r>
              <a:rPr lang="en-US" altLang="zh-CN" sz="4400" b="1">
                <a:solidFill>
                  <a:srgbClr val="1D04DC"/>
                </a:solidFill>
                <a:latin typeface="华文中宋" panose="02010600040101010101" pitchFamily="2" charset="-122"/>
                <a:ea typeface="华文中宋" panose="02010600040101010101" pitchFamily="2" charset="-122"/>
              </a:rPr>
              <a:t> </a:t>
            </a:r>
            <a:endParaRPr lang="en-US" altLang="zh-CN" sz="4400" b="1">
              <a:solidFill>
                <a:srgbClr val="1D04DC"/>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2167890" y="1704975"/>
            <a:ext cx="4767580" cy="4892675"/>
          </a:xfrm>
          <a:prstGeom prst="rect">
            <a:avLst/>
          </a:prstGeom>
          <a:noFill/>
          <a:ln w="9525">
            <a:noFill/>
          </a:ln>
        </p:spPr>
        <p:txBody>
          <a:bodyPr wrap="square" anchor="t" anchorCtr="0">
            <a:spAutoFit/>
          </a:bodyPr>
          <a:p>
            <a:r>
              <a:rPr lang="en-US" altLang="zh-CN" sz="3200" b="1">
                <a:solidFill>
                  <a:srgbClr val="000000"/>
                </a:solidFill>
                <a:latin typeface="华文中宋" panose="02010600040101010101" pitchFamily="2" charset="-122"/>
                <a:ea typeface="华文中宋" panose="02010600040101010101" pitchFamily="2" charset="-122"/>
              </a:rPr>
              <a:t>  </a:t>
            </a:r>
            <a:r>
              <a:rPr lang="zh-CN" altLang="en-US" sz="2800" b="1">
                <a:solidFill>
                  <a:srgbClr val="FF0000"/>
                </a:solidFill>
                <a:latin typeface="华文中宋" panose="02010600040101010101" pitchFamily="2" charset="-122"/>
                <a:ea typeface="华文中宋" panose="02010600040101010101" pitchFamily="2" charset="-122"/>
              </a:rPr>
              <a:t>归园田居（其一）</a:t>
            </a:r>
            <a:r>
              <a:rPr lang="zh-CN" altLang="en-US" b="1">
                <a:solidFill>
                  <a:srgbClr val="000000"/>
                </a:solidFill>
                <a:latin typeface="华文中宋" panose="02010600040101010101" pitchFamily="2" charset="-122"/>
                <a:ea typeface="华文中宋" panose="02010600040101010101" pitchFamily="2" charset="-122"/>
              </a:rPr>
              <a:t>陶渊明</a:t>
            </a:r>
            <a:endParaRPr lang="zh-CN" altLang="en-US"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少无适俗韵，性本爱丘山。</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误落尘网中，一去三十年。</a:t>
            </a:r>
            <a:endParaRPr lang="zh-CN" altLang="en-US"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羁鸟恋旧林，池鱼思故渊。</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开荒南野际，守拙归园田。</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方宅十余亩，草屋八九间。</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榆柳荫后檐，桃李罗堂前。</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暧暧远人村，依依墟里烟。</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狗吠深巷中，鸡鸣桑树颠。</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户庭无尘杂，虚室有余闲。</a:t>
            </a:r>
            <a:r>
              <a:rPr lang="en-US" altLang="zh-CN" sz="2800" b="1">
                <a:solidFill>
                  <a:srgbClr val="000000"/>
                </a:solidFill>
                <a:latin typeface="华文中宋" panose="02010600040101010101" pitchFamily="2" charset="-122"/>
                <a:ea typeface="华文中宋" panose="02010600040101010101" pitchFamily="2" charset="-122"/>
              </a:rPr>
              <a:t>  </a:t>
            </a:r>
            <a:endParaRPr lang="en-US" altLang="zh-CN" sz="2800" b="1">
              <a:solidFill>
                <a:srgbClr val="000000"/>
              </a:solidFill>
              <a:latin typeface="华文中宋" panose="02010600040101010101" pitchFamily="2" charset="-122"/>
              <a:ea typeface="华文中宋" panose="02010600040101010101" pitchFamily="2" charset="-122"/>
            </a:endParaRPr>
          </a:p>
          <a:p>
            <a:r>
              <a:rPr lang="zh-CN" altLang="en-US" sz="2800" b="1">
                <a:solidFill>
                  <a:srgbClr val="000000"/>
                </a:solidFill>
                <a:latin typeface="华文中宋" panose="02010600040101010101" pitchFamily="2" charset="-122"/>
                <a:ea typeface="华文中宋" panose="02010600040101010101" pitchFamily="2" charset="-122"/>
              </a:rPr>
              <a:t>久在樊笼里，复得返自然。</a:t>
            </a:r>
            <a:r>
              <a:rPr lang="en-US" altLang="zh-CN" sz="2800" b="1">
                <a:solidFill>
                  <a:srgbClr val="000000"/>
                </a:solidFill>
                <a:latin typeface="华文中宋" panose="02010600040101010101" pitchFamily="2" charset="-122"/>
                <a:ea typeface="华文中宋" panose="02010600040101010101" pitchFamily="2" charset="-122"/>
              </a:rPr>
              <a:t> </a:t>
            </a:r>
            <a:endParaRPr lang="zh-CN" altLang="en-US" sz="3200" b="1">
              <a:solidFill>
                <a:srgbClr val="FF0000"/>
              </a:solidFill>
              <a:latin typeface="华文中宋" panose="02010600040101010101" pitchFamily="2" charset="-122"/>
              <a:ea typeface="华文中宋" panose="02010600040101010101" pitchFamily="2" charset="-122"/>
            </a:endParaRPr>
          </a:p>
        </p:txBody>
      </p:sp>
      <p:sp>
        <p:nvSpPr>
          <p:cNvPr id="5" name="文本框 4"/>
          <p:cNvSpPr txBox="1"/>
          <p:nvPr/>
        </p:nvSpPr>
        <p:spPr>
          <a:xfrm>
            <a:off x="7677150" y="2447925"/>
            <a:ext cx="2368550" cy="3136900"/>
          </a:xfrm>
          <a:prstGeom prst="rect">
            <a:avLst/>
          </a:prstGeom>
          <a:noFill/>
          <a:ln w="9525">
            <a:noFill/>
          </a:ln>
        </p:spPr>
        <p:txBody>
          <a:bodyPr wrap="square" anchor="t" anchorCtr="0">
            <a:spAutoFit/>
          </a:bodyPr>
          <a:p>
            <a:pPr>
              <a:lnSpc>
                <a:spcPct val="110000"/>
              </a:lnSpc>
            </a:pPr>
            <a:r>
              <a:rPr lang="zh-CN" altLang="en-US" sz="3600" b="1">
                <a:solidFill>
                  <a:srgbClr val="FF0000"/>
                </a:solidFill>
                <a:latin typeface="华文中宋" panose="02010600040101010101" pitchFamily="2" charset="-122"/>
                <a:ea typeface="华文中宋" panose="02010600040101010101" pitchFamily="2" charset="-122"/>
                <a:sym typeface="微软雅黑" panose="020B0503020204020204" charset="-122"/>
              </a:rPr>
              <a:t>蔑视权贵，鄙弃官场，向往田园的隐士情怀。</a:t>
            </a:r>
            <a:endParaRPr lang="zh-CN" altLang="en-US" sz="3600" b="1">
              <a:solidFill>
                <a:srgbClr val="FF0000"/>
              </a:solidFill>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文本占位符 46081"/>
          <p:cNvSpPr>
            <a:spLocks noGrp="1" noRot="1"/>
          </p:cNvSpPr>
          <p:nvPr>
            <p:ph idx="1"/>
          </p:nvPr>
        </p:nvSpPr>
        <p:spPr>
          <a:xfrm>
            <a:off x="483235" y="1006475"/>
            <a:ext cx="11374755" cy="5686425"/>
          </a:xfrm>
        </p:spPr>
        <p:txBody>
          <a:bodyPr lIns="101600" tIns="0" rIns="82550" bIns="0" rtlCol="0" anchor="t">
            <a:noAutofit/>
          </a:bodyPr>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kumimoji="0" lang="en-US" altLang="zh-CN" sz="2800" b="1" i="0" u="none" strike="noStrike" kern="1200" cap="none" spc="150" normalizeH="0" baseline="0" noProof="1">
                <a:solidFill>
                  <a:srgbClr val="404040"/>
                </a:solidFill>
                <a:uFillTx/>
                <a:latin typeface="华文中宋" panose="02010600040101010101" pitchFamily="2" charset="-122"/>
                <a:ea typeface="华文中宋" panose="02010600040101010101" pitchFamily="2" charset="-122"/>
                <a:cs typeface="+mn-cs"/>
                <a:sym typeface="微软雅黑" panose="020B0503020204020204" charset="-122"/>
              </a:rPr>
              <a:t>    </a:t>
            </a:r>
            <a:endParaRPr kumimoji="0" lang="zh-CN" altLang="en-US" sz="28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p:txBody>
      </p:sp>
      <p:sp>
        <p:nvSpPr>
          <p:cNvPr id="49154" name="文本框 1"/>
          <p:cNvSpPr txBox="1"/>
          <p:nvPr/>
        </p:nvSpPr>
        <p:spPr>
          <a:xfrm>
            <a:off x="3608388" y="274638"/>
            <a:ext cx="5262880" cy="706755"/>
          </a:xfrm>
          <a:prstGeom prst="rect">
            <a:avLst/>
          </a:prstGeom>
          <a:noFill/>
          <a:ln w="9525">
            <a:noFill/>
          </a:ln>
        </p:spPr>
        <p:txBody>
          <a:bodyPr wrap="none" anchor="t" anchorCtr="0">
            <a:spAutoFit/>
          </a:bodyPr>
          <a:p>
            <a:r>
              <a:rPr lang="zh-CN" altLang="en-US" sz="4000" b="1">
                <a:solidFill>
                  <a:srgbClr val="FF0000"/>
                </a:solidFill>
                <a:latin typeface="微软雅黑" panose="020B0503020204020204" charset="-122"/>
                <a:ea typeface="微软雅黑" panose="020B0503020204020204" charset="-122"/>
              </a:rPr>
              <a:t>总结、体悟作者的感情</a:t>
            </a:r>
            <a:endParaRPr lang="zh-CN" altLang="en-US"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83235" y="1097915"/>
            <a:ext cx="11374755" cy="5502910"/>
          </a:xfrm>
          <a:prstGeom prst="rect">
            <a:avLst/>
          </a:prstGeom>
          <a:noFill/>
        </p:spPr>
        <p:txBody>
          <a:bodyPr wrap="square" rtlCol="0" anchor="t">
            <a:spAutoFit/>
          </a:bodyPr>
          <a:p>
            <a:pPr>
              <a:lnSpc>
                <a:spcPct val="110000"/>
              </a:lnSpc>
            </a:pP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辞”的开端以“归去来兮，田园将芜胡不归”的喟叹唤起全篇，平地拔起，直抒胸臆，以突兀峻峭的笔势表达了自己归田之志的坚决。回顾当初为了谋生而出仕，感到痛苦悲哀，所幸虽已“迷途”，但“迷途其未远”，回头还不迟。寥寥数句，既有沉痛的自白，又有愤怒的抗议；既是觉醒的宣言，又是对官场污浊的揭露，矛头直指封建官僚制度。在沉痛和愤怒之余，又不乏因决意归隐而欣然自得的意味。在这种感情的抒发中，“归去来兮”的原因也就蕴涵其中了。“舟遥遥”四句，将作者摆脱“樊笼”、复返自然的舒畅心情和归心似箭的感觉含蓄地表达出来了。</a:t>
            </a:r>
            <a:endPar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9154"/>
                                        </p:tgtEl>
                                        <p:attrNameLst>
                                          <p:attrName>style.visibility</p:attrName>
                                        </p:attrNameLst>
                                      </p:cBhvr>
                                      <p:to>
                                        <p:strVal val="visible"/>
                                      </p:to>
                                    </p:set>
                                    <p:anim calcmode="lin" valueType="num">
                                      <p:cBhvr additive="base">
                                        <p:cTn id="7" dur="1000" fill="hold"/>
                                        <p:tgtEl>
                                          <p:spTgt spid="49154"/>
                                        </p:tgtEl>
                                        <p:attrNameLst>
                                          <p:attrName>ppt_x</p:attrName>
                                        </p:attrNameLst>
                                      </p:cBhvr>
                                      <p:tavLst>
                                        <p:tav tm="0">
                                          <p:val>
                                            <p:strVal val="#ppt_x"/>
                                          </p:val>
                                        </p:tav>
                                        <p:tav tm="100000">
                                          <p:val>
                                            <p:strVal val="#ppt_x"/>
                                          </p:val>
                                        </p:tav>
                                      </p:tavLst>
                                    </p:anim>
                                    <p:anim calcmode="lin" valueType="num">
                                      <p:cBhvr additive="base">
                                        <p:cTn id="8" dur="1000" fill="hold"/>
                                        <p:tgtEl>
                                          <p:spTgt spid="4915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36866"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37891" name="图片 163841" descr="JKS10_025"/>
          <p:cNvPicPr>
            <a:picLocks noChangeAspect="1"/>
          </p:cNvPicPr>
          <p:nvPr/>
        </p:nvPicPr>
        <p:blipFill>
          <a:blip r:embed="rId1"/>
          <a:stretch>
            <a:fillRect/>
          </a:stretch>
        </p:blipFill>
        <p:spPr>
          <a:xfrm>
            <a:off x="153035" y="93980"/>
            <a:ext cx="11899265" cy="6670040"/>
          </a:xfrm>
          <a:prstGeom prst="rect">
            <a:avLst/>
          </a:prstGeom>
          <a:noFill/>
          <a:ln w="9525">
            <a:noFill/>
          </a:ln>
        </p:spPr>
      </p:pic>
      <p:sp>
        <p:nvSpPr>
          <p:cNvPr id="49154" name="文本占位符 33793"/>
          <p:cNvSpPr>
            <a:spLocks noGrp="1" noRot="1"/>
          </p:cNvSpPr>
          <p:nvPr/>
        </p:nvSpPr>
        <p:spPr>
          <a:xfrm>
            <a:off x="2179638" y="584200"/>
            <a:ext cx="7986712" cy="3457575"/>
          </a:xfrm>
          <a:prstGeom prst="rect">
            <a:avLst/>
          </a:prstGeom>
          <a:noFill/>
          <a:ln w="9525">
            <a:noFill/>
          </a:ln>
        </p:spPr>
        <p:txBody>
          <a:bodyPr anchor="t" anchorCtr="0"/>
          <a:p>
            <a:pPr algn="ctr">
              <a:spcBef>
                <a:spcPct val="20000"/>
              </a:spcBef>
              <a:buClr>
                <a:schemeClr val="hlink"/>
              </a:buClr>
              <a:buSzPct val="70000"/>
            </a:pPr>
            <a:r>
              <a:rPr lang="zh-CN" altLang="en-US" sz="9600" b="1" dirty="0">
                <a:solidFill>
                  <a:srgbClr val="FF0000"/>
                </a:solidFill>
                <a:latin typeface="华文行楷" panose="02010800040101010101" pitchFamily="2" charset="-122"/>
                <a:ea typeface="华文行楷" panose="02010800040101010101" pitchFamily="2" charset="-122"/>
              </a:rPr>
              <a:t>学习</a:t>
            </a:r>
            <a:endParaRPr lang="zh-CN" altLang="en-US" sz="8000" b="1" dirty="0">
              <a:solidFill>
                <a:srgbClr val="FF0000"/>
              </a:solidFill>
              <a:latin typeface="华文行楷" panose="02010800040101010101" pitchFamily="2" charset="-122"/>
              <a:ea typeface="华文行楷" panose="02010800040101010101" pitchFamily="2" charset="-122"/>
            </a:endParaRPr>
          </a:p>
          <a:p>
            <a:pPr>
              <a:spcBef>
                <a:spcPct val="20000"/>
              </a:spcBef>
              <a:buClr>
                <a:schemeClr val="hlink"/>
              </a:buClr>
              <a:buSzPct val="70000"/>
            </a:pPr>
            <a:r>
              <a:rPr lang="zh-CN" altLang="en-US" sz="11500" b="1" dirty="0">
                <a:solidFill>
                  <a:srgbClr val="FF0000"/>
                </a:solidFill>
                <a:latin typeface="华文行楷" panose="02010800040101010101" pitchFamily="2" charset="-122"/>
                <a:ea typeface="华文行楷" panose="02010800040101010101" pitchFamily="2" charset="-122"/>
              </a:rPr>
              <a:t>第二自然段</a:t>
            </a:r>
            <a:endParaRPr lang="zh-CN" altLang="en-US" sz="11500" b="1" dirty="0">
              <a:solidFill>
                <a:srgbClr val="FF0000"/>
              </a:solidFill>
              <a:latin typeface="Arial" panose="020B0604020202020204" pitchFamily="34" charset="0"/>
              <a:ea typeface="宋体" panose="02010600030101010101" pitchFamily="2" charset="-122"/>
            </a:endParaRPr>
          </a:p>
          <a:p>
            <a:pPr>
              <a:spcBef>
                <a:spcPct val="20000"/>
              </a:spcBef>
              <a:buClr>
                <a:schemeClr val="hlink"/>
              </a:buClr>
              <a:buSzPct val="70000"/>
            </a:pPr>
            <a:endParaRPr lang="zh-CN" altLang="en-US" sz="11500" b="1" dirty="0">
              <a:solidFill>
                <a:srgbClr val="FF0000"/>
              </a:solidFill>
              <a:latin typeface="Arial" panose="020B0604020202020204" pitchFamily="34" charset="0"/>
              <a:ea typeface="宋体" panose="02010600030101010101" pitchFamily="2" charset="-122"/>
            </a:endParaRPr>
          </a:p>
        </p:txBody>
      </p:sp>
      <p:pic>
        <p:nvPicPr>
          <p:cNvPr id="37893"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474028" y="3741420"/>
            <a:ext cx="3962400" cy="3022600"/>
          </a:xfrm>
          <a:prstGeom prst="rect">
            <a:avLst/>
          </a:prstGeom>
          <a:noFill/>
          <a:ln w="9525">
            <a:noFill/>
          </a:ln>
        </p:spPr>
      </p:pic>
      <p:pic>
        <p:nvPicPr>
          <p:cNvPr id="37894"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1754188" y="163513"/>
            <a:ext cx="2132012" cy="1841500"/>
          </a:xfrm>
          <a:prstGeom prst="rect">
            <a:avLst/>
          </a:prstGeom>
          <a:noFill/>
          <a:ln w="9525">
            <a:noFill/>
          </a:ln>
        </p:spPr>
      </p:pic>
      <p:pic>
        <p:nvPicPr>
          <p:cNvPr id="37895"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8124825" y="163513"/>
            <a:ext cx="2266950" cy="1839912"/>
          </a:xfrm>
          <a:prstGeom prst="rect">
            <a:avLst/>
          </a:prstGeom>
          <a:noFill/>
          <a:ln w="9525">
            <a:noFill/>
          </a:ln>
        </p:spPr>
      </p:pic>
      <p:pic>
        <p:nvPicPr>
          <p:cNvPr id="37896"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7695248" y="3741420"/>
            <a:ext cx="4056062" cy="3022600"/>
          </a:xfrm>
          <a:prstGeom prst="rect">
            <a:avLst/>
          </a:prstGeom>
          <a:noFill/>
          <a:ln w="9525">
            <a:noFill/>
          </a:ln>
        </p:spPr>
      </p:pic>
      <p:sp>
        <p:nvSpPr>
          <p:cNvPr id="2" name="文本框 1"/>
          <p:cNvSpPr txBox="1"/>
          <p:nvPr/>
        </p:nvSpPr>
        <p:spPr>
          <a:xfrm>
            <a:off x="4743450" y="4555490"/>
            <a:ext cx="2645410" cy="829945"/>
          </a:xfrm>
          <a:prstGeom prst="rect">
            <a:avLst/>
          </a:prstGeom>
          <a:noFill/>
        </p:spPr>
        <p:txBody>
          <a:bodyPr wrap="square" rtlCol="0">
            <a:spAutoFit/>
          </a:bodyPr>
          <a:p>
            <a:r>
              <a:rPr lang="zh-CN" altLang="en-US" sz="4800" b="1">
                <a:solidFill>
                  <a:srgbClr val="311DC8"/>
                </a:solidFill>
                <a:latin typeface="华文中宋" panose="02010600040101010101" pitchFamily="2" charset="-122"/>
                <a:ea typeface="华文中宋" panose="02010600040101010101" pitchFamily="2" charset="-122"/>
              </a:rPr>
              <a:t>归家之乐</a:t>
            </a:r>
            <a:endParaRPr lang="zh-CN" altLang="en-US" sz="4800" b="1">
              <a:solidFill>
                <a:srgbClr val="311DC8"/>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49154"/>
                                        </p:tgtEl>
                                        <p:attrNameLst>
                                          <p:attrName>style.visibility</p:attrName>
                                        </p:attrNameLst>
                                      </p:cBhvr>
                                      <p:to>
                                        <p:strVal val="visible"/>
                                      </p:to>
                                    </p:set>
                                    <p:anim calcmode="lin" valueType="num">
                                      <p:cBhvr>
                                        <p:cTn id="7" dur="1000" fill="hold"/>
                                        <p:tgtEl>
                                          <p:spTgt spid="49154"/>
                                        </p:tgtEl>
                                        <p:attrNameLst>
                                          <p:attrName>ppt_w</p:attrName>
                                        </p:attrNameLst>
                                      </p:cBhvr>
                                      <p:tavLst>
                                        <p:tav tm="0">
                                          <p:val>
                                            <p:fltVal val="0.000000"/>
                                          </p:val>
                                        </p:tav>
                                        <p:tav tm="100000">
                                          <p:val>
                                            <p:strVal val="#ppt_w"/>
                                          </p:val>
                                        </p:tav>
                                      </p:tavLst>
                                    </p:anim>
                                    <p:anim calcmode="lin" valueType="num">
                                      <p:cBhvr>
                                        <p:cTn id="8" dur="1000" fill="hold"/>
                                        <p:tgtEl>
                                          <p:spTgt spid="49154"/>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6"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矩形 48130"/>
          <p:cNvSpPr/>
          <p:nvPr/>
        </p:nvSpPr>
        <p:spPr>
          <a:xfrm>
            <a:off x="384175" y="112395"/>
            <a:ext cx="11624945" cy="5631180"/>
          </a:xfrm>
          <a:prstGeom prst="rect">
            <a:avLst/>
          </a:prstGeom>
          <a:noFill/>
          <a:ln w="9525">
            <a:noFill/>
          </a:ln>
        </p:spPr>
        <p:txBody>
          <a:bodyPr wrap="square" anchor="t" anchorCtr="0">
            <a:spAutoFit/>
          </a:bodyPr>
          <a:p>
            <a:pPr eaLnBrk="0" hangingPunct="0">
              <a:lnSpc>
                <a:spcPct val="150000"/>
              </a:lnSpc>
            </a:pPr>
            <a:r>
              <a:rPr lang="en-US" altLang="zh-CN" sz="4000" b="1">
                <a:solidFill>
                  <a:schemeClr val="hlink"/>
                </a:solidFill>
                <a:latin typeface="微软雅黑" panose="020B0503020204020204" charset="-122"/>
                <a:ea typeface="微软雅黑" panose="020B0503020204020204" charset="-122"/>
                <a:cs typeface="微软雅黑" panose="020B0503020204020204" charset="-122"/>
              </a:rPr>
              <a:t>        </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乃瞻衡宇</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载欣载奔</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。僮仆欢迎，稚子候门。</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三径就荒</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，松菊犹存。携幼入室，有酒</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盈</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樽。</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引</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壶觞</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以</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自酌，</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眄庭柯以怡颜</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。倚南窗以</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寄傲</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审容膝之易安</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园日涉以成趣</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，门虽设</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而</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常关。</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策扶老以流憩</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时矫首而遐观</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云无心以出岫</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，鸟倦飞而知还。</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景翳翳以将入</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，抚孤松而</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盘桓</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a:solidFill>
                  <a:schemeClr val="hlink"/>
                </a:solidFill>
                <a:latin typeface="微软雅黑" panose="020B0503020204020204" charset="-122"/>
                <a:ea typeface="微软雅黑" panose="020B0503020204020204" charset="-122"/>
                <a:cs typeface="微软雅黑" panose="020B0503020204020204" charset="-122"/>
              </a:rPr>
              <a:t> </a:t>
            </a:r>
            <a:endParaRPr lang="zh-CN" altLang="en-US" sz="4000">
              <a:solidFill>
                <a:schemeClr val="hlink"/>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0890" y="1002030"/>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于是看见了自家的房子</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4403725" y="904240"/>
            <a:ext cx="171005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高兴地奔跑</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6113780" y="956945"/>
            <a:ext cx="171005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载，语助词</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7" name="文本框 6"/>
          <p:cNvSpPr txBox="1"/>
          <p:nvPr/>
        </p:nvSpPr>
        <p:spPr>
          <a:xfrm>
            <a:off x="911225" y="120015"/>
            <a:ext cx="842962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衡宇，简陋的房屋。衡，横木，横木为门，是贫者之居的布置</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 name="文本框 7"/>
          <p:cNvSpPr txBox="1"/>
          <p:nvPr/>
        </p:nvSpPr>
        <p:spPr>
          <a:xfrm>
            <a:off x="151765" y="1891030"/>
            <a:ext cx="354266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院子里的小路已经荒芜了</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9" name="文本框 8"/>
          <p:cNvSpPr txBox="1"/>
          <p:nvPr/>
        </p:nvSpPr>
        <p:spPr>
          <a:xfrm>
            <a:off x="2320290" y="2797175"/>
            <a:ext cx="415353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看着院子里的树木，喜形于色</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0" name="文本框 9"/>
          <p:cNvSpPr txBox="1"/>
          <p:nvPr/>
        </p:nvSpPr>
        <p:spPr>
          <a:xfrm>
            <a:off x="3965575" y="1936750"/>
            <a:ext cx="537527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眄，看。柯，草木的枝茎，这里指树。</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 name="文本框 11"/>
          <p:cNvSpPr txBox="1"/>
          <p:nvPr/>
        </p:nvSpPr>
        <p:spPr>
          <a:xfrm>
            <a:off x="7626350" y="2797175"/>
            <a:ext cx="232092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寄托傲世的情怀</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3" name="文本框 12"/>
          <p:cNvSpPr txBox="1"/>
          <p:nvPr/>
        </p:nvSpPr>
        <p:spPr>
          <a:xfrm>
            <a:off x="152400" y="2836545"/>
            <a:ext cx="2245360" cy="1291590"/>
          </a:xfrm>
          <a:prstGeom prst="rect">
            <a:avLst/>
          </a:prstGeom>
          <a:noFill/>
        </p:spPr>
        <p:txBody>
          <a:bodyPr wrap="square" rtlCol="0">
            <a:spAutoFit/>
          </a:bodyPr>
          <a:p>
            <a:pPr algn="l">
              <a:lnSpc>
                <a:spcPct val="130000"/>
              </a:lnSpc>
            </a:pPr>
            <a:r>
              <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深知住在陋室中反</a:t>
            </a:r>
            <a:endPar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130000"/>
              </a:lnSpc>
            </a:pPr>
            <a:endPar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130000"/>
              </a:lnSpc>
            </a:pPr>
            <a:r>
              <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而容易使人安适。</a:t>
            </a:r>
            <a:endPar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10134600" y="1927860"/>
            <a:ext cx="140462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审，深知</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9947275" y="2760345"/>
            <a:ext cx="2081530" cy="533400"/>
          </a:xfrm>
          <a:prstGeom prst="rect">
            <a:avLst/>
          </a:prstGeom>
          <a:noFill/>
        </p:spPr>
        <p:txBody>
          <a:bodyPr wrap="square" rtlCol="0">
            <a:spAutoFit/>
          </a:bodyPr>
          <a:p>
            <a:pPr algn="l">
              <a:lnSpc>
                <a:spcPct val="80000"/>
              </a:lnSpc>
            </a:pPr>
            <a:r>
              <a:rPr lang="zh-CN" altLang="en-US"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容膝，仅能容纳双膝，形容居处狭小</a:t>
            </a:r>
            <a:endParaRPr lang="zh-CN" altLang="en-US"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文本框 15"/>
          <p:cNvSpPr txBox="1"/>
          <p:nvPr/>
        </p:nvSpPr>
        <p:spPr>
          <a:xfrm>
            <a:off x="2397760" y="3696970"/>
            <a:ext cx="384810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每天在园中游玩，成为乐趣</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7143115" y="3731895"/>
            <a:ext cx="4766310" cy="398780"/>
          </a:xfrm>
          <a:prstGeom prst="rect">
            <a:avLst/>
          </a:prstGeom>
          <a:noFill/>
        </p:spPr>
        <p:txBody>
          <a:bodyPr wrap="none" rtlCol="0">
            <a:spAutoFit/>
          </a:bodyPr>
          <a:p>
            <a:pPr algn="l"/>
            <a:r>
              <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挂着拐杖出去，到处走走，随时随地休息</a:t>
            </a:r>
            <a:endPar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1" name="文本框 20"/>
          <p:cNvSpPr txBox="1"/>
          <p:nvPr/>
        </p:nvSpPr>
        <p:spPr>
          <a:xfrm>
            <a:off x="2056130" y="4592320"/>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常常抬起头遥望远方</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3" name="文本框 22"/>
          <p:cNvSpPr txBox="1"/>
          <p:nvPr/>
        </p:nvSpPr>
        <p:spPr>
          <a:xfrm>
            <a:off x="5370195" y="4690110"/>
            <a:ext cx="4764405" cy="386080"/>
          </a:xfrm>
          <a:prstGeom prst="rect">
            <a:avLst/>
          </a:prstGeom>
          <a:noFill/>
        </p:spPr>
        <p:txBody>
          <a:bodyPr wrap="none" rtlCol="0">
            <a:spAutoFit/>
          </a:bodyPr>
          <a:p>
            <a:pPr algn="l">
              <a:lnSpc>
                <a:spcPct val="80000"/>
              </a:lnSpc>
            </a:pPr>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云气自然而然地冒出山头</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微软雅黑" panose="020B0503020204020204" charset="-122"/>
                <a:sym typeface="+mn-ea"/>
              </a:rPr>
              <a:t>岫：</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峰峦</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5" name="文本框 24"/>
          <p:cNvSpPr txBox="1"/>
          <p:nvPr/>
        </p:nvSpPr>
        <p:spPr>
          <a:xfrm>
            <a:off x="6229985" y="3780155"/>
            <a:ext cx="79375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无意</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文本框 25"/>
          <p:cNvSpPr txBox="1"/>
          <p:nvPr/>
        </p:nvSpPr>
        <p:spPr>
          <a:xfrm>
            <a:off x="1139825" y="5516880"/>
            <a:ext cx="384810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阳光黯淡，太阳快要下山了</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7" name="文本框 26"/>
          <p:cNvSpPr txBox="1"/>
          <p:nvPr/>
        </p:nvSpPr>
        <p:spPr>
          <a:xfrm>
            <a:off x="1750695" y="5914390"/>
            <a:ext cx="262636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翳</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翳：阴暗的样子</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8" name="文本框 27"/>
          <p:cNvSpPr txBox="1"/>
          <p:nvPr/>
        </p:nvSpPr>
        <p:spPr>
          <a:xfrm>
            <a:off x="7143115" y="5514340"/>
            <a:ext cx="79375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徘徊</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4578" name="圆角矩形标注 13313"/>
          <p:cNvSpPr/>
          <p:nvPr/>
        </p:nvSpPr>
        <p:spPr>
          <a:xfrm>
            <a:off x="4521200" y="5864860"/>
            <a:ext cx="3105785" cy="435610"/>
          </a:xfrm>
          <a:prstGeom prst="wedgeRoundRectCallout">
            <a:avLst>
              <a:gd name="adj1" fmla="val -104753"/>
              <a:gd name="adj2" fmla="val -340962"/>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矫，举。遐观，远望</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圆角矩形标注 13313"/>
          <p:cNvSpPr/>
          <p:nvPr/>
        </p:nvSpPr>
        <p:spPr>
          <a:xfrm>
            <a:off x="8336915" y="5354955"/>
            <a:ext cx="1797685" cy="814070"/>
          </a:xfrm>
          <a:prstGeom prst="wedgeRoundRectCallout">
            <a:avLst>
              <a:gd name="adj1" fmla="val -295566"/>
              <a:gd name="adj2" fmla="val -251560"/>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涉，游玩、游览</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 name="圆角矩形标注 13313"/>
          <p:cNvSpPr/>
          <p:nvPr/>
        </p:nvSpPr>
        <p:spPr>
          <a:xfrm>
            <a:off x="10269220" y="4829175"/>
            <a:ext cx="1778635" cy="1148080"/>
          </a:xfrm>
          <a:prstGeom prst="wedgeRoundRectCallout">
            <a:avLst>
              <a:gd name="adj1" fmla="val -318475"/>
              <a:gd name="adj2" fmla="val -230365"/>
              <a:gd name="adj3" fmla="val 16667"/>
            </a:avLst>
          </a:prstGeom>
          <a:noFill/>
          <a:ln w="9360" cap="sq" cmpd="sng">
            <a:solidFill>
              <a:srgbClr val="000000"/>
            </a:solidFill>
            <a:prstDash val="solid"/>
            <a:miter/>
            <a:headEnd type="none" w="med" len="med"/>
            <a:tailEnd type="none" w="med" len="med"/>
          </a:ln>
        </p:spPr>
        <p:txBody>
          <a:bodyPr anchor="t" anchorCtr="0"/>
          <a:p>
            <a:pPr>
              <a:lnSpc>
                <a:spcPct val="9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怡，愉快，使动用法，使愉快</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9" name="圆角矩形标注 13313"/>
          <p:cNvSpPr/>
          <p:nvPr/>
        </p:nvSpPr>
        <p:spPr>
          <a:xfrm>
            <a:off x="200660" y="6289040"/>
            <a:ext cx="8887460" cy="509270"/>
          </a:xfrm>
          <a:prstGeom prst="wedgeRoundRectCallout">
            <a:avLst>
              <a:gd name="adj1" fmla="val -40590"/>
              <a:gd name="adj2" fmla="val -371072"/>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策，挂着。扶老，拐杖。流憩，指无目的地漫步和随时随地休息</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 name="文本框 10"/>
          <p:cNvSpPr txBox="1"/>
          <p:nvPr/>
        </p:nvSpPr>
        <p:spPr>
          <a:xfrm>
            <a:off x="9218930" y="6169025"/>
            <a:ext cx="2790190" cy="645160"/>
          </a:xfrm>
          <a:prstGeom prst="rect">
            <a:avLst/>
          </a:prstGeom>
          <a:solidFill>
            <a:schemeClr val="accent4">
              <a:lumMod val="20000"/>
              <a:lumOff val="80000"/>
            </a:schemeClr>
          </a:solidFill>
        </p:spPr>
        <p:txBody>
          <a:bodyPr wrap="square" rtlCol="0">
            <a:spAutoFit/>
          </a:bodyPr>
          <a:p>
            <a:r>
              <a:rPr lang="en-US" altLang="zh-CN" sz="3600" b="1">
                <a:solidFill>
                  <a:srgbClr val="FF0000"/>
                </a:solidFill>
                <a:latin typeface="华文中宋" panose="02010600040101010101" pitchFamily="2" charset="-122"/>
                <a:ea typeface="华文中宋" panose="02010600040101010101" pitchFamily="2" charset="-122"/>
              </a:rPr>
              <a:t>2</a:t>
            </a:r>
            <a:r>
              <a:rPr lang="zh-CN" altLang="en-US" sz="3600" b="1">
                <a:solidFill>
                  <a:srgbClr val="FF0000"/>
                </a:solidFill>
                <a:latin typeface="华文中宋" panose="02010600040101010101" pitchFamily="2" charset="-122"/>
                <a:ea typeface="华文中宋" panose="02010600040101010101" pitchFamily="2" charset="-122"/>
              </a:rPr>
              <a:t>、归家之乐</a:t>
            </a:r>
            <a:endParaRPr lang="zh-CN" altLang="en-US"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1201"/>
                                        </p:tgtEl>
                                        <p:attrNameLst>
                                          <p:attrName>style.visibility</p:attrName>
                                        </p:attrNameLst>
                                      </p:cBhvr>
                                      <p:to>
                                        <p:strVal val="visible"/>
                                      </p:to>
                                    </p:set>
                                    <p:anim calcmode="lin" valueType="num">
                                      <p:cBhvr>
                                        <p:cTn id="7" dur="1000" fill="hold"/>
                                        <p:tgtEl>
                                          <p:spTgt spid="51201"/>
                                        </p:tgtEl>
                                        <p:attrNameLst>
                                          <p:attrName>ppt_w</p:attrName>
                                        </p:attrNameLst>
                                      </p:cBhvr>
                                      <p:tavLst>
                                        <p:tav tm="0">
                                          <p:val>
                                            <p:strVal val="#ppt_w*0.70"/>
                                          </p:val>
                                        </p:tav>
                                        <p:tav tm="100000">
                                          <p:val>
                                            <p:strVal val="#ppt_w"/>
                                          </p:val>
                                        </p:tav>
                                      </p:tavLst>
                                    </p:anim>
                                    <p:anim calcmode="lin" valueType="num">
                                      <p:cBhvr>
                                        <p:cTn id="8" dur="1000" fill="hold"/>
                                        <p:tgtEl>
                                          <p:spTgt spid="51201"/>
                                        </p:tgtEl>
                                        <p:attrNameLst>
                                          <p:attrName>ppt_h</p:attrName>
                                        </p:attrNameLst>
                                      </p:cBhvr>
                                      <p:tavLst>
                                        <p:tav tm="0">
                                          <p:val>
                                            <p:strVal val="#ppt_h"/>
                                          </p:val>
                                        </p:tav>
                                        <p:tav tm="100000">
                                          <p:val>
                                            <p:strVal val="#ppt_h"/>
                                          </p:val>
                                        </p:tav>
                                      </p:tavLst>
                                    </p:anim>
                                    <p:animEffect transition="in" filter="fade">
                                      <p:cBhvr>
                                        <p:cTn id="9" dur="1000"/>
                                        <p:tgtEl>
                                          <p:spTgt spid="51201"/>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80">
                                          <p:stCondLst>
                                            <p:cond delay="0"/>
                                          </p:stCondLst>
                                        </p:cTn>
                                        <p:tgtEl>
                                          <p:spTgt spid="11"/>
                                        </p:tgtEl>
                                      </p:cBhvr>
                                    </p:animEffect>
                                    <p:anim calcmode="lin" valueType="num">
                                      <p:cBhvr>
                                        <p:cTn id="1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9" dur="26">
                                          <p:stCondLst>
                                            <p:cond delay="650"/>
                                          </p:stCondLst>
                                        </p:cTn>
                                        <p:tgtEl>
                                          <p:spTgt spid="11"/>
                                        </p:tgtEl>
                                      </p:cBhvr>
                                      <p:to x="100000" y="60000"/>
                                    </p:animScale>
                                    <p:animScale>
                                      <p:cBhvr>
                                        <p:cTn id="20" dur="166" decel="50000">
                                          <p:stCondLst>
                                            <p:cond delay="676"/>
                                          </p:stCondLst>
                                        </p:cTn>
                                        <p:tgtEl>
                                          <p:spTgt spid="11"/>
                                        </p:tgtEl>
                                      </p:cBhvr>
                                      <p:to x="100000" y="100000"/>
                                    </p:animScale>
                                    <p:animScale>
                                      <p:cBhvr>
                                        <p:cTn id="21" dur="26">
                                          <p:stCondLst>
                                            <p:cond delay="1312"/>
                                          </p:stCondLst>
                                        </p:cTn>
                                        <p:tgtEl>
                                          <p:spTgt spid="11"/>
                                        </p:tgtEl>
                                      </p:cBhvr>
                                      <p:to x="100000" y="80000"/>
                                    </p:animScale>
                                    <p:animScale>
                                      <p:cBhvr>
                                        <p:cTn id="22" dur="166" decel="50000">
                                          <p:stCondLst>
                                            <p:cond delay="1338"/>
                                          </p:stCondLst>
                                        </p:cTn>
                                        <p:tgtEl>
                                          <p:spTgt spid="11"/>
                                        </p:tgtEl>
                                      </p:cBhvr>
                                      <p:to x="100000" y="100000"/>
                                    </p:animScale>
                                    <p:animScale>
                                      <p:cBhvr>
                                        <p:cTn id="23" dur="26">
                                          <p:stCondLst>
                                            <p:cond delay="1642"/>
                                          </p:stCondLst>
                                        </p:cTn>
                                        <p:tgtEl>
                                          <p:spTgt spid="11"/>
                                        </p:tgtEl>
                                      </p:cBhvr>
                                      <p:to x="100000" y="90000"/>
                                    </p:animScale>
                                    <p:animScale>
                                      <p:cBhvr>
                                        <p:cTn id="24" dur="166" decel="50000">
                                          <p:stCondLst>
                                            <p:cond delay="1668"/>
                                          </p:stCondLst>
                                        </p:cTn>
                                        <p:tgtEl>
                                          <p:spTgt spid="11"/>
                                        </p:tgtEl>
                                      </p:cBhvr>
                                      <p:to x="100000" y="100000"/>
                                    </p:animScale>
                                    <p:animScale>
                                      <p:cBhvr>
                                        <p:cTn id="25" dur="26">
                                          <p:stCondLst>
                                            <p:cond delay="1808"/>
                                          </p:stCondLst>
                                        </p:cTn>
                                        <p:tgtEl>
                                          <p:spTgt spid="11"/>
                                        </p:tgtEl>
                                      </p:cBhvr>
                                      <p:to x="100000" y="95000"/>
                                    </p:animScale>
                                    <p:animScale>
                                      <p:cBhvr>
                                        <p:cTn id="26" dur="166" decel="50000">
                                          <p:stCondLst>
                                            <p:cond delay="1834"/>
                                          </p:stCondLst>
                                        </p:cTn>
                                        <p:tgtEl>
                                          <p:spTgt spid="11"/>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ppt_x"/>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ppt_x"/>
                                          </p:val>
                                        </p:tav>
                                        <p:tav tm="100000">
                                          <p:val>
                                            <p:strVal val="#ppt_x"/>
                                          </p:val>
                                        </p:tav>
                                      </p:tavLst>
                                    </p:anim>
                                    <p:anim calcmode="lin" valueType="num">
                                      <p:cBhvr additive="base">
                                        <p:cTn id="77" dur="500" fill="hold"/>
                                        <p:tgtEl>
                                          <p:spTgt spid="14"/>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ppt_x"/>
                                          </p:val>
                                        </p:tav>
                                        <p:tav tm="100000">
                                          <p:val>
                                            <p:strVal val="#ppt_x"/>
                                          </p:val>
                                        </p:tav>
                                      </p:tavLst>
                                    </p:anim>
                                    <p:anim calcmode="lin" valueType="num">
                                      <p:cBhvr additive="base">
                                        <p:cTn id="82" dur="500" fill="hold"/>
                                        <p:tgtEl>
                                          <p:spTgt spid="15"/>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ppt_x"/>
                                          </p:val>
                                        </p:tav>
                                        <p:tav tm="100000">
                                          <p:val>
                                            <p:strVal val="#ppt_x"/>
                                          </p:val>
                                        </p:tav>
                                      </p:tavLst>
                                    </p:anim>
                                    <p:anim calcmode="lin" valueType="num">
                                      <p:cBhvr additive="base">
                                        <p:cTn id="87" dur="500" fill="hold"/>
                                        <p:tgtEl>
                                          <p:spTgt spid="13"/>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2"/>
                                        </p:tgtEl>
                                        <p:attrNameLst>
                                          <p:attrName>style.visibility</p:attrName>
                                        </p:attrNameLst>
                                      </p:cBhvr>
                                      <p:to>
                                        <p:strVal val="visible"/>
                                      </p:to>
                                    </p:set>
                                    <p:anim calcmode="lin" valueType="num">
                                      <p:cBhvr additive="base">
                                        <p:cTn id="96" dur="500" fill="hold"/>
                                        <p:tgtEl>
                                          <p:spTgt spid="2"/>
                                        </p:tgtEl>
                                        <p:attrNameLst>
                                          <p:attrName>ppt_x</p:attrName>
                                        </p:attrNameLst>
                                      </p:cBhvr>
                                      <p:tavLst>
                                        <p:tav tm="0">
                                          <p:val>
                                            <p:strVal val="#ppt_x"/>
                                          </p:val>
                                        </p:tav>
                                        <p:tav tm="100000">
                                          <p:val>
                                            <p:strVal val="#ppt_x"/>
                                          </p:val>
                                        </p:tav>
                                      </p:tavLst>
                                    </p:anim>
                                    <p:anim calcmode="lin" valueType="num">
                                      <p:cBhvr additive="base">
                                        <p:cTn id="97" dur="500" fill="hold"/>
                                        <p:tgtEl>
                                          <p:spTgt spid="2"/>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additive="base">
                                        <p:cTn id="101" dur="500" fill="hold"/>
                                        <p:tgtEl>
                                          <p:spTgt spid="19"/>
                                        </p:tgtEl>
                                        <p:attrNameLst>
                                          <p:attrName>ppt_x</p:attrName>
                                        </p:attrNameLst>
                                      </p:cBhvr>
                                      <p:tavLst>
                                        <p:tav tm="0">
                                          <p:val>
                                            <p:strVal val="#ppt_x"/>
                                          </p:val>
                                        </p:tav>
                                        <p:tav tm="100000">
                                          <p:val>
                                            <p:strVal val="#ppt_x"/>
                                          </p:val>
                                        </p:tav>
                                      </p:tavLst>
                                    </p:anim>
                                    <p:anim calcmode="lin" valueType="num">
                                      <p:cBhvr additive="base">
                                        <p:cTn id="102" dur="500" fill="hold"/>
                                        <p:tgtEl>
                                          <p:spTgt spid="19"/>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ppt_x"/>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childTnLst>
                          </p:cTn>
                        </p:par>
                        <p:par>
                          <p:cTn id="108" fill="hold">
                            <p:stCondLst>
                              <p:cond delay="8000"/>
                            </p:stCondLst>
                            <p:childTnLst>
                              <p:par>
                                <p:cTn id="109" presetID="2" presetClass="entr" presetSubtype="4" fill="hold" grpId="0" nodeType="afterEffect">
                                  <p:stCondLst>
                                    <p:cond delay="0"/>
                                  </p:stCondLst>
                                  <p:childTnLst>
                                    <p:set>
                                      <p:cBhvr>
                                        <p:cTn id="110" dur="1" fill="hold">
                                          <p:stCondLst>
                                            <p:cond delay="0"/>
                                          </p:stCondLst>
                                        </p:cTn>
                                        <p:tgtEl>
                                          <p:spTgt spid="21"/>
                                        </p:tgtEl>
                                        <p:attrNameLst>
                                          <p:attrName>style.visibility</p:attrName>
                                        </p:attrNameLst>
                                      </p:cBhvr>
                                      <p:to>
                                        <p:strVal val="visible"/>
                                      </p:to>
                                    </p:set>
                                    <p:anim calcmode="lin" valueType="num">
                                      <p:cBhvr additive="base">
                                        <p:cTn id="111" dur="500" fill="hold"/>
                                        <p:tgtEl>
                                          <p:spTgt spid="21"/>
                                        </p:tgtEl>
                                        <p:attrNameLst>
                                          <p:attrName>ppt_x</p:attrName>
                                        </p:attrNameLst>
                                      </p:cBhvr>
                                      <p:tavLst>
                                        <p:tav tm="0">
                                          <p:val>
                                            <p:strVal val="#ppt_x"/>
                                          </p:val>
                                        </p:tav>
                                        <p:tav tm="100000">
                                          <p:val>
                                            <p:strVal val="#ppt_x"/>
                                          </p:val>
                                        </p:tav>
                                      </p:tavLst>
                                    </p:anim>
                                    <p:anim calcmode="lin" valueType="num">
                                      <p:cBhvr additive="base">
                                        <p:cTn id="112" dur="500" fill="hold"/>
                                        <p:tgtEl>
                                          <p:spTgt spid="21"/>
                                        </p:tgtEl>
                                        <p:attrNameLst>
                                          <p:attrName>ppt_y</p:attrName>
                                        </p:attrNameLst>
                                      </p:cBhvr>
                                      <p:tavLst>
                                        <p:tav tm="0">
                                          <p:val>
                                            <p:strVal val="1+#ppt_h/2"/>
                                          </p:val>
                                        </p:tav>
                                        <p:tav tm="100000">
                                          <p:val>
                                            <p:strVal val="#ppt_y"/>
                                          </p:val>
                                        </p:tav>
                                      </p:tavLst>
                                    </p:anim>
                                  </p:childTnLst>
                                </p:cTn>
                              </p:par>
                            </p:childTnLst>
                          </p:cTn>
                        </p:par>
                        <p:par>
                          <p:cTn id="113" fill="hold">
                            <p:stCondLst>
                              <p:cond delay="8500"/>
                            </p:stCondLst>
                            <p:childTnLst>
                              <p:par>
                                <p:cTn id="114" presetID="2" presetClass="entr" presetSubtype="4" fill="hold" grpId="0" nodeType="afterEffect">
                                  <p:stCondLst>
                                    <p:cond delay="0"/>
                                  </p:stCondLst>
                                  <p:childTnLst>
                                    <p:set>
                                      <p:cBhvr>
                                        <p:cTn id="115" dur="1" fill="hold">
                                          <p:stCondLst>
                                            <p:cond delay="0"/>
                                          </p:stCondLst>
                                        </p:cTn>
                                        <p:tgtEl>
                                          <p:spTgt spid="24578"/>
                                        </p:tgtEl>
                                        <p:attrNameLst>
                                          <p:attrName>style.visibility</p:attrName>
                                        </p:attrNameLst>
                                      </p:cBhvr>
                                      <p:to>
                                        <p:strVal val="visible"/>
                                      </p:to>
                                    </p:set>
                                    <p:anim calcmode="lin" valueType="num">
                                      <p:cBhvr additive="base">
                                        <p:cTn id="116" dur="500" fill="hold"/>
                                        <p:tgtEl>
                                          <p:spTgt spid="24578"/>
                                        </p:tgtEl>
                                        <p:attrNameLst>
                                          <p:attrName>ppt_x</p:attrName>
                                        </p:attrNameLst>
                                      </p:cBhvr>
                                      <p:tavLst>
                                        <p:tav tm="0">
                                          <p:val>
                                            <p:strVal val="#ppt_x"/>
                                          </p:val>
                                        </p:tav>
                                        <p:tav tm="100000">
                                          <p:val>
                                            <p:strVal val="#ppt_x"/>
                                          </p:val>
                                        </p:tav>
                                      </p:tavLst>
                                    </p:anim>
                                    <p:anim calcmode="lin" valueType="num">
                                      <p:cBhvr additive="base">
                                        <p:cTn id="117" dur="500" fill="hold"/>
                                        <p:tgtEl>
                                          <p:spTgt spid="24578"/>
                                        </p:tgtEl>
                                        <p:attrNameLst>
                                          <p:attrName>ppt_y</p:attrName>
                                        </p:attrNameLst>
                                      </p:cBhvr>
                                      <p:tavLst>
                                        <p:tav tm="0">
                                          <p:val>
                                            <p:strVal val="1+#ppt_h/2"/>
                                          </p:val>
                                        </p:tav>
                                        <p:tav tm="100000">
                                          <p:val>
                                            <p:strVal val="#ppt_y"/>
                                          </p:val>
                                        </p:tav>
                                      </p:tavLst>
                                    </p:anim>
                                  </p:childTnLst>
                                </p:cTn>
                              </p:par>
                            </p:childTnLst>
                          </p:cTn>
                        </p:par>
                        <p:par>
                          <p:cTn id="118" fill="hold">
                            <p:stCondLst>
                              <p:cond delay="9000"/>
                            </p:stCondLst>
                            <p:childTnLst>
                              <p:par>
                                <p:cTn id="119" presetID="2" presetClass="entr" presetSubtype="4" fill="hold" grpId="0" nodeType="after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ppt_x"/>
                                          </p:val>
                                        </p:tav>
                                        <p:tav tm="100000">
                                          <p:val>
                                            <p:strVal val="#ppt_x"/>
                                          </p:val>
                                        </p:tav>
                                      </p:tavLst>
                                    </p:anim>
                                    <p:anim calcmode="lin" valueType="num">
                                      <p:cBhvr additive="base">
                                        <p:cTn id="122" dur="500" fill="hold"/>
                                        <p:tgtEl>
                                          <p:spTgt spid="23"/>
                                        </p:tgtEl>
                                        <p:attrNameLst>
                                          <p:attrName>ppt_y</p:attrName>
                                        </p:attrNameLst>
                                      </p:cBhvr>
                                      <p:tavLst>
                                        <p:tav tm="0">
                                          <p:val>
                                            <p:strVal val="1+#ppt_h/2"/>
                                          </p:val>
                                        </p:tav>
                                        <p:tav tm="100000">
                                          <p:val>
                                            <p:strVal val="#ppt_y"/>
                                          </p:val>
                                        </p:tav>
                                      </p:tavLst>
                                    </p:anim>
                                  </p:childTnLst>
                                </p:cTn>
                              </p:par>
                            </p:childTnLst>
                          </p:cTn>
                        </p:par>
                        <p:par>
                          <p:cTn id="123" fill="hold">
                            <p:stCondLst>
                              <p:cond delay="9500"/>
                            </p:stCondLst>
                            <p:childTnLst>
                              <p:par>
                                <p:cTn id="124" presetID="2" presetClass="entr" presetSubtype="4" fill="hold" grpId="0" nodeType="after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additive="base">
                                        <p:cTn id="126" dur="500" fill="hold"/>
                                        <p:tgtEl>
                                          <p:spTgt spid="25"/>
                                        </p:tgtEl>
                                        <p:attrNameLst>
                                          <p:attrName>ppt_x</p:attrName>
                                        </p:attrNameLst>
                                      </p:cBhvr>
                                      <p:tavLst>
                                        <p:tav tm="0">
                                          <p:val>
                                            <p:strVal val="#ppt_x"/>
                                          </p:val>
                                        </p:tav>
                                        <p:tav tm="100000">
                                          <p:val>
                                            <p:strVal val="#ppt_x"/>
                                          </p:val>
                                        </p:tav>
                                      </p:tavLst>
                                    </p:anim>
                                    <p:anim calcmode="lin" valueType="num">
                                      <p:cBhvr additive="base">
                                        <p:cTn id="127" dur="500" fill="hold"/>
                                        <p:tgtEl>
                                          <p:spTgt spid="25"/>
                                        </p:tgtEl>
                                        <p:attrNameLst>
                                          <p:attrName>ppt_y</p:attrName>
                                        </p:attrNameLst>
                                      </p:cBhvr>
                                      <p:tavLst>
                                        <p:tav tm="0">
                                          <p:val>
                                            <p:strVal val="1+#ppt_h/2"/>
                                          </p:val>
                                        </p:tav>
                                        <p:tav tm="100000">
                                          <p:val>
                                            <p:strVal val="#ppt_y"/>
                                          </p:val>
                                        </p:tav>
                                      </p:tavLst>
                                    </p:anim>
                                  </p:childTnLst>
                                </p:cTn>
                              </p:par>
                            </p:childTnLst>
                          </p:cTn>
                        </p:par>
                        <p:par>
                          <p:cTn id="128" fill="hold">
                            <p:stCondLst>
                              <p:cond delay="10000"/>
                            </p:stCondLst>
                            <p:childTnLst>
                              <p:par>
                                <p:cTn id="129" presetID="2" presetClass="entr" presetSubtype="4" fill="hold" grpId="0" nodeType="after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additive="base">
                                        <p:cTn id="131" dur="500" fill="hold"/>
                                        <p:tgtEl>
                                          <p:spTgt spid="26"/>
                                        </p:tgtEl>
                                        <p:attrNameLst>
                                          <p:attrName>ppt_x</p:attrName>
                                        </p:attrNameLst>
                                      </p:cBhvr>
                                      <p:tavLst>
                                        <p:tav tm="0">
                                          <p:val>
                                            <p:strVal val="#ppt_x"/>
                                          </p:val>
                                        </p:tav>
                                        <p:tav tm="100000">
                                          <p:val>
                                            <p:strVal val="#ppt_x"/>
                                          </p:val>
                                        </p:tav>
                                      </p:tavLst>
                                    </p:anim>
                                    <p:anim calcmode="lin" valueType="num">
                                      <p:cBhvr additive="base">
                                        <p:cTn id="132" dur="500" fill="hold"/>
                                        <p:tgtEl>
                                          <p:spTgt spid="26"/>
                                        </p:tgtEl>
                                        <p:attrNameLst>
                                          <p:attrName>ppt_y</p:attrName>
                                        </p:attrNameLst>
                                      </p:cBhvr>
                                      <p:tavLst>
                                        <p:tav tm="0">
                                          <p:val>
                                            <p:strVal val="1+#ppt_h/2"/>
                                          </p:val>
                                        </p:tav>
                                        <p:tav tm="100000">
                                          <p:val>
                                            <p:strVal val="#ppt_y"/>
                                          </p:val>
                                        </p:tav>
                                      </p:tavLst>
                                    </p:anim>
                                  </p:childTnLst>
                                </p:cTn>
                              </p:par>
                            </p:childTnLst>
                          </p:cTn>
                        </p:par>
                        <p:par>
                          <p:cTn id="133" fill="hold">
                            <p:stCondLst>
                              <p:cond delay="10500"/>
                            </p:stCondLst>
                            <p:childTnLst>
                              <p:par>
                                <p:cTn id="134" presetID="2" presetClass="entr" presetSubtype="4" fill="hold" grpId="0" nodeType="after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additive="base">
                                        <p:cTn id="136" dur="500" fill="hold"/>
                                        <p:tgtEl>
                                          <p:spTgt spid="27"/>
                                        </p:tgtEl>
                                        <p:attrNameLst>
                                          <p:attrName>ppt_x</p:attrName>
                                        </p:attrNameLst>
                                      </p:cBhvr>
                                      <p:tavLst>
                                        <p:tav tm="0">
                                          <p:val>
                                            <p:strVal val="#ppt_x"/>
                                          </p:val>
                                        </p:tav>
                                        <p:tav tm="100000">
                                          <p:val>
                                            <p:strVal val="#ppt_x"/>
                                          </p:val>
                                        </p:tav>
                                      </p:tavLst>
                                    </p:anim>
                                    <p:anim calcmode="lin" valueType="num">
                                      <p:cBhvr additive="base">
                                        <p:cTn id="137" dur="500" fill="hold"/>
                                        <p:tgtEl>
                                          <p:spTgt spid="27"/>
                                        </p:tgtEl>
                                        <p:attrNameLst>
                                          <p:attrName>ppt_y</p:attrName>
                                        </p:attrNameLst>
                                      </p:cBhvr>
                                      <p:tavLst>
                                        <p:tav tm="0">
                                          <p:val>
                                            <p:strVal val="1+#ppt_h/2"/>
                                          </p:val>
                                        </p:tav>
                                        <p:tav tm="100000">
                                          <p:val>
                                            <p:strVal val="#ppt_y"/>
                                          </p:val>
                                        </p:tav>
                                      </p:tavLst>
                                    </p:anim>
                                  </p:childTnLst>
                                </p:cTn>
                              </p:par>
                            </p:childTnLst>
                          </p:cTn>
                        </p:par>
                        <p:par>
                          <p:cTn id="138" fill="hold">
                            <p:stCondLst>
                              <p:cond delay="11000"/>
                            </p:stCondLst>
                            <p:childTnLst>
                              <p:par>
                                <p:cTn id="139" presetID="2" presetClass="entr" presetSubtype="4" fill="hold" grpId="0" nodeType="after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additive="base">
                                        <p:cTn id="141" dur="500" fill="hold"/>
                                        <p:tgtEl>
                                          <p:spTgt spid="28"/>
                                        </p:tgtEl>
                                        <p:attrNameLst>
                                          <p:attrName>ppt_x</p:attrName>
                                        </p:attrNameLst>
                                      </p:cBhvr>
                                      <p:tavLst>
                                        <p:tav tm="0">
                                          <p:val>
                                            <p:strVal val="#ppt_x"/>
                                          </p:val>
                                        </p:tav>
                                        <p:tav tm="100000">
                                          <p:val>
                                            <p:strVal val="#ppt_x"/>
                                          </p:val>
                                        </p:tav>
                                      </p:tavLst>
                                    </p:anim>
                                    <p:anim calcmode="lin" valueType="num">
                                      <p:cBhvr additive="base">
                                        <p:cTn id="14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P spid="4" grpId="0"/>
      <p:bldP spid="7" grpId="0"/>
      <p:bldP spid="5" grpId="0"/>
      <p:bldP spid="6" grpId="0"/>
      <p:bldP spid="8" grpId="0"/>
      <p:bldP spid="9" grpId="0"/>
      <p:bldP spid="10" grpId="0"/>
      <p:bldP spid="12" grpId="0"/>
      <p:bldP spid="14" grpId="0"/>
      <p:bldP spid="15" grpId="0"/>
      <p:bldP spid="13" grpId="0"/>
      <p:bldP spid="16" grpId="0"/>
      <p:bldP spid="2" grpId="0" animBg="1"/>
      <p:bldP spid="19" grpId="0"/>
      <p:bldP spid="29" grpId="0" animBg="1"/>
      <p:bldP spid="21" grpId="0"/>
      <p:bldP spid="24578" grpId="0" animBg="1"/>
      <p:bldP spid="23" grpId="0"/>
      <p:bldP spid="26" grpId="0"/>
      <p:bldP spid="27" grpId="0"/>
      <p:bldP spid="28" grpId="0"/>
      <p:bldP spid="25" grpId="0"/>
      <p:bldP spid="3" grpId="0" animBg="1"/>
      <p:bldP spid="1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文本框 1"/>
          <p:cNvSpPr txBox="1"/>
          <p:nvPr/>
        </p:nvSpPr>
        <p:spPr>
          <a:xfrm>
            <a:off x="5231765" y="111443"/>
            <a:ext cx="1466850" cy="768350"/>
          </a:xfrm>
          <a:prstGeom prst="rect">
            <a:avLst/>
          </a:prstGeom>
          <a:noFill/>
          <a:ln w="9525">
            <a:noFill/>
          </a:ln>
        </p:spPr>
        <p:txBody>
          <a:bodyPr wrap="none" anchor="t" anchorCtr="0">
            <a:spAutoFit/>
          </a:bodyPr>
          <a:p>
            <a:r>
              <a:rPr lang="zh-CN" altLang="en-US" sz="4400" b="1">
                <a:solidFill>
                  <a:srgbClr val="FF0000"/>
                </a:solidFill>
                <a:latin typeface="微软雅黑" panose="020B0503020204020204" charset="-122"/>
                <a:ea typeface="微软雅黑" panose="020B0503020204020204" charset="-122"/>
              </a:rPr>
              <a:t>译 文</a:t>
            </a:r>
            <a:endParaRPr lang="zh-CN" altLang="en-US" sz="44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264795" y="996315"/>
            <a:ext cx="11663045" cy="5631180"/>
          </a:xfrm>
          <a:prstGeom prst="rect">
            <a:avLst/>
          </a:prstGeom>
          <a:noFill/>
        </p:spPr>
        <p:txBody>
          <a:bodyPr wrap="square" rtlCol="0" anchor="t">
            <a:spAutoFit/>
          </a:bodyPr>
          <a:p>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刚刚看见了自家的房子，一边高兴，一边奔跑。童仆欢喜地前来迎接，幼儿迎候在家门。庭院小路虽将荒芜，却喜园中松菊还存。我拉着幼儿走进内室，屋里摆着盛满酒的酒樽。拿过酒壶酒杯来自斟自饮，看看院子里的树木，觉得很愉快。靠着南窗寄托着我的傲世情怀，深知住在小屋里反而容易安适。天天在园子里散步自成乐趣，尽管设有园门却常常闭关。拄着手杖或漫步或悠闲地随处休息，不时地抬起头来向远处看看。云烟自然而然地从山洞飘出，鸟儿飞倦了也知道回还。日光渐暗太阳将快要下山，我抚摸着孤松而流连忘返。</a:t>
            </a:r>
            <a:endPar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2226"/>
                                        </p:tgtEl>
                                        <p:attrNameLst>
                                          <p:attrName>style.visibility</p:attrName>
                                        </p:attrNameLst>
                                      </p:cBhvr>
                                      <p:to>
                                        <p:strVal val="visible"/>
                                      </p:to>
                                    </p:set>
                                    <p:anim calcmode="lin" valueType="num">
                                      <p:cBhvr additive="base">
                                        <p:cTn id="7" dur="1000" fill="hold"/>
                                        <p:tgtEl>
                                          <p:spTgt spid="52226"/>
                                        </p:tgtEl>
                                        <p:attrNameLst>
                                          <p:attrName>ppt_x</p:attrName>
                                        </p:attrNameLst>
                                      </p:cBhvr>
                                      <p:tavLst>
                                        <p:tav tm="0">
                                          <p:val>
                                            <p:strVal val="#ppt_x"/>
                                          </p:val>
                                        </p:tav>
                                        <p:tav tm="100000">
                                          <p:val>
                                            <p:strVal val="#ppt_x"/>
                                          </p:val>
                                        </p:tav>
                                      </p:tavLst>
                                    </p:anim>
                                    <p:anim calcmode="lin" valueType="num">
                                      <p:cBhvr additive="base">
                                        <p:cTn id="8" dur="1000" fill="hold"/>
                                        <p:tgtEl>
                                          <p:spTgt spid="5222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1747" name="矩形 31746"/>
          <p:cNvSpPr/>
          <p:nvPr/>
        </p:nvSpPr>
        <p:spPr>
          <a:xfrm>
            <a:off x="3648075" y="620713"/>
            <a:ext cx="1381125" cy="630237"/>
          </a:xfrm>
          <a:prstGeom prst="rect">
            <a:avLst/>
          </a:prstGeom>
        </p:spPr>
        <p:txBody>
          <a:bodyPr wrap="none" fromWordArt="1">
            <a:prstTxWarp prst="textPlain">
              <a:avLst>
                <a:gd name="adj" fmla="val 50000"/>
              </a:avLst>
            </a:prstTxWarp>
            <a:normAutofit lnSpcReduction="10000"/>
          </a:bodyPr>
          <a:p>
            <a:pPr algn="ctr"/>
            <a:r>
              <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rPr>
              <a:t>归途</a:t>
            </a:r>
            <a:endPar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endParaRPr>
          </a:p>
        </p:txBody>
      </p:sp>
      <p:sp>
        <p:nvSpPr>
          <p:cNvPr id="31748" name="矩形 31747"/>
          <p:cNvSpPr/>
          <p:nvPr/>
        </p:nvSpPr>
        <p:spPr>
          <a:xfrm>
            <a:off x="3648075" y="2420938"/>
            <a:ext cx="1381125" cy="630237"/>
          </a:xfrm>
          <a:prstGeom prst="rect">
            <a:avLst/>
          </a:prstGeom>
        </p:spPr>
        <p:txBody>
          <a:bodyPr wrap="none" fromWordArt="1">
            <a:prstTxWarp prst="textPlain">
              <a:avLst>
                <a:gd name="adj" fmla="val 50000"/>
              </a:avLst>
            </a:prstTxWarp>
            <a:normAutofit lnSpcReduction="10000"/>
          </a:bodyPr>
          <a:p>
            <a:pPr algn="ctr"/>
            <a:r>
              <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rPr>
              <a:t>抵家</a:t>
            </a:r>
            <a:endPar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endParaRPr>
          </a:p>
        </p:txBody>
      </p:sp>
      <p:sp>
        <p:nvSpPr>
          <p:cNvPr id="31749" name="矩形 31748"/>
          <p:cNvSpPr/>
          <p:nvPr/>
        </p:nvSpPr>
        <p:spPr>
          <a:xfrm>
            <a:off x="3648075" y="4005263"/>
            <a:ext cx="1381125" cy="630237"/>
          </a:xfrm>
          <a:prstGeom prst="rect">
            <a:avLst/>
          </a:prstGeom>
        </p:spPr>
        <p:txBody>
          <a:bodyPr wrap="none" fromWordArt="1">
            <a:prstTxWarp prst="textPlain">
              <a:avLst>
                <a:gd name="adj" fmla="val 50000"/>
              </a:avLst>
            </a:prstTxWarp>
            <a:normAutofit lnSpcReduction="10000"/>
          </a:bodyPr>
          <a:p>
            <a:pPr algn="ctr"/>
            <a:r>
              <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rPr>
              <a:t>室内</a:t>
            </a:r>
            <a:endParaRPr lang="zh-CN" altLang="en-US" sz="3600" b="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endParaRPr>
          </a:p>
        </p:txBody>
      </p:sp>
      <p:sp>
        <p:nvSpPr>
          <p:cNvPr id="31750" name="矩形 31749"/>
          <p:cNvSpPr/>
          <p:nvPr/>
        </p:nvSpPr>
        <p:spPr>
          <a:xfrm>
            <a:off x="3740150" y="5567363"/>
            <a:ext cx="1203325" cy="554038"/>
          </a:xfrm>
          <a:prstGeom prst="rect">
            <a:avLst/>
          </a:prstGeom>
        </p:spPr>
        <p:txBody>
          <a:bodyPr wrap="none" fromWordArt="1">
            <a:prstTxWarp prst="textPlain">
              <a:avLst>
                <a:gd name="adj" fmla="val 50000"/>
              </a:avLst>
            </a:prstTxWarp>
            <a:normAutofit fontScale="80000"/>
          </a:bodyPr>
          <a:p>
            <a:pPr algn="ctr" fontAlgn="base"/>
            <a:r>
              <a:rPr lang="zh-CN" altLang="en-US" sz="3600" b="1" strike="noStrike" noProof="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cs typeface="+mn-cs"/>
              </a:rPr>
              <a:t>园中</a:t>
            </a:r>
            <a:endParaRPr lang="zh-CN" altLang="en-US" sz="3600" b="1" strike="noStrike" noProof="1">
              <a:ln w="12700" cap="flat" cmpd="sng">
                <a:solidFill>
                  <a:srgbClr val="EAEAEA"/>
                </a:solidFill>
                <a:prstDash val="solid"/>
                <a:round/>
                <a:headEnd type="none" w="med" len="med"/>
                <a:tailEnd type="none" w="med" len="med"/>
              </a:ln>
              <a:solidFill>
                <a:srgbClr val="FF0000"/>
              </a:solidFill>
              <a:effectLst>
                <a:outerShdw dist="35921" dir="2699999" sy="50000" kx="2115830" algn="bl" rotWithShape="0">
                  <a:srgbClr val="C0C0C0">
                    <a:alpha val="79999"/>
                  </a:srgbClr>
                </a:outerShdw>
              </a:effectLst>
              <a:latin typeface="华文中宋" panose="02010600040101010101" pitchFamily="2" charset="-122"/>
              <a:ea typeface="华文中宋" panose="02010600040101010101" pitchFamily="2" charset="-122"/>
            </a:endParaRPr>
          </a:p>
        </p:txBody>
      </p:sp>
      <p:sp>
        <p:nvSpPr>
          <p:cNvPr id="31751" name="文本框 31750"/>
          <p:cNvSpPr txBox="1"/>
          <p:nvPr/>
        </p:nvSpPr>
        <p:spPr>
          <a:xfrm>
            <a:off x="5951538" y="333375"/>
            <a:ext cx="3240087" cy="1107440"/>
          </a:xfrm>
          <a:prstGeom prst="rect">
            <a:avLst/>
          </a:prstGeom>
          <a:noFill/>
          <a:ln w="9525">
            <a:noFill/>
          </a:ln>
        </p:spPr>
        <p:txBody>
          <a:bodyPr lIns="0" tIns="0" rIns="0" bIns="0" anchor="t" anchorCtr="0">
            <a:spAutoFit/>
          </a:bodyPr>
          <a:p>
            <a:pPr>
              <a:spcBef>
                <a:spcPct val="50000"/>
              </a:spcBef>
            </a:pPr>
            <a:r>
              <a:rPr lang="zh-CN" altLang="en-US" sz="3600" b="1" dirty="0">
                <a:solidFill>
                  <a:srgbClr val="0000FF"/>
                </a:solidFill>
                <a:latin typeface="华文中宋" panose="02010600040101010101" pitchFamily="2" charset="-122"/>
                <a:ea typeface="华文中宋" panose="02010600040101010101" pitchFamily="2" charset="-122"/>
              </a:rPr>
              <a:t>舟飏　　风吹　问　　恨</a:t>
            </a:r>
            <a:endParaRPr lang="zh-CN" altLang="en-US" sz="3600" b="1">
              <a:solidFill>
                <a:srgbClr val="0000FF"/>
              </a:solidFill>
              <a:latin typeface="华文中宋" panose="02010600040101010101" pitchFamily="2" charset="-122"/>
              <a:ea typeface="华文中宋" panose="02010600040101010101" pitchFamily="2" charset="-122"/>
            </a:endParaRPr>
          </a:p>
        </p:txBody>
      </p:sp>
      <p:sp>
        <p:nvSpPr>
          <p:cNvPr id="31752" name="文本框 31751"/>
          <p:cNvSpPr txBox="1"/>
          <p:nvPr/>
        </p:nvSpPr>
        <p:spPr>
          <a:xfrm>
            <a:off x="5951538" y="1557338"/>
            <a:ext cx="2160587" cy="2215515"/>
          </a:xfrm>
          <a:prstGeom prst="rect">
            <a:avLst/>
          </a:prstGeom>
          <a:noFill/>
          <a:ln w="9525">
            <a:noFill/>
          </a:ln>
        </p:spPr>
        <p:txBody>
          <a:bodyPr lIns="0" tIns="0" rIns="0" bIns="0" anchor="t" anchorCtr="0">
            <a:spAutoFit/>
          </a:bodyPr>
          <a:p>
            <a:pPr>
              <a:spcBef>
                <a:spcPct val="50000"/>
              </a:spcBef>
            </a:pPr>
            <a:r>
              <a:rPr lang="zh-CN" altLang="en-US" sz="3600" b="1" dirty="0">
                <a:solidFill>
                  <a:srgbClr val="0000FF"/>
                </a:solidFill>
                <a:latin typeface="华文中宋" panose="02010600040101010101" pitchFamily="2" charset="-122"/>
                <a:ea typeface="华文中宋" panose="02010600040101010101" pitchFamily="2" charset="-122"/>
              </a:rPr>
              <a:t>瞻　   奔迎　   候荒　   存    携   　盈</a:t>
            </a:r>
            <a:endParaRPr lang="zh-CN" altLang="en-US" sz="3600" b="1">
              <a:solidFill>
                <a:srgbClr val="0000FF"/>
              </a:solidFill>
              <a:latin typeface="华文中宋" panose="02010600040101010101" pitchFamily="2" charset="-122"/>
              <a:ea typeface="华文中宋" panose="02010600040101010101" pitchFamily="2" charset="-122"/>
            </a:endParaRPr>
          </a:p>
        </p:txBody>
      </p:sp>
      <p:sp>
        <p:nvSpPr>
          <p:cNvPr id="31753" name="文本框 31752"/>
          <p:cNvSpPr txBox="1"/>
          <p:nvPr/>
        </p:nvSpPr>
        <p:spPr>
          <a:xfrm>
            <a:off x="5951538" y="3860800"/>
            <a:ext cx="2663825" cy="1107440"/>
          </a:xfrm>
          <a:prstGeom prst="rect">
            <a:avLst/>
          </a:prstGeom>
          <a:noFill/>
          <a:ln w="9525">
            <a:noFill/>
          </a:ln>
        </p:spPr>
        <p:txBody>
          <a:bodyPr lIns="0" tIns="0" rIns="0" bIns="0" anchor="t" anchorCtr="0">
            <a:spAutoFit/>
          </a:bodyPr>
          <a:p>
            <a:pPr>
              <a:spcBef>
                <a:spcPct val="50000"/>
              </a:spcBef>
            </a:pPr>
            <a:r>
              <a:rPr lang="zh-CN" altLang="en-US" sz="3600" b="1" dirty="0">
                <a:solidFill>
                  <a:srgbClr val="0000FF"/>
                </a:solidFill>
                <a:latin typeface="华文中宋" panose="02010600040101010101" pitchFamily="2" charset="-122"/>
                <a:ea typeface="华文中宋" panose="02010600040101010101" pitchFamily="2" charset="-122"/>
              </a:rPr>
              <a:t>引       眄　倚　    审</a:t>
            </a:r>
            <a:endParaRPr lang="zh-CN" altLang="en-US" sz="3600" b="1">
              <a:solidFill>
                <a:srgbClr val="0000FF"/>
              </a:solidFill>
              <a:latin typeface="华文中宋" panose="02010600040101010101" pitchFamily="2" charset="-122"/>
              <a:ea typeface="华文中宋" panose="02010600040101010101" pitchFamily="2" charset="-122"/>
            </a:endParaRPr>
          </a:p>
        </p:txBody>
      </p:sp>
      <p:sp>
        <p:nvSpPr>
          <p:cNvPr id="31754" name="文本框 31753"/>
          <p:cNvSpPr txBox="1"/>
          <p:nvPr/>
        </p:nvSpPr>
        <p:spPr>
          <a:xfrm>
            <a:off x="5951538" y="5013325"/>
            <a:ext cx="4213225" cy="1661795"/>
          </a:xfrm>
          <a:prstGeom prst="rect">
            <a:avLst/>
          </a:prstGeom>
          <a:noFill/>
          <a:ln w="9525">
            <a:noFill/>
          </a:ln>
        </p:spPr>
        <p:txBody>
          <a:bodyPr lIns="0" tIns="0" rIns="0" bIns="0" anchor="t" anchorCtr="0">
            <a:spAutoFit/>
          </a:bodyPr>
          <a:p>
            <a:pPr>
              <a:spcBef>
                <a:spcPct val="50000"/>
              </a:spcBef>
            </a:pPr>
            <a:r>
              <a:rPr lang="zh-CN" altLang="en-US" sz="3600" b="1" dirty="0">
                <a:solidFill>
                  <a:srgbClr val="0000FF"/>
                </a:solidFill>
                <a:latin typeface="华文中宋" panose="02010600040101010101" pitchFamily="2" charset="-122"/>
                <a:ea typeface="华文中宋" panose="02010600040101010101" pitchFamily="2" charset="-122"/>
              </a:rPr>
              <a:t>园涉　　    门关     　策扶老       矫首遐观　云 鸟 景  　抚</a:t>
            </a:r>
            <a:endParaRPr lang="zh-CN" altLang="en-US" sz="3600" b="1">
              <a:solidFill>
                <a:srgbClr val="0000FF"/>
              </a:solidFill>
              <a:latin typeface="华文中宋" panose="02010600040101010101" pitchFamily="2" charset="-122"/>
              <a:ea typeface="华文中宋" panose="02010600040101010101" pitchFamily="2" charset="-122"/>
            </a:endParaRPr>
          </a:p>
        </p:txBody>
      </p:sp>
      <p:sp>
        <p:nvSpPr>
          <p:cNvPr id="31755" name="左大括号 31754"/>
          <p:cNvSpPr/>
          <p:nvPr/>
        </p:nvSpPr>
        <p:spPr>
          <a:xfrm>
            <a:off x="3071813" y="765175"/>
            <a:ext cx="309562" cy="5472113"/>
          </a:xfrm>
          <a:prstGeom prst="leftBrace">
            <a:avLst>
              <a:gd name="adj1" fmla="val 121365"/>
              <a:gd name="adj2" fmla="val 50000"/>
            </a:avLst>
          </a:prstGeom>
          <a:noFill/>
          <a:ln w="2857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1756" name="文本框 31755"/>
          <p:cNvSpPr txBox="1"/>
          <p:nvPr/>
        </p:nvSpPr>
        <p:spPr>
          <a:xfrm>
            <a:off x="2212023" y="1557338"/>
            <a:ext cx="859790" cy="3748087"/>
          </a:xfrm>
          <a:prstGeom prst="rect">
            <a:avLst/>
          </a:prstGeom>
          <a:noFill/>
          <a:ln w="9525">
            <a:noFill/>
          </a:ln>
        </p:spPr>
        <p:txBody>
          <a:bodyPr vert="eaVert" wrap="square" anchor="t" anchorCtr="0">
            <a:spAutoFit/>
          </a:bodyPr>
          <a:p>
            <a:pPr>
              <a:spcBef>
                <a:spcPct val="50000"/>
              </a:spcBef>
            </a:pPr>
            <a:r>
              <a:rPr lang="zh-CN" altLang="en-US" sz="4400" b="1" dirty="0">
                <a:solidFill>
                  <a:srgbClr val="C00000"/>
                </a:solidFill>
                <a:latin typeface="微软雅黑" panose="020B0503020204020204" charset="-122"/>
                <a:ea typeface="微软雅黑" panose="020B0503020204020204" charset="-122"/>
              </a:rPr>
              <a:t>二、 归家之乐</a:t>
            </a:r>
            <a:endParaRPr lang="zh-CN" altLang="en-US" sz="4400" b="1" dirty="0">
              <a:solidFill>
                <a:srgbClr val="C00000"/>
              </a:solidFill>
              <a:latin typeface="微软雅黑" panose="020B0503020204020204" charset="-122"/>
              <a:ea typeface="微软雅黑" panose="020B0503020204020204" charset="-122"/>
            </a:endParaRPr>
          </a:p>
        </p:txBody>
      </p:sp>
      <p:sp>
        <p:nvSpPr>
          <p:cNvPr id="31757" name="矩形 31756"/>
          <p:cNvSpPr/>
          <p:nvPr/>
        </p:nvSpPr>
        <p:spPr>
          <a:xfrm>
            <a:off x="3381375" y="1268413"/>
            <a:ext cx="1562100" cy="358775"/>
          </a:xfrm>
          <a:prstGeom prst="rect">
            <a:avLst/>
          </a:prstGeom>
        </p:spPr>
        <p:txBody>
          <a:bodyPr wrap="none" fromWordArt="1">
            <a:prstTxWarp prst="textPlain">
              <a:avLst>
                <a:gd name="adj" fmla="val 50000"/>
              </a:avLst>
            </a:prstTxWarp>
            <a:normAutofit fontScale="50000"/>
            <a:scene3d>
              <a:camera prst="legacyObliqueRight">
                <a:rot lat="0" lon="0" rev="0"/>
              </a:camera>
              <a:lightRig rig="legacyHarsh3" dir="t"/>
            </a:scene3d>
            <a:sp3d extrusionH="100000" prstMaterial="legacyMatte">
              <a:extrusionClr>
                <a:srgbClr val="663300"/>
              </a:extrusionClr>
            </a:sp3d>
          </a:bodyPr>
          <a:p>
            <a:pPr algn="ctr" fontAlgn="base"/>
            <a:endParaRPr lang="zh-CN" altLang="en-US" sz="3200" strike="noStrike" noProof="1">
              <a:pattFill prst="pct90">
                <a:fgClr>
                  <a:srgbClr val="FF0000"/>
                </a:fgClr>
                <a:bgClr>
                  <a:srgbClr val="FFFFFF"/>
                </a:bgClr>
              </a:pattFill>
              <a:latin typeface="华文中宋" panose="02010600040101010101" pitchFamily="2" charset="-122"/>
              <a:ea typeface="华文中宋" panose="02010600040101010101" pitchFamily="2" charset="-122"/>
            </a:endParaRPr>
          </a:p>
        </p:txBody>
      </p:sp>
      <p:sp>
        <p:nvSpPr>
          <p:cNvPr id="31758" name="矩形 31757"/>
          <p:cNvSpPr/>
          <p:nvPr/>
        </p:nvSpPr>
        <p:spPr>
          <a:xfrm>
            <a:off x="3381375" y="2997200"/>
            <a:ext cx="1489075" cy="358775"/>
          </a:xfrm>
          <a:prstGeom prst="rect">
            <a:avLst/>
          </a:prstGeom>
        </p:spPr>
        <p:txBody>
          <a:bodyPr wrap="none" fromWordArt="1">
            <a:prstTxWarp prst="textPlain">
              <a:avLst>
                <a:gd name="adj" fmla="val 50000"/>
              </a:avLst>
            </a:prstTxWarp>
            <a:normAutofit fontScale="50000"/>
            <a:scene3d>
              <a:camera prst="legacyObliqueRight">
                <a:rot lat="0" lon="0" rev="0"/>
              </a:camera>
              <a:lightRig rig="legacyHarsh3" dir="t"/>
            </a:scene3d>
            <a:sp3d extrusionH="100000" prstMaterial="legacyMatte">
              <a:extrusionClr>
                <a:srgbClr val="663300"/>
              </a:extrusionClr>
            </a:sp3d>
          </a:bodyPr>
          <a:p>
            <a:pPr algn="ctr" fontAlgn="base"/>
            <a:endParaRPr lang="zh-CN" altLang="en-US" sz="3200" strike="noStrike" noProof="1">
              <a:pattFill prst="pct90">
                <a:fgClr>
                  <a:srgbClr val="EE0600"/>
                </a:fgClr>
                <a:bgClr>
                  <a:srgbClr val="FFFFFF"/>
                </a:bgClr>
              </a:pattFill>
              <a:latin typeface="华文行楷" panose="02010800040101010101" pitchFamily="2" charset="-122"/>
              <a:ea typeface="华文行楷" panose="02010800040101010101" pitchFamily="2" charset="-122"/>
            </a:endParaRPr>
          </a:p>
        </p:txBody>
      </p:sp>
      <p:sp>
        <p:nvSpPr>
          <p:cNvPr id="31759" name="矩形 31758"/>
          <p:cNvSpPr/>
          <p:nvPr/>
        </p:nvSpPr>
        <p:spPr>
          <a:xfrm>
            <a:off x="3494088" y="4724400"/>
            <a:ext cx="1492250" cy="358775"/>
          </a:xfrm>
          <a:prstGeom prst="rect">
            <a:avLst/>
          </a:prstGeom>
        </p:spPr>
        <p:txBody>
          <a:bodyPr wrap="none" fromWordArt="1">
            <a:prstTxWarp prst="textPlain">
              <a:avLst>
                <a:gd name="adj" fmla="val 50000"/>
              </a:avLst>
            </a:prstTxWarp>
            <a:normAutofit fontScale="50000"/>
            <a:scene3d>
              <a:camera prst="legacyObliqueRight">
                <a:rot lat="0" lon="0" rev="0"/>
              </a:camera>
              <a:lightRig rig="legacyHarsh3" dir="t"/>
            </a:scene3d>
            <a:sp3d extrusionH="100000" prstMaterial="legacyMatte">
              <a:extrusionClr>
                <a:srgbClr val="663300"/>
              </a:extrusionClr>
            </a:sp3d>
          </a:bodyPr>
          <a:p>
            <a:pPr algn="ctr" fontAlgn="base"/>
            <a:endParaRPr lang="zh-CN" altLang="en-US" sz="3200" strike="noStrike" noProof="1">
              <a:pattFill prst="pct90">
                <a:fgClr>
                  <a:srgbClr val="FF0000"/>
                </a:fgClr>
                <a:bgClr>
                  <a:srgbClr val="FFFFFF"/>
                </a:bgClr>
              </a:pattFill>
              <a:latin typeface="华文行楷" panose="02010800040101010101" pitchFamily="2" charset="-122"/>
              <a:ea typeface="华文行楷" panose="02010800040101010101" pitchFamily="2" charset="-122"/>
            </a:endParaRPr>
          </a:p>
        </p:txBody>
      </p:sp>
      <p:sp>
        <p:nvSpPr>
          <p:cNvPr id="31760" name="矩形 31759"/>
          <p:cNvSpPr/>
          <p:nvPr/>
        </p:nvSpPr>
        <p:spPr>
          <a:xfrm>
            <a:off x="3494088" y="6237288"/>
            <a:ext cx="1449388" cy="358775"/>
          </a:xfrm>
          <a:prstGeom prst="rect">
            <a:avLst/>
          </a:prstGeom>
        </p:spPr>
        <p:txBody>
          <a:bodyPr wrap="none" fromWordArt="1">
            <a:prstTxWarp prst="textPlain">
              <a:avLst>
                <a:gd name="adj" fmla="val 50000"/>
              </a:avLst>
            </a:prstTxWarp>
            <a:normAutofit fontScale="50000"/>
            <a:scene3d>
              <a:camera prst="legacyObliqueRight">
                <a:rot lat="0" lon="0" rev="0"/>
              </a:camera>
              <a:lightRig rig="legacyHarsh3" dir="t"/>
            </a:scene3d>
            <a:sp3d extrusionH="100000" prstMaterial="legacyMatte">
              <a:extrusionClr>
                <a:srgbClr val="663300"/>
              </a:extrusionClr>
            </a:sp3d>
          </a:bodyPr>
          <a:p>
            <a:pPr algn="ctr" fontAlgn="base"/>
            <a:endParaRPr lang="zh-CN" altLang="en-US" sz="3200" strike="noStrike" noProof="1">
              <a:pattFill prst="pct90">
                <a:fgClr>
                  <a:srgbClr val="FF0000"/>
                </a:fgClr>
                <a:bgClr>
                  <a:srgbClr val="FFFFFF"/>
                </a:bgClr>
              </a:pattFill>
              <a:latin typeface="华文行楷" panose="02010800040101010101" pitchFamily="2" charset="-122"/>
              <a:ea typeface="华文行楷" panose="02010800040101010101" pitchFamily="2" charset="-122"/>
            </a:endParaRPr>
          </a:p>
        </p:txBody>
      </p:sp>
      <p:sp>
        <p:nvSpPr>
          <p:cNvPr id="31761" name="左大括号 31760"/>
          <p:cNvSpPr/>
          <p:nvPr/>
        </p:nvSpPr>
        <p:spPr>
          <a:xfrm>
            <a:off x="5622925" y="549275"/>
            <a:ext cx="165100" cy="719138"/>
          </a:xfrm>
          <a:prstGeom prst="leftBrace">
            <a:avLst>
              <a:gd name="adj1" fmla="val 18209"/>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1762" name="左大括号 31761"/>
          <p:cNvSpPr/>
          <p:nvPr/>
        </p:nvSpPr>
        <p:spPr>
          <a:xfrm>
            <a:off x="5622925" y="1727200"/>
            <a:ext cx="185738" cy="1909763"/>
          </a:xfrm>
          <a:prstGeom prst="leftBrace">
            <a:avLst>
              <a:gd name="adj1" fmla="val 9525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1763" name="左大括号 31762"/>
          <p:cNvSpPr/>
          <p:nvPr/>
        </p:nvSpPr>
        <p:spPr>
          <a:xfrm>
            <a:off x="5668963" y="4005263"/>
            <a:ext cx="139700" cy="800100"/>
          </a:xfrm>
          <a:prstGeom prst="leftBrace">
            <a:avLst>
              <a:gd name="adj1" fmla="val 83125"/>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1764" name="左大括号 31763"/>
          <p:cNvSpPr/>
          <p:nvPr/>
        </p:nvSpPr>
        <p:spPr>
          <a:xfrm>
            <a:off x="5559425" y="5218113"/>
            <a:ext cx="292100" cy="1252537"/>
          </a:xfrm>
          <a:prstGeom prst="leftBrace">
            <a:avLst>
              <a:gd name="adj1" fmla="val 27753"/>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2" name="文本框 1"/>
          <p:cNvSpPr txBox="1"/>
          <p:nvPr/>
        </p:nvSpPr>
        <p:spPr>
          <a:xfrm>
            <a:off x="3409950" y="1250950"/>
            <a:ext cx="1626235" cy="583565"/>
          </a:xfrm>
          <a:prstGeom prst="rect">
            <a:avLst/>
          </a:prstGeom>
          <a:noFill/>
        </p:spPr>
        <p:txBody>
          <a:bodyPr wrap="square" rtlCol="0">
            <a:spAutoFit/>
          </a:bodyPr>
          <a:p>
            <a:r>
              <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cs typeface="+mn-cs"/>
                <a:sym typeface="+mn-ea"/>
              </a:rPr>
              <a:t>（急切）</a:t>
            </a:r>
            <a:endPar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sym typeface="+mn-ea"/>
            </a:endParaRPr>
          </a:p>
        </p:txBody>
      </p:sp>
      <p:sp>
        <p:nvSpPr>
          <p:cNvPr id="3" name="文本框 2"/>
          <p:cNvSpPr txBox="1"/>
          <p:nvPr/>
        </p:nvSpPr>
        <p:spPr>
          <a:xfrm>
            <a:off x="3494405" y="3136900"/>
            <a:ext cx="1602105" cy="583565"/>
          </a:xfrm>
          <a:prstGeom prst="rect">
            <a:avLst/>
          </a:prstGeom>
          <a:noFill/>
        </p:spPr>
        <p:txBody>
          <a:bodyPr wrap="square" rtlCol="0">
            <a:spAutoFit/>
          </a:bodyPr>
          <a:p>
            <a:r>
              <a:rPr lang="zh-CN" altLang="en-US" sz="3200" b="1" noProof="1">
                <a:pattFill prst="pct90">
                  <a:fgClr>
                    <a:srgbClr val="EE0600"/>
                  </a:fgClr>
                  <a:bgClr>
                    <a:srgbClr val="FFFFFF"/>
                  </a:bgClr>
                </a:pattFill>
                <a:latin typeface="华文中宋" panose="02010600040101010101" pitchFamily="2" charset="-122"/>
                <a:ea typeface="华文中宋" panose="02010600040101010101" pitchFamily="2" charset="-122"/>
                <a:cs typeface="+mn-cs"/>
                <a:sym typeface="+mn-ea"/>
              </a:rPr>
              <a:t>（欢欣）</a:t>
            </a:r>
            <a:endParaRPr lang="zh-CN" altLang="en-US" sz="3200" b="1" noProof="1">
              <a:pattFill prst="pct90">
                <a:fgClr>
                  <a:srgbClr val="EE0600"/>
                </a:fgClr>
                <a:bgClr>
                  <a:srgbClr val="FFFFFF"/>
                </a:bgClr>
              </a:pattFill>
              <a:latin typeface="华文中宋" panose="02010600040101010101" pitchFamily="2" charset="-122"/>
              <a:ea typeface="华文中宋" panose="02010600040101010101" pitchFamily="2" charset="-122"/>
              <a:sym typeface="+mn-ea"/>
            </a:endParaRPr>
          </a:p>
        </p:txBody>
      </p:sp>
      <p:sp>
        <p:nvSpPr>
          <p:cNvPr id="4" name="文本框 3"/>
          <p:cNvSpPr txBox="1"/>
          <p:nvPr/>
        </p:nvSpPr>
        <p:spPr>
          <a:xfrm>
            <a:off x="3494405" y="4635500"/>
            <a:ext cx="1524000" cy="583565"/>
          </a:xfrm>
          <a:prstGeom prst="rect">
            <a:avLst/>
          </a:prstGeom>
          <a:noFill/>
        </p:spPr>
        <p:txBody>
          <a:bodyPr wrap="square" rtlCol="0">
            <a:spAutoFit/>
          </a:bodyPr>
          <a:p>
            <a:r>
              <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cs typeface="+mn-cs"/>
                <a:sym typeface="+mn-ea"/>
              </a:rPr>
              <a:t>（怡然）</a:t>
            </a:r>
            <a:endPar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sym typeface="+mn-ea"/>
            </a:endParaRPr>
          </a:p>
        </p:txBody>
      </p:sp>
      <p:sp>
        <p:nvSpPr>
          <p:cNvPr id="5" name="文本框 4"/>
          <p:cNvSpPr txBox="1"/>
          <p:nvPr/>
        </p:nvSpPr>
        <p:spPr>
          <a:xfrm>
            <a:off x="3388994" y="6092190"/>
            <a:ext cx="1554481" cy="583565"/>
          </a:xfrm>
          <a:prstGeom prst="rect">
            <a:avLst/>
          </a:prstGeom>
          <a:noFill/>
        </p:spPr>
        <p:txBody>
          <a:bodyPr wrap="square" rtlCol="0">
            <a:spAutoFit/>
          </a:bodyPr>
          <a:p>
            <a:r>
              <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cs typeface="+mn-cs"/>
                <a:sym typeface="+mn-ea"/>
              </a:rPr>
              <a:t>（流连）</a:t>
            </a:r>
            <a:endParaRPr lang="zh-CN" altLang="en-US" sz="3200" b="1" noProof="1">
              <a:pattFill prst="pct90">
                <a:fgClr>
                  <a:srgbClr val="FF0000"/>
                </a:fgClr>
                <a:bgClr>
                  <a:srgbClr val="FFFFFF"/>
                </a:bgClr>
              </a:pattFill>
              <a:latin typeface="华文中宋" panose="02010600040101010101" pitchFamily="2" charset="-122"/>
              <a:ea typeface="华文中宋" panose="0201060004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1756"/>
                                        </p:tgtEl>
                                        <p:attrNameLst>
                                          <p:attrName>style.visibility</p:attrName>
                                        </p:attrNameLst>
                                      </p:cBhvr>
                                      <p:to>
                                        <p:strVal val="visible"/>
                                      </p:to>
                                    </p:set>
                                    <p:anim calcmode="lin" valueType="num">
                                      <p:cBhvr>
                                        <p:cTn id="7" dur="1000" fill="hold"/>
                                        <p:tgtEl>
                                          <p:spTgt spid="31756"/>
                                        </p:tgtEl>
                                        <p:attrNameLst>
                                          <p:attrName>ppt_w</p:attrName>
                                        </p:attrNameLst>
                                      </p:cBhvr>
                                      <p:tavLst>
                                        <p:tav tm="0">
                                          <p:val>
                                            <p:fltVal val="0.000000"/>
                                          </p:val>
                                        </p:tav>
                                        <p:tav tm="100000">
                                          <p:val>
                                            <p:strVal val="#ppt_w"/>
                                          </p:val>
                                        </p:tav>
                                      </p:tavLst>
                                    </p:anim>
                                    <p:anim calcmode="lin" valueType="num">
                                      <p:cBhvr>
                                        <p:cTn id="8" dur="1000" fill="hold"/>
                                        <p:tgtEl>
                                          <p:spTgt spid="31756"/>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1755"/>
                                        </p:tgtEl>
                                        <p:attrNameLst>
                                          <p:attrName>style.visibility</p:attrName>
                                        </p:attrNameLst>
                                      </p:cBhvr>
                                      <p:to>
                                        <p:strVal val="visible"/>
                                      </p:to>
                                    </p:set>
                                    <p:anim calcmode="lin" valueType="num">
                                      <p:cBhvr additive="base">
                                        <p:cTn id="12" dur="500" fill="hold"/>
                                        <p:tgtEl>
                                          <p:spTgt spid="31755"/>
                                        </p:tgtEl>
                                        <p:attrNameLst>
                                          <p:attrName>ppt_x</p:attrName>
                                        </p:attrNameLst>
                                      </p:cBhvr>
                                      <p:tavLst>
                                        <p:tav tm="0">
                                          <p:val>
                                            <p:strVal val="#ppt_x"/>
                                          </p:val>
                                        </p:tav>
                                        <p:tav tm="100000">
                                          <p:val>
                                            <p:strVal val="#ppt_x"/>
                                          </p:val>
                                        </p:tav>
                                      </p:tavLst>
                                    </p:anim>
                                    <p:anim calcmode="lin" valueType="num">
                                      <p:cBhvr additive="base">
                                        <p:cTn id="13" dur="500" fill="hold"/>
                                        <p:tgtEl>
                                          <p:spTgt spid="31755"/>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31757"/>
                                        </p:tgtEl>
                                        <p:attrNameLst>
                                          <p:attrName>style.visibility</p:attrName>
                                        </p:attrNameLst>
                                      </p:cBhvr>
                                      <p:to>
                                        <p:strVal val="visible"/>
                                      </p:to>
                                    </p:set>
                                    <p:anim calcmode="lin" valueType="num">
                                      <p:cBhvr additive="base">
                                        <p:cTn id="17" dur="500" fill="hold"/>
                                        <p:tgtEl>
                                          <p:spTgt spid="31757"/>
                                        </p:tgtEl>
                                        <p:attrNameLst>
                                          <p:attrName>ppt_x</p:attrName>
                                        </p:attrNameLst>
                                      </p:cBhvr>
                                      <p:tavLst>
                                        <p:tav tm="0">
                                          <p:val>
                                            <p:strVal val="#ppt_x"/>
                                          </p:val>
                                        </p:tav>
                                        <p:tav tm="100000">
                                          <p:val>
                                            <p:strVal val="#ppt_x"/>
                                          </p:val>
                                        </p:tav>
                                      </p:tavLst>
                                    </p:anim>
                                    <p:anim calcmode="lin" valueType="num">
                                      <p:cBhvr additive="base">
                                        <p:cTn id="18" dur="500" fill="hold"/>
                                        <p:tgtEl>
                                          <p:spTgt spid="31757"/>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31747"/>
                                        </p:tgtEl>
                                        <p:attrNameLst>
                                          <p:attrName>style.visibility</p:attrName>
                                        </p:attrNameLst>
                                      </p:cBhvr>
                                      <p:to>
                                        <p:strVal val="visible"/>
                                      </p:to>
                                    </p:set>
                                    <p:anim calcmode="lin" valueType="num">
                                      <p:cBhvr>
                                        <p:cTn id="22" dur="500" fill="hold"/>
                                        <p:tgtEl>
                                          <p:spTgt spid="31747"/>
                                        </p:tgtEl>
                                        <p:attrNameLst>
                                          <p:attrName>ppt_x</p:attrName>
                                        </p:attrNameLst>
                                      </p:cBhvr>
                                      <p:tavLst>
                                        <p:tav tm="0">
                                          <p:val>
                                            <p:strVal val="0-#ppt_w/2"/>
                                          </p:val>
                                        </p:tav>
                                        <p:tav tm="100000">
                                          <p:val>
                                            <p:strVal val="#ppt_x"/>
                                          </p:val>
                                        </p:tav>
                                      </p:tavLst>
                                    </p:anim>
                                    <p:anim calcmode="lin" valueType="num">
                                      <p:cBhvr>
                                        <p:cTn id="23" dur="500" fill="hold"/>
                                        <p:tgtEl>
                                          <p:spTgt spid="31747"/>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31761"/>
                                        </p:tgtEl>
                                        <p:attrNameLst>
                                          <p:attrName>style.visibility</p:attrName>
                                        </p:attrNameLst>
                                      </p:cBhvr>
                                      <p:to>
                                        <p:strVal val="visible"/>
                                      </p:to>
                                    </p:set>
                                    <p:anim calcmode="lin" valueType="num">
                                      <p:cBhvr additive="base">
                                        <p:cTn id="31" dur="500" fill="hold"/>
                                        <p:tgtEl>
                                          <p:spTgt spid="31761"/>
                                        </p:tgtEl>
                                        <p:attrNameLst>
                                          <p:attrName>ppt_x</p:attrName>
                                        </p:attrNameLst>
                                      </p:cBhvr>
                                      <p:tavLst>
                                        <p:tav tm="0">
                                          <p:val>
                                            <p:strVal val="#ppt_x"/>
                                          </p:val>
                                        </p:tav>
                                        <p:tav tm="100000">
                                          <p:val>
                                            <p:strVal val="#ppt_x"/>
                                          </p:val>
                                        </p:tav>
                                      </p:tavLst>
                                    </p:anim>
                                    <p:anim calcmode="lin" valueType="num">
                                      <p:cBhvr additive="base">
                                        <p:cTn id="32" dur="500" fill="hold"/>
                                        <p:tgtEl>
                                          <p:spTgt spid="3176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55" presetClass="entr" presetSubtype="0" fill="hold" grpId="0" nodeType="afterEffect">
                                  <p:stCondLst>
                                    <p:cond delay="0"/>
                                  </p:stCondLst>
                                  <p:childTnLst>
                                    <p:set>
                                      <p:cBhvr>
                                        <p:cTn id="35" dur="1" fill="hold">
                                          <p:stCondLst>
                                            <p:cond delay="0"/>
                                          </p:stCondLst>
                                        </p:cTn>
                                        <p:tgtEl>
                                          <p:spTgt spid="31751"/>
                                        </p:tgtEl>
                                        <p:attrNameLst>
                                          <p:attrName>style.visibility</p:attrName>
                                        </p:attrNameLst>
                                      </p:cBhvr>
                                      <p:to>
                                        <p:strVal val="visible"/>
                                      </p:to>
                                    </p:set>
                                    <p:anim calcmode="lin" valueType="num">
                                      <p:cBhvr>
                                        <p:cTn id="36" dur="1000" fill="hold"/>
                                        <p:tgtEl>
                                          <p:spTgt spid="31751"/>
                                        </p:tgtEl>
                                        <p:attrNameLst>
                                          <p:attrName>ppt_w</p:attrName>
                                        </p:attrNameLst>
                                      </p:cBhvr>
                                      <p:tavLst>
                                        <p:tav tm="0">
                                          <p:val>
                                            <p:strVal val="#ppt_w*0.70"/>
                                          </p:val>
                                        </p:tav>
                                        <p:tav tm="100000">
                                          <p:val>
                                            <p:strVal val="#ppt_w"/>
                                          </p:val>
                                        </p:tav>
                                      </p:tavLst>
                                    </p:anim>
                                    <p:anim calcmode="lin" valueType="num">
                                      <p:cBhvr>
                                        <p:cTn id="37" dur="1000" fill="hold"/>
                                        <p:tgtEl>
                                          <p:spTgt spid="31751"/>
                                        </p:tgtEl>
                                        <p:attrNameLst>
                                          <p:attrName>ppt_h</p:attrName>
                                        </p:attrNameLst>
                                      </p:cBhvr>
                                      <p:tavLst>
                                        <p:tav tm="0">
                                          <p:val>
                                            <p:strVal val="#ppt_h"/>
                                          </p:val>
                                        </p:tav>
                                        <p:tav tm="100000">
                                          <p:val>
                                            <p:strVal val="#ppt_h"/>
                                          </p:val>
                                        </p:tav>
                                      </p:tavLst>
                                    </p:anim>
                                    <p:animEffect transition="in" filter="fade">
                                      <p:cBhvr>
                                        <p:cTn id="38" dur="1000"/>
                                        <p:tgtEl>
                                          <p:spTgt spid="31751"/>
                                        </p:tgtEl>
                                      </p:cBhvr>
                                    </p:animEffect>
                                  </p:childTnLst>
                                </p:cTn>
                              </p:par>
                            </p:childTnLst>
                          </p:cTn>
                        </p:par>
                        <p:par>
                          <p:cTn id="39" fill="hold">
                            <p:stCondLst>
                              <p:cond delay="4000"/>
                            </p:stCondLst>
                            <p:childTnLst>
                              <p:par>
                                <p:cTn id="40" presetID="2" presetClass="entr" presetSubtype="8" fill="hold" nodeType="afterEffect">
                                  <p:stCondLst>
                                    <p:cond delay="0"/>
                                  </p:stCondLst>
                                  <p:childTnLst>
                                    <p:set>
                                      <p:cBhvr>
                                        <p:cTn id="41" dur="1" fill="hold">
                                          <p:stCondLst>
                                            <p:cond delay="0"/>
                                          </p:stCondLst>
                                        </p:cTn>
                                        <p:tgtEl>
                                          <p:spTgt spid="31748"/>
                                        </p:tgtEl>
                                        <p:attrNameLst>
                                          <p:attrName>style.visibility</p:attrName>
                                        </p:attrNameLst>
                                      </p:cBhvr>
                                      <p:to>
                                        <p:strVal val="visible"/>
                                      </p:to>
                                    </p:set>
                                    <p:anim calcmode="lin" valueType="num">
                                      <p:cBhvr>
                                        <p:cTn id="42" dur="500" fill="hold"/>
                                        <p:tgtEl>
                                          <p:spTgt spid="31748"/>
                                        </p:tgtEl>
                                        <p:attrNameLst>
                                          <p:attrName>ppt_x</p:attrName>
                                        </p:attrNameLst>
                                      </p:cBhvr>
                                      <p:tavLst>
                                        <p:tav tm="0">
                                          <p:val>
                                            <p:strVal val="0-#ppt_w/2"/>
                                          </p:val>
                                        </p:tav>
                                        <p:tav tm="100000">
                                          <p:val>
                                            <p:strVal val="#ppt_x"/>
                                          </p:val>
                                        </p:tav>
                                      </p:tavLst>
                                    </p:anim>
                                    <p:anim calcmode="lin" valueType="num">
                                      <p:cBhvr>
                                        <p:cTn id="43" dur="500" fill="hold"/>
                                        <p:tgtEl>
                                          <p:spTgt spid="31748"/>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nodeType="afterEffect">
                                  <p:stCondLst>
                                    <p:cond delay="0"/>
                                  </p:stCondLst>
                                  <p:childTnLst>
                                    <p:set>
                                      <p:cBhvr>
                                        <p:cTn id="50" dur="1" fill="hold">
                                          <p:stCondLst>
                                            <p:cond delay="0"/>
                                          </p:stCondLst>
                                        </p:cTn>
                                        <p:tgtEl>
                                          <p:spTgt spid="31762"/>
                                        </p:tgtEl>
                                        <p:attrNameLst>
                                          <p:attrName>style.visibility</p:attrName>
                                        </p:attrNameLst>
                                      </p:cBhvr>
                                      <p:to>
                                        <p:strVal val="visible"/>
                                      </p:to>
                                    </p:set>
                                    <p:anim calcmode="lin" valueType="num">
                                      <p:cBhvr additive="base">
                                        <p:cTn id="51" dur="500" fill="hold"/>
                                        <p:tgtEl>
                                          <p:spTgt spid="31762"/>
                                        </p:tgtEl>
                                        <p:attrNameLst>
                                          <p:attrName>ppt_x</p:attrName>
                                        </p:attrNameLst>
                                      </p:cBhvr>
                                      <p:tavLst>
                                        <p:tav tm="0">
                                          <p:val>
                                            <p:strVal val="#ppt_x"/>
                                          </p:val>
                                        </p:tav>
                                        <p:tav tm="100000">
                                          <p:val>
                                            <p:strVal val="#ppt_x"/>
                                          </p:val>
                                        </p:tav>
                                      </p:tavLst>
                                    </p:anim>
                                    <p:anim calcmode="lin" valueType="num">
                                      <p:cBhvr additive="base">
                                        <p:cTn id="52" dur="500" fill="hold"/>
                                        <p:tgtEl>
                                          <p:spTgt spid="31762"/>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55" presetClass="entr" presetSubtype="0" fill="hold" nodeType="afterEffect">
                                  <p:stCondLst>
                                    <p:cond delay="0"/>
                                  </p:stCondLst>
                                  <p:childTnLst>
                                    <p:set>
                                      <p:cBhvr>
                                        <p:cTn id="55" dur="1" fill="hold">
                                          <p:stCondLst>
                                            <p:cond delay="0"/>
                                          </p:stCondLst>
                                        </p:cTn>
                                        <p:tgtEl>
                                          <p:spTgt spid="31752">
                                            <p:txEl>
                                              <p:charRg st="0" end="29"/>
                                            </p:txEl>
                                          </p:spTgt>
                                        </p:tgtEl>
                                        <p:attrNameLst>
                                          <p:attrName>style.visibility</p:attrName>
                                        </p:attrNameLst>
                                      </p:cBhvr>
                                      <p:to>
                                        <p:strVal val="visible"/>
                                      </p:to>
                                    </p:set>
                                    <p:anim calcmode="lin" valueType="num">
                                      <p:cBhvr>
                                        <p:cTn id="56" dur="1000" fill="hold"/>
                                        <p:tgtEl>
                                          <p:spTgt spid="31752">
                                            <p:txEl>
                                              <p:charRg st="0" end="29"/>
                                            </p:txEl>
                                          </p:spTgt>
                                        </p:tgtEl>
                                        <p:attrNameLst>
                                          <p:attrName>ppt_w</p:attrName>
                                        </p:attrNameLst>
                                      </p:cBhvr>
                                      <p:tavLst>
                                        <p:tav tm="0">
                                          <p:val>
                                            <p:strVal val="#ppt_w*0.70"/>
                                          </p:val>
                                        </p:tav>
                                        <p:tav tm="100000">
                                          <p:val>
                                            <p:strVal val="#ppt_w"/>
                                          </p:val>
                                        </p:tav>
                                      </p:tavLst>
                                    </p:anim>
                                    <p:anim calcmode="lin" valueType="num">
                                      <p:cBhvr>
                                        <p:cTn id="57" dur="1000" fill="hold"/>
                                        <p:tgtEl>
                                          <p:spTgt spid="31752">
                                            <p:txEl>
                                              <p:charRg st="0" end="29"/>
                                            </p:txEl>
                                          </p:spTgt>
                                        </p:tgtEl>
                                        <p:attrNameLst>
                                          <p:attrName>ppt_h</p:attrName>
                                        </p:attrNameLst>
                                      </p:cBhvr>
                                      <p:tavLst>
                                        <p:tav tm="0">
                                          <p:val>
                                            <p:strVal val="#ppt_h"/>
                                          </p:val>
                                        </p:tav>
                                        <p:tav tm="100000">
                                          <p:val>
                                            <p:strVal val="#ppt_h"/>
                                          </p:val>
                                        </p:tav>
                                      </p:tavLst>
                                    </p:anim>
                                    <p:animEffect transition="in" filter="fade">
                                      <p:cBhvr>
                                        <p:cTn id="58" dur="1000"/>
                                        <p:tgtEl>
                                          <p:spTgt spid="31752">
                                            <p:txEl>
                                              <p:charRg st="0" end="29"/>
                                            </p:txEl>
                                          </p:spTgt>
                                        </p:tgtEl>
                                      </p:cBhvr>
                                    </p:animEffect>
                                  </p:childTnLst>
                                </p:cTn>
                              </p:par>
                            </p:childTnLst>
                          </p:cTn>
                        </p:par>
                        <p:par>
                          <p:cTn id="59" fill="hold">
                            <p:stCondLst>
                              <p:cond delay="6000"/>
                            </p:stCondLst>
                            <p:childTnLst>
                              <p:par>
                                <p:cTn id="60" presetID="2" presetClass="entr" presetSubtype="8" fill="hold" nodeType="afterEffect">
                                  <p:stCondLst>
                                    <p:cond delay="0"/>
                                  </p:stCondLst>
                                  <p:childTnLst>
                                    <p:set>
                                      <p:cBhvr>
                                        <p:cTn id="61" dur="1" fill="hold">
                                          <p:stCondLst>
                                            <p:cond delay="0"/>
                                          </p:stCondLst>
                                        </p:cTn>
                                        <p:tgtEl>
                                          <p:spTgt spid="31749"/>
                                        </p:tgtEl>
                                        <p:attrNameLst>
                                          <p:attrName>style.visibility</p:attrName>
                                        </p:attrNameLst>
                                      </p:cBhvr>
                                      <p:to>
                                        <p:strVal val="visible"/>
                                      </p:to>
                                    </p:set>
                                    <p:anim calcmode="lin" valueType="num">
                                      <p:cBhvr>
                                        <p:cTn id="62" dur="500" fill="hold"/>
                                        <p:tgtEl>
                                          <p:spTgt spid="31749"/>
                                        </p:tgtEl>
                                        <p:attrNameLst>
                                          <p:attrName>ppt_x</p:attrName>
                                        </p:attrNameLst>
                                      </p:cBhvr>
                                      <p:tavLst>
                                        <p:tav tm="0">
                                          <p:val>
                                            <p:strVal val="0-#ppt_w/2"/>
                                          </p:val>
                                        </p:tav>
                                        <p:tav tm="100000">
                                          <p:val>
                                            <p:strVal val="#ppt_x"/>
                                          </p:val>
                                        </p:tav>
                                      </p:tavLst>
                                    </p:anim>
                                    <p:anim calcmode="lin" valueType="num">
                                      <p:cBhvr>
                                        <p:cTn id="63" dur="500" fill="hold"/>
                                        <p:tgtEl>
                                          <p:spTgt spid="31749"/>
                                        </p:tgtEl>
                                        <p:attrNameLst>
                                          <p:attrName>ppt_y</p:attrName>
                                        </p:attrNameLst>
                                      </p:cBhvr>
                                      <p:tavLst>
                                        <p:tav tm="0">
                                          <p:val>
                                            <p:strVal val="#ppt_y"/>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additive="base">
                                        <p:cTn id="66" dur="500" fill="hold"/>
                                        <p:tgtEl>
                                          <p:spTgt spid="4"/>
                                        </p:tgtEl>
                                        <p:attrNameLst>
                                          <p:attrName>ppt_x</p:attrName>
                                        </p:attrNameLst>
                                      </p:cBhvr>
                                      <p:tavLst>
                                        <p:tav tm="0">
                                          <p:val>
                                            <p:strVal val="#ppt_x"/>
                                          </p:val>
                                        </p:tav>
                                        <p:tav tm="100000">
                                          <p:val>
                                            <p:strVal val="#ppt_x"/>
                                          </p:val>
                                        </p:tav>
                                      </p:tavLst>
                                    </p:anim>
                                    <p:anim calcmode="lin" valueType="num">
                                      <p:cBhvr additive="base">
                                        <p:cTn id="67" dur="500" fill="hold"/>
                                        <p:tgtEl>
                                          <p:spTgt spid="4"/>
                                        </p:tgtEl>
                                        <p:attrNameLst>
                                          <p:attrName>ppt_y</p:attrName>
                                        </p:attrNameLst>
                                      </p:cBhvr>
                                      <p:tavLst>
                                        <p:tav tm="0">
                                          <p:val>
                                            <p:strVal val="1+#ppt_h/2"/>
                                          </p:val>
                                        </p:tav>
                                        <p:tav tm="100000">
                                          <p:val>
                                            <p:strVal val="#ppt_y"/>
                                          </p:val>
                                        </p:tav>
                                      </p:tavLst>
                                    </p:anim>
                                  </p:childTnLst>
                                </p:cTn>
                              </p:par>
                            </p:childTnLst>
                          </p:cTn>
                        </p:par>
                        <p:par>
                          <p:cTn id="68" fill="hold">
                            <p:stCondLst>
                              <p:cond delay="6500"/>
                            </p:stCondLst>
                            <p:childTnLst>
                              <p:par>
                                <p:cTn id="69" presetID="2" presetClass="entr" presetSubtype="4" fill="hold" nodeType="afterEffect">
                                  <p:stCondLst>
                                    <p:cond delay="0"/>
                                  </p:stCondLst>
                                  <p:childTnLst>
                                    <p:set>
                                      <p:cBhvr>
                                        <p:cTn id="70" dur="1" fill="hold">
                                          <p:stCondLst>
                                            <p:cond delay="0"/>
                                          </p:stCondLst>
                                        </p:cTn>
                                        <p:tgtEl>
                                          <p:spTgt spid="31763"/>
                                        </p:tgtEl>
                                        <p:attrNameLst>
                                          <p:attrName>style.visibility</p:attrName>
                                        </p:attrNameLst>
                                      </p:cBhvr>
                                      <p:to>
                                        <p:strVal val="visible"/>
                                      </p:to>
                                    </p:set>
                                    <p:anim calcmode="lin" valueType="num">
                                      <p:cBhvr additive="base">
                                        <p:cTn id="71" dur="500" fill="hold"/>
                                        <p:tgtEl>
                                          <p:spTgt spid="31763"/>
                                        </p:tgtEl>
                                        <p:attrNameLst>
                                          <p:attrName>ppt_x</p:attrName>
                                        </p:attrNameLst>
                                      </p:cBhvr>
                                      <p:tavLst>
                                        <p:tav tm="0">
                                          <p:val>
                                            <p:strVal val="#ppt_x"/>
                                          </p:val>
                                        </p:tav>
                                        <p:tav tm="100000">
                                          <p:val>
                                            <p:strVal val="#ppt_x"/>
                                          </p:val>
                                        </p:tav>
                                      </p:tavLst>
                                    </p:anim>
                                    <p:anim calcmode="lin" valueType="num">
                                      <p:cBhvr additive="base">
                                        <p:cTn id="72" dur="500" fill="hold"/>
                                        <p:tgtEl>
                                          <p:spTgt spid="31763"/>
                                        </p:tgtEl>
                                        <p:attrNameLst>
                                          <p:attrName>ppt_y</p:attrName>
                                        </p:attrNameLst>
                                      </p:cBhvr>
                                      <p:tavLst>
                                        <p:tav tm="0">
                                          <p:val>
                                            <p:strVal val="1+#ppt_h/2"/>
                                          </p:val>
                                        </p:tav>
                                        <p:tav tm="100000">
                                          <p:val>
                                            <p:strVal val="#ppt_y"/>
                                          </p:val>
                                        </p:tav>
                                      </p:tavLst>
                                    </p:anim>
                                  </p:childTnLst>
                                </p:cTn>
                              </p:par>
                            </p:childTnLst>
                          </p:cTn>
                        </p:par>
                        <p:par>
                          <p:cTn id="73" fill="hold">
                            <p:stCondLst>
                              <p:cond delay="7000"/>
                            </p:stCondLst>
                            <p:childTnLst>
                              <p:par>
                                <p:cTn id="74" presetID="55" presetClass="entr" presetSubtype="0" fill="hold" grpId="0" nodeType="afterEffect">
                                  <p:stCondLst>
                                    <p:cond delay="0"/>
                                  </p:stCondLst>
                                  <p:childTnLst>
                                    <p:set>
                                      <p:cBhvr>
                                        <p:cTn id="75" dur="1" fill="hold">
                                          <p:stCondLst>
                                            <p:cond delay="0"/>
                                          </p:stCondLst>
                                        </p:cTn>
                                        <p:tgtEl>
                                          <p:spTgt spid="31753"/>
                                        </p:tgtEl>
                                        <p:attrNameLst>
                                          <p:attrName>style.visibility</p:attrName>
                                        </p:attrNameLst>
                                      </p:cBhvr>
                                      <p:to>
                                        <p:strVal val="visible"/>
                                      </p:to>
                                    </p:set>
                                    <p:anim calcmode="lin" valueType="num">
                                      <p:cBhvr>
                                        <p:cTn id="76" dur="1000" fill="hold"/>
                                        <p:tgtEl>
                                          <p:spTgt spid="31753"/>
                                        </p:tgtEl>
                                        <p:attrNameLst>
                                          <p:attrName>ppt_w</p:attrName>
                                        </p:attrNameLst>
                                      </p:cBhvr>
                                      <p:tavLst>
                                        <p:tav tm="0">
                                          <p:val>
                                            <p:strVal val="#ppt_w*0.70"/>
                                          </p:val>
                                        </p:tav>
                                        <p:tav tm="100000">
                                          <p:val>
                                            <p:strVal val="#ppt_w"/>
                                          </p:val>
                                        </p:tav>
                                      </p:tavLst>
                                    </p:anim>
                                    <p:anim calcmode="lin" valueType="num">
                                      <p:cBhvr>
                                        <p:cTn id="77" dur="1000" fill="hold"/>
                                        <p:tgtEl>
                                          <p:spTgt spid="31753"/>
                                        </p:tgtEl>
                                        <p:attrNameLst>
                                          <p:attrName>ppt_h</p:attrName>
                                        </p:attrNameLst>
                                      </p:cBhvr>
                                      <p:tavLst>
                                        <p:tav tm="0">
                                          <p:val>
                                            <p:strVal val="#ppt_h"/>
                                          </p:val>
                                        </p:tav>
                                        <p:tav tm="100000">
                                          <p:val>
                                            <p:strVal val="#ppt_h"/>
                                          </p:val>
                                        </p:tav>
                                      </p:tavLst>
                                    </p:anim>
                                    <p:animEffect transition="in" filter="fade">
                                      <p:cBhvr>
                                        <p:cTn id="78" dur="1000"/>
                                        <p:tgtEl>
                                          <p:spTgt spid="31753"/>
                                        </p:tgtEl>
                                      </p:cBhvr>
                                    </p:animEffect>
                                  </p:childTnLst>
                                </p:cTn>
                              </p:par>
                            </p:childTnLst>
                          </p:cTn>
                        </p:par>
                        <p:par>
                          <p:cTn id="79" fill="hold">
                            <p:stCondLst>
                              <p:cond delay="8000"/>
                            </p:stCondLst>
                            <p:childTnLst>
                              <p:par>
                                <p:cTn id="80" presetID="2" presetClass="entr" presetSubtype="8" fill="hold" nodeType="afterEffect">
                                  <p:stCondLst>
                                    <p:cond delay="0"/>
                                  </p:stCondLst>
                                  <p:childTnLst>
                                    <p:set>
                                      <p:cBhvr>
                                        <p:cTn id="81" dur="1" fill="hold">
                                          <p:stCondLst>
                                            <p:cond delay="0"/>
                                          </p:stCondLst>
                                        </p:cTn>
                                        <p:tgtEl>
                                          <p:spTgt spid="31750"/>
                                        </p:tgtEl>
                                        <p:attrNameLst>
                                          <p:attrName>style.visibility</p:attrName>
                                        </p:attrNameLst>
                                      </p:cBhvr>
                                      <p:to>
                                        <p:strVal val="visible"/>
                                      </p:to>
                                    </p:set>
                                    <p:anim calcmode="lin" valueType="num">
                                      <p:cBhvr>
                                        <p:cTn id="82" dur="500" fill="hold"/>
                                        <p:tgtEl>
                                          <p:spTgt spid="31750"/>
                                        </p:tgtEl>
                                        <p:attrNameLst>
                                          <p:attrName>ppt_x</p:attrName>
                                        </p:attrNameLst>
                                      </p:cBhvr>
                                      <p:tavLst>
                                        <p:tav tm="0">
                                          <p:val>
                                            <p:strVal val="0-#ppt_w/2"/>
                                          </p:val>
                                        </p:tav>
                                        <p:tav tm="100000">
                                          <p:val>
                                            <p:strVal val="#ppt_x"/>
                                          </p:val>
                                        </p:tav>
                                      </p:tavLst>
                                    </p:anim>
                                    <p:anim calcmode="lin" valueType="num">
                                      <p:cBhvr>
                                        <p:cTn id="83" dur="500" fill="hold"/>
                                        <p:tgtEl>
                                          <p:spTgt spid="31750"/>
                                        </p:tgtEl>
                                        <p:attrNameLst>
                                          <p:attrName>ppt_y</p:attrName>
                                        </p:attrNameLst>
                                      </p:cBhvr>
                                      <p:tavLst>
                                        <p:tav tm="0">
                                          <p:val>
                                            <p:strVal val="#ppt_y"/>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additive="base">
                                        <p:cTn id="86" dur="500" fill="hold"/>
                                        <p:tgtEl>
                                          <p:spTgt spid="5"/>
                                        </p:tgtEl>
                                        <p:attrNameLst>
                                          <p:attrName>ppt_x</p:attrName>
                                        </p:attrNameLst>
                                      </p:cBhvr>
                                      <p:tavLst>
                                        <p:tav tm="0">
                                          <p:val>
                                            <p:strVal val="#ppt_x"/>
                                          </p:val>
                                        </p:tav>
                                        <p:tav tm="100000">
                                          <p:val>
                                            <p:strVal val="#ppt_x"/>
                                          </p:val>
                                        </p:tav>
                                      </p:tavLst>
                                    </p:anim>
                                    <p:anim calcmode="lin" valueType="num">
                                      <p:cBhvr additive="base">
                                        <p:cTn id="87" dur="500" fill="hold"/>
                                        <p:tgtEl>
                                          <p:spTgt spid="5"/>
                                        </p:tgtEl>
                                        <p:attrNameLst>
                                          <p:attrName>ppt_y</p:attrName>
                                        </p:attrNameLst>
                                      </p:cBhvr>
                                      <p:tavLst>
                                        <p:tav tm="0">
                                          <p:val>
                                            <p:strVal val="1+#ppt_h/2"/>
                                          </p:val>
                                        </p:tav>
                                        <p:tav tm="100000">
                                          <p:val>
                                            <p:strVal val="#ppt_y"/>
                                          </p:val>
                                        </p:tav>
                                      </p:tavLst>
                                    </p:anim>
                                  </p:childTnLst>
                                </p:cTn>
                              </p:par>
                            </p:childTnLst>
                          </p:cTn>
                        </p:par>
                        <p:par>
                          <p:cTn id="88" fill="hold">
                            <p:stCondLst>
                              <p:cond delay="8500"/>
                            </p:stCondLst>
                            <p:childTnLst>
                              <p:par>
                                <p:cTn id="89" presetID="2" presetClass="entr" presetSubtype="4" fill="hold" nodeType="afterEffect">
                                  <p:stCondLst>
                                    <p:cond delay="0"/>
                                  </p:stCondLst>
                                  <p:childTnLst>
                                    <p:set>
                                      <p:cBhvr>
                                        <p:cTn id="90" dur="1" fill="hold">
                                          <p:stCondLst>
                                            <p:cond delay="0"/>
                                          </p:stCondLst>
                                        </p:cTn>
                                        <p:tgtEl>
                                          <p:spTgt spid="31764"/>
                                        </p:tgtEl>
                                        <p:attrNameLst>
                                          <p:attrName>style.visibility</p:attrName>
                                        </p:attrNameLst>
                                      </p:cBhvr>
                                      <p:to>
                                        <p:strVal val="visible"/>
                                      </p:to>
                                    </p:set>
                                    <p:anim calcmode="lin" valueType="num">
                                      <p:cBhvr additive="base">
                                        <p:cTn id="91" dur="500" fill="hold"/>
                                        <p:tgtEl>
                                          <p:spTgt spid="31764"/>
                                        </p:tgtEl>
                                        <p:attrNameLst>
                                          <p:attrName>ppt_x</p:attrName>
                                        </p:attrNameLst>
                                      </p:cBhvr>
                                      <p:tavLst>
                                        <p:tav tm="0">
                                          <p:val>
                                            <p:strVal val="#ppt_x"/>
                                          </p:val>
                                        </p:tav>
                                        <p:tav tm="100000">
                                          <p:val>
                                            <p:strVal val="#ppt_x"/>
                                          </p:val>
                                        </p:tav>
                                      </p:tavLst>
                                    </p:anim>
                                    <p:anim calcmode="lin" valueType="num">
                                      <p:cBhvr additive="base">
                                        <p:cTn id="92" dur="500" fill="hold"/>
                                        <p:tgtEl>
                                          <p:spTgt spid="31764"/>
                                        </p:tgtEl>
                                        <p:attrNameLst>
                                          <p:attrName>ppt_y</p:attrName>
                                        </p:attrNameLst>
                                      </p:cBhvr>
                                      <p:tavLst>
                                        <p:tav tm="0">
                                          <p:val>
                                            <p:strVal val="1+#ppt_h/2"/>
                                          </p:val>
                                        </p:tav>
                                        <p:tav tm="100000">
                                          <p:val>
                                            <p:strVal val="#ppt_y"/>
                                          </p:val>
                                        </p:tav>
                                      </p:tavLst>
                                    </p:anim>
                                  </p:childTnLst>
                                </p:cTn>
                              </p:par>
                            </p:childTnLst>
                          </p:cTn>
                        </p:par>
                        <p:par>
                          <p:cTn id="93" fill="hold">
                            <p:stCondLst>
                              <p:cond delay="9000"/>
                            </p:stCondLst>
                            <p:childTnLst>
                              <p:par>
                                <p:cTn id="94" presetID="55" presetClass="entr" presetSubtype="0" fill="hold" grpId="0" nodeType="afterEffect">
                                  <p:stCondLst>
                                    <p:cond delay="0"/>
                                  </p:stCondLst>
                                  <p:childTnLst>
                                    <p:set>
                                      <p:cBhvr>
                                        <p:cTn id="95" dur="1" fill="hold">
                                          <p:stCondLst>
                                            <p:cond delay="0"/>
                                          </p:stCondLst>
                                        </p:cTn>
                                        <p:tgtEl>
                                          <p:spTgt spid="31754"/>
                                        </p:tgtEl>
                                        <p:attrNameLst>
                                          <p:attrName>style.visibility</p:attrName>
                                        </p:attrNameLst>
                                      </p:cBhvr>
                                      <p:to>
                                        <p:strVal val="visible"/>
                                      </p:to>
                                    </p:set>
                                    <p:anim calcmode="lin" valueType="num">
                                      <p:cBhvr>
                                        <p:cTn id="96" dur="1000" fill="hold"/>
                                        <p:tgtEl>
                                          <p:spTgt spid="31754"/>
                                        </p:tgtEl>
                                        <p:attrNameLst>
                                          <p:attrName>ppt_w</p:attrName>
                                        </p:attrNameLst>
                                      </p:cBhvr>
                                      <p:tavLst>
                                        <p:tav tm="0">
                                          <p:val>
                                            <p:strVal val="#ppt_w*0.70"/>
                                          </p:val>
                                        </p:tav>
                                        <p:tav tm="100000">
                                          <p:val>
                                            <p:strVal val="#ppt_w"/>
                                          </p:val>
                                        </p:tav>
                                      </p:tavLst>
                                    </p:anim>
                                    <p:anim calcmode="lin" valueType="num">
                                      <p:cBhvr>
                                        <p:cTn id="97" dur="1000" fill="hold"/>
                                        <p:tgtEl>
                                          <p:spTgt spid="31754"/>
                                        </p:tgtEl>
                                        <p:attrNameLst>
                                          <p:attrName>ppt_h</p:attrName>
                                        </p:attrNameLst>
                                      </p:cBhvr>
                                      <p:tavLst>
                                        <p:tav tm="0">
                                          <p:val>
                                            <p:strVal val="#ppt_h"/>
                                          </p:val>
                                        </p:tav>
                                        <p:tav tm="100000">
                                          <p:val>
                                            <p:strVal val="#ppt_h"/>
                                          </p:val>
                                        </p:tav>
                                      </p:tavLst>
                                    </p:anim>
                                    <p:animEffect transition="in" filter="fade">
                                      <p:cBhvr>
                                        <p:cTn id="98" dur="10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3" grpId="0"/>
      <p:bldP spid="31754" grpId="0"/>
      <p:bldP spid="31756" grpId="0"/>
      <p:bldP spid="2" grpId="0"/>
      <p:bldP spid="3" grpId="0"/>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文本框 1"/>
          <p:cNvSpPr txBox="1"/>
          <p:nvPr/>
        </p:nvSpPr>
        <p:spPr>
          <a:xfrm>
            <a:off x="4916488" y="147638"/>
            <a:ext cx="1799590" cy="768350"/>
          </a:xfrm>
          <a:prstGeom prst="rect">
            <a:avLst/>
          </a:prstGeom>
          <a:noFill/>
          <a:ln w="9525">
            <a:noFill/>
          </a:ln>
        </p:spPr>
        <p:txBody>
          <a:bodyPr wrap="none" anchor="t" anchorCtr="0">
            <a:spAutoFit/>
          </a:bodyPr>
          <a:p>
            <a:r>
              <a:rPr lang="zh-CN" altLang="en-US" sz="4400" b="1" dirty="0">
                <a:solidFill>
                  <a:srgbClr val="FF0000"/>
                </a:solidFill>
                <a:latin typeface="微软雅黑" panose="020B0503020204020204" charset="-122"/>
                <a:ea typeface="微软雅黑" panose="020B0503020204020204" charset="-122"/>
              </a:rPr>
              <a:t>探   究</a:t>
            </a:r>
            <a:endParaRPr lang="zh-CN" altLang="en-US" sz="44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631190" y="1069975"/>
            <a:ext cx="11039475" cy="5165090"/>
          </a:xfrm>
          <a:prstGeom prst="rect">
            <a:avLst/>
          </a:prstGeom>
          <a:noFill/>
        </p:spPr>
        <p:txBody>
          <a:bodyPr wrap="square" rtlCol="0">
            <a:spAutoFit/>
          </a:bodyPr>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lang="zh-CN" altLang="en-US" sz="3600" b="1" spc="150" dirty="0">
                <a:solidFill>
                  <a:srgbClr val="1D04DC"/>
                </a:solidFill>
                <a:uFillTx/>
                <a:latin typeface="华文中宋" panose="02010600040101010101" pitchFamily="2" charset="-122"/>
                <a:ea typeface="华文中宋" panose="02010600040101010101" pitchFamily="2" charset="-122"/>
                <a:sym typeface="微软雅黑" panose="020B0503020204020204" charset="-122"/>
              </a:rPr>
              <a:t>1、第一自然段最后表现出了作者回家途中欣喜和急迫的感情，第二自然段中，到家后，作者感情又有什么新的表现？</a:t>
            </a:r>
            <a:endParaRPr kumimoji="0" lang="zh-CN" altLang="en-US" sz="3600" b="1" i="0" u="none" strike="noStrike" kern="1200" cap="none" spc="150" normalizeH="0" baseline="0" noProof="1" dirty="0">
              <a:solidFill>
                <a:srgbClr val="1D04DC"/>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lang="zh-CN" altLang="en-US" sz="1200" b="1" spc="150" dirty="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en-US" altLang="zh-CN" sz="1200" b="1" spc="150" dirty="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1200" b="1" spc="150" dirty="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200" b="1" spc="150" dirty="0">
                <a:solidFill>
                  <a:srgbClr val="000000"/>
                </a:solidFill>
                <a:uFillTx/>
                <a:latin typeface="华文中宋" panose="02010600040101010101" pitchFamily="2" charset="-122"/>
                <a:ea typeface="华文中宋" panose="02010600040101010101" pitchFamily="2" charset="-122"/>
                <a:sym typeface="微软雅黑" panose="020B0503020204020204" charset="-122"/>
              </a:rPr>
              <a:t>“载欣载奔”“童仆欢迎，稚子候门”，可感悟出主仆俱迎，妻子皆乐的情景，尤其具有情味的是妻子，不好意思出来迎接，但由“有酒盈樽”可知妻子比谁都盛情，所有的感情都融合在她默默地劳动之中了。多好的一幅天伦之乐图啊！</a:t>
            </a:r>
            <a:endParaRPr kumimoji="0" lang="zh-CN" altLang="en-US" sz="3200" b="1" i="0" u="none" strike="noStrike" kern="1200" cap="none" spc="150" normalizeH="0" baseline="0" noProof="1" dirty="0">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4274"/>
                                        </p:tgtEl>
                                        <p:attrNameLst>
                                          <p:attrName>style.visibility</p:attrName>
                                        </p:attrNameLst>
                                      </p:cBhvr>
                                      <p:to>
                                        <p:strVal val="visible"/>
                                      </p:to>
                                    </p:set>
                                    <p:anim calcmode="lin" valueType="num">
                                      <p:cBhvr additive="base">
                                        <p:cTn id="7" dur="1000" fill="hold"/>
                                        <p:tgtEl>
                                          <p:spTgt spid="54274"/>
                                        </p:tgtEl>
                                        <p:attrNameLst>
                                          <p:attrName>ppt_x</p:attrName>
                                        </p:attrNameLst>
                                      </p:cBhvr>
                                      <p:tavLst>
                                        <p:tav tm="0">
                                          <p:val>
                                            <p:strVal val="#ppt_x"/>
                                          </p:val>
                                        </p:tav>
                                        <p:tav tm="100000">
                                          <p:val>
                                            <p:strVal val="#ppt_x"/>
                                          </p:val>
                                        </p:tav>
                                      </p:tavLst>
                                    </p:anim>
                                    <p:anim calcmode="lin" valueType="num">
                                      <p:cBhvr additive="base">
                                        <p:cTn id="8" dur="1000" fill="hold"/>
                                        <p:tgtEl>
                                          <p:spTgt spid="5427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3240" y="499110"/>
            <a:ext cx="11144885" cy="5774055"/>
          </a:xfrm>
          <a:prstGeom prst="rect">
            <a:avLst/>
          </a:prstGeom>
          <a:noFill/>
        </p:spPr>
        <p:txBody>
          <a:bodyPr wrap="square" rtlCol="0" anchor="t">
            <a:spAutoFit/>
          </a:bodyPr>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lang="en-US" altLang="zh-CN" sz="3600" b="1" spc="150">
                <a:solidFill>
                  <a:srgbClr val="3333FF"/>
                </a:solidFill>
                <a:uFillTx/>
                <a:latin typeface="华文中宋" panose="02010600040101010101" pitchFamily="2" charset="-122"/>
                <a:ea typeface="华文中宋" panose="02010600040101010101" pitchFamily="2" charset="-122"/>
                <a:sym typeface="微软雅黑" panose="020B0503020204020204" charset="-122"/>
              </a:rPr>
              <a:t>2</a:t>
            </a:r>
            <a:r>
              <a:rPr lang="zh-CN" altLang="en-US" sz="3600" b="1" spc="150">
                <a:solidFill>
                  <a:srgbClr val="3333FF"/>
                </a:solidFill>
                <a:uFillTx/>
                <a:latin typeface="华文中宋" panose="02010600040101010101" pitchFamily="2" charset="-122"/>
                <a:ea typeface="华文中宋" panose="02010600040101010101" pitchFamily="2" charset="-122"/>
                <a:sym typeface="微软雅黑" panose="020B0503020204020204" charset="-122"/>
              </a:rPr>
              <a:t>、到家后衣食住行又是怎样的？</a:t>
            </a:r>
            <a:endParaRPr kumimoji="0" lang="zh-CN" altLang="en-US" sz="3600" b="1" i="0" u="none" strike="noStrike" kern="1200" cap="none" spc="150" normalizeH="0" baseline="0" noProof="1">
              <a:solidFill>
                <a:srgbClr val="3333FF"/>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引壶觞以自酌</a:t>
            </a:r>
            <a:r>
              <a:rPr lang="en-US" altLang="zh-CN"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抚孤松而盘桓</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”，既有室中之乐，也有园中之乐，这是真正的隐士之乐，和刘禹锡</a:t>
            </a: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陋室铭</a:t>
            </a: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中的“斯是陋室，唯吾德馨”异曲同工。</a:t>
            </a:r>
            <a:endParaRPr kumimoji="0" lang="zh-CN" altLang="en-US"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由此，第二自然段可以划分为两个层次，抵家时的狂喜，家人团聚其乐融融和居家生活的闲适。</a:t>
            </a:r>
            <a:endPar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2" end="2"/>
                                            </p:txEl>
                                          </p:spTgt>
                                        </p:tgtEl>
                                        <p:attrNameLst>
                                          <p:attrName>style.visibility</p:attrName>
                                        </p:attrNameLst>
                                      </p:cBhvr>
                                      <p:to>
                                        <p:strVal val="visible"/>
                                      </p:to>
                                    </p:set>
                                    <p:anim calcmode="lin" valueType="num">
                                      <p:cBhvr additive="base">
                                        <p:cTn id="1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58369"/>
          <p:cNvSpPr>
            <a:spLocks noGrp="1" noRot="1"/>
          </p:cNvSpPr>
          <p:nvPr>
            <p:ph type="title"/>
          </p:nvPr>
        </p:nvSpPr>
        <p:spPr>
          <a:xfrm>
            <a:off x="700405" y="328930"/>
            <a:ext cx="10862945" cy="12192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en-US" altLang="zh-CN" sz="3600" b="1" i="0" u="none" strike="noStrike" kern="1200" cap="none" spc="200" normalizeH="0" baseline="0" noProof="1">
                <a:solidFill>
                  <a:srgbClr val="1D04DC"/>
                </a:solidFill>
                <a:uFillTx/>
                <a:latin typeface="华文中宋" panose="02010600040101010101" pitchFamily="2" charset="-122"/>
                <a:ea typeface="华文中宋" panose="02010600040101010101" pitchFamily="2" charset="-122"/>
                <a:cs typeface="+mj-cs"/>
                <a:sym typeface="微软雅黑" panose="020B0503020204020204" charset="-122"/>
              </a:rPr>
              <a:t>3</a:t>
            </a:r>
            <a:r>
              <a:rPr kumimoji="0" lang="zh-CN" altLang="en-US" sz="3600" b="1" i="0" u="none" strike="noStrike" kern="1200" cap="none" spc="200" normalizeH="0" baseline="0" noProof="1">
                <a:solidFill>
                  <a:srgbClr val="1D04DC"/>
                </a:solidFill>
                <a:uFillTx/>
                <a:latin typeface="华文中宋" panose="02010600040101010101" pitchFamily="2" charset="-122"/>
                <a:ea typeface="华文中宋" panose="02010600040101010101" pitchFamily="2" charset="-122"/>
                <a:cs typeface="+mj-cs"/>
                <a:sym typeface="微软雅黑" panose="020B0503020204020204" charset="-122"/>
              </a:rPr>
              <a:t>、“三径就荒，松菊犹存”蕴涵着作者什么样的感情？</a:t>
            </a:r>
            <a:r>
              <a:rPr kumimoji="0" lang="en-US" altLang="zh-CN" sz="2100" b="1" i="0" u="none" strike="noStrike" kern="1200" cap="none" spc="200" normalizeH="0" baseline="0" noProof="1">
                <a:solidFill>
                  <a:schemeClr val="tx1"/>
                </a:solidFill>
                <a:uFillTx/>
                <a:latin typeface="华文行楷" panose="02010800040101010101" pitchFamily="2" charset="-122"/>
                <a:ea typeface="华文行楷" panose="02010800040101010101" pitchFamily="2" charset="-122"/>
                <a:cs typeface="+mj-cs"/>
                <a:sym typeface="微软雅黑" panose="020B0503020204020204" charset="-122"/>
              </a:rPr>
              <a:t> </a:t>
            </a:r>
            <a:endParaRPr kumimoji="0" lang="en-US" altLang="zh-CN" sz="2100" b="1" i="0" u="none" strike="noStrike" kern="1200" cap="none" spc="200" normalizeH="0" baseline="0" noProof="1">
              <a:solidFill>
                <a:schemeClr val="tx1"/>
              </a:solidFill>
              <a:uFillTx/>
              <a:latin typeface="华文行楷" panose="02010800040101010101" pitchFamily="2" charset="-122"/>
              <a:ea typeface="华文行楷" panose="02010800040101010101" pitchFamily="2" charset="-122"/>
              <a:cs typeface="+mj-cs"/>
              <a:sym typeface="微软雅黑" panose="020B0503020204020204" charset="-122"/>
            </a:endParaRPr>
          </a:p>
        </p:txBody>
      </p:sp>
      <p:sp>
        <p:nvSpPr>
          <p:cNvPr id="2" name="文本框 1"/>
          <p:cNvSpPr txBox="1"/>
          <p:nvPr/>
        </p:nvSpPr>
        <p:spPr>
          <a:xfrm>
            <a:off x="378460" y="1736090"/>
            <a:ext cx="11434445" cy="4742815"/>
          </a:xfrm>
          <a:prstGeom prst="rect">
            <a:avLst/>
          </a:prstGeom>
          <a:noFill/>
        </p:spPr>
        <p:txBody>
          <a:bodyPr wrap="square" rtlCol="0" anchor="t">
            <a:spAutoFit/>
          </a:bodyPr>
          <a:p>
            <a:pPr marL="0" marR="0" indent="0" algn="l" defTabSz="685800" rtl="0" eaLnBrk="1" fontAlgn="auto" latinLnBrk="0" hangingPunct="1">
              <a:lnSpc>
                <a:spcPct val="140000"/>
              </a:lnSpc>
              <a:spcBef>
                <a:spcPts val="0"/>
              </a:spcBef>
              <a:spcAft>
                <a:spcPts val="1000"/>
              </a:spcAft>
              <a:buClrTx/>
              <a:buSzTx/>
              <a:buFont typeface="Arial" panose="020B0604020202020204" pitchFamily="34" charset="0"/>
              <a:buNone/>
            </a:pPr>
            <a:r>
              <a:rPr lang="en-US" altLang="zh-CN"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家园的小径都快荒芜了，但是松菊还在那里傲然挺立。这里有对久违的田园生活的向往，有恨自己不早归来以致家园荒芜的感叹，更重要的是</a:t>
            </a:r>
            <a:r>
              <a:rPr lang="zh-CN" altLang="en-US"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“松菊犹存”</a:t>
            </a:r>
            <a:r>
              <a:rPr lang="zh-CN" altLang="en-US" sz="36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比喻的是自己高洁的品格</a:t>
            </a:r>
            <a:r>
              <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。松四季常青，也是作者的品质长存，菊傲然怒放于寒秋，也是作者的傲岸独立、不与世俗同流合污的品质的体现。</a:t>
            </a:r>
            <a:endParaRPr lang="zh-CN" altLang="en-US" sz="36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5297"/>
                                        </p:tgtEl>
                                        <p:attrNameLst>
                                          <p:attrName>style.visibility</p:attrName>
                                        </p:attrNameLst>
                                      </p:cBhvr>
                                      <p:to>
                                        <p:strVal val="visible"/>
                                      </p:to>
                                    </p:set>
                                    <p:anim calcmode="lin" valueType="num">
                                      <p:cBhvr>
                                        <p:cTn id="7" dur="1000" fill="hold"/>
                                        <p:tgtEl>
                                          <p:spTgt spid="55297"/>
                                        </p:tgtEl>
                                        <p:attrNameLst>
                                          <p:attrName>ppt_w</p:attrName>
                                        </p:attrNameLst>
                                      </p:cBhvr>
                                      <p:tavLst>
                                        <p:tav tm="0">
                                          <p:val>
                                            <p:strVal val="#ppt_w*0.70"/>
                                          </p:val>
                                        </p:tav>
                                        <p:tav tm="100000">
                                          <p:val>
                                            <p:strVal val="#ppt_w"/>
                                          </p:val>
                                        </p:tav>
                                      </p:tavLst>
                                    </p:anim>
                                    <p:anim calcmode="lin" valueType="num">
                                      <p:cBhvr>
                                        <p:cTn id="8" dur="1000" fill="hold"/>
                                        <p:tgtEl>
                                          <p:spTgt spid="55297"/>
                                        </p:tgtEl>
                                        <p:attrNameLst>
                                          <p:attrName>ppt_h</p:attrName>
                                        </p:attrNameLst>
                                      </p:cBhvr>
                                      <p:tavLst>
                                        <p:tav tm="0">
                                          <p:val>
                                            <p:strVal val="#ppt_h"/>
                                          </p:val>
                                        </p:tav>
                                        <p:tav tm="100000">
                                          <p:val>
                                            <p:strVal val="#ppt_h"/>
                                          </p:val>
                                        </p:tav>
                                      </p:tavLst>
                                    </p:anim>
                                    <p:animEffect transition="in" filter="fade">
                                      <p:cBhvr>
                                        <p:cTn id="9" dur="1000"/>
                                        <p:tgtEl>
                                          <p:spTgt spid="5529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0840" y="520700"/>
            <a:ext cx="11260455" cy="5867400"/>
          </a:xfrm>
          <a:prstGeom prst="rect">
            <a:avLst/>
          </a:prstGeom>
          <a:noFill/>
        </p:spPr>
        <p:txBody>
          <a:bodyPr wrap="square" rtlCol="0" anchor="t">
            <a:spAutoFit/>
          </a:bodyPr>
          <a:p>
            <a:pPr marL="457200" marR="0" lvl="1" indent="0" algn="l" defTabSz="685800" rtl="0" eaLnBrk="1" fontAlgn="auto" latinLnBrk="0" hangingPunct="1">
              <a:lnSpc>
                <a:spcPct val="170000"/>
              </a:lnSpc>
              <a:spcBef>
                <a:spcPts val="0"/>
              </a:spcBef>
              <a:spcAft>
                <a:spcPts val="1000"/>
              </a:spcAft>
              <a:buClrTx/>
              <a:buSzTx/>
              <a:buFont typeface="Arial" panose="020B0604020202020204" pitchFamily="34" charset="0"/>
              <a:buNone/>
              <a:tabLst>
                <a:tab pos="1207135" algn="l"/>
              </a:tabLst>
            </a:pPr>
            <a:r>
              <a:rPr lang="en-US" altLang="zh-CN"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4</a:t>
            </a:r>
            <a:r>
              <a:rPr lang="zh-CN" altLang="en-US" sz="36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、从此段中又可以看出陶渊明有什么样的隐士情怀？</a:t>
            </a:r>
            <a:endParaRPr kumimoji="0" lang="zh-CN" altLang="en-US" sz="3600" b="1" i="0" u="none" strike="noStrike" kern="1200" cap="none" spc="150" normalizeH="0" baseline="0" noProof="1">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70000"/>
              </a:lnSpc>
              <a:spcBef>
                <a:spcPts val="0"/>
              </a:spcBef>
              <a:spcAft>
                <a:spcPts val="1000"/>
              </a:spcAft>
              <a:buClrTx/>
              <a:buSzTx/>
              <a:buFont typeface="Arial" panose="020B0604020202020204" pitchFamily="34" charset="0"/>
              <a:buNone/>
            </a:pP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从“室中之乐”到“园中之乐”，创造了一个安乐闲适、自由自在的意境，这就是作者想要的生活方式，也符合作者“质性自然”的本性，同时抒发了作者洁身自好、孤芳自赏的隐士情怀。</a:t>
            </a:r>
            <a:endPar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4780" y="706120"/>
            <a:ext cx="11901805" cy="5990590"/>
          </a:xfrm>
          <a:prstGeom prst="rect">
            <a:avLst/>
          </a:prstGeom>
          <a:noFill/>
        </p:spPr>
        <p:txBody>
          <a:bodyPr wrap="square" rtlCol="0" anchor="t">
            <a:spAutoFit/>
          </a:bodyPr>
          <a:p>
            <a:pPr>
              <a:lnSpc>
                <a:spcPct val="80000"/>
              </a:lnSpc>
            </a:pP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王羲之纵情山水，叹死生之至大；陶渊明辞官返乡，欲乘化而归尽。从雅集欢会、山水田园中，他们领悟到生命的哲理，体现了魏晋文士的旷达和善思。《兰亭集序》从文人雅集写起，寥寥数语，将良辰美景、赏心乐事写得韵味悠长。但描写曲水流筋之乐并非作者的真正意图，他很快沉浸到对暂与久、悲与欢、生与死等问题的思考中，发出了一连串的叹息。阅读时要循着作者的思路，理解他富于哲理的思考，感受文章情理交融的特点。魏晋时期道家思想流行，王羲之也深受影响，在本文中他对庄子的生死观有取有舍，阅读时注意体会其中的深意。</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pP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归去来兮辞（并序）》的“序”以散体叙事，“辞”以驻体抒情，二者相得益彰。“辞”的部分是阅读的重点。作者反复铺陈、连续咏叹，抒写自己回归田园、重返自然的欢愉，也透露出对自我与世俗、生命与自然的思考。阅读时要注意理解作品所呈现的情感状态和人生境界，感受其骈偶押韵的语言特色。</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pP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魏晋时期，文坛上已开始流行雕饰堆砌之风，这两篇文章却堪称其中的清流：虽然也锤炼语言，却不追求藻饰，不滥用典故，以淡雅生动为本；文辞精致，佳句甚多，却又不失素朴自然之美。研习时可反复诵读，涵泳品味。</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pP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古代诗文中常常使用一些对偶句，如“仰观宇宙之大，俯察品类之盛”“悟已往之不谏，知来者之可追”。句中处于相同位置上的词语，语义往往相近或相反，如前例“观”与“察”，“谏”与“追”，“大”与“盛”，两两相对，意思相近。借助这一特点，在阅读陌生文本时，我们可以由已知推未知，如由“追”推知“谏”的可能含义，再借助上下文，大致确定某个词语的准确含义。找出这两篇文章中的对偶句，认真体会。</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pPr>
            <a:r>
              <a:rPr lang="en-US" altLang="zh-CN"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背诵《兰亭集序》。</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5" name="文本框 4"/>
          <p:cNvSpPr txBox="1"/>
          <p:nvPr/>
        </p:nvSpPr>
        <p:spPr>
          <a:xfrm>
            <a:off x="4988560" y="0"/>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p:cTn id="36"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083" name="图片 163841" descr="JKS10_025"/>
          <p:cNvPicPr>
            <a:picLocks noChangeAspect="1"/>
          </p:cNvPicPr>
          <p:nvPr/>
        </p:nvPicPr>
        <p:blipFill>
          <a:blip r:embed="rId1"/>
          <a:stretch>
            <a:fillRect/>
          </a:stretch>
        </p:blipFill>
        <p:spPr>
          <a:xfrm>
            <a:off x="110490" y="106045"/>
            <a:ext cx="11986260" cy="6645910"/>
          </a:xfrm>
          <a:prstGeom prst="rect">
            <a:avLst/>
          </a:prstGeom>
          <a:noFill/>
          <a:ln w="9525">
            <a:noFill/>
          </a:ln>
        </p:spPr>
      </p:pic>
      <p:sp>
        <p:nvSpPr>
          <p:cNvPr id="57346" name="文本占位符 33793"/>
          <p:cNvSpPr>
            <a:spLocks noGrp="1" noRot="1"/>
          </p:cNvSpPr>
          <p:nvPr/>
        </p:nvSpPr>
        <p:spPr>
          <a:xfrm>
            <a:off x="2286000" y="631825"/>
            <a:ext cx="7880350" cy="3178175"/>
          </a:xfrm>
          <a:prstGeom prst="rect">
            <a:avLst/>
          </a:prstGeom>
          <a:noFill/>
          <a:ln w="9525">
            <a:noFill/>
          </a:ln>
        </p:spPr>
        <p:txBody>
          <a:bodyPr anchor="t" anchorCtr="0"/>
          <a:p>
            <a:pPr algn="ctr">
              <a:spcBef>
                <a:spcPct val="20000"/>
              </a:spcBef>
              <a:buClr>
                <a:schemeClr val="hlink"/>
              </a:buClr>
              <a:buSzPct val="70000"/>
            </a:pPr>
            <a:r>
              <a:rPr lang="zh-CN" altLang="en-US" sz="8800" b="1" dirty="0">
                <a:solidFill>
                  <a:srgbClr val="FF0000"/>
                </a:solidFill>
                <a:latin typeface="华文行楷" panose="02010800040101010101" pitchFamily="2" charset="-122"/>
                <a:ea typeface="华文行楷" panose="02010800040101010101" pitchFamily="2" charset="-122"/>
              </a:rPr>
              <a:t>学  习</a:t>
            </a:r>
            <a:endParaRPr lang="zh-CN" altLang="en-US" sz="8000" b="1" dirty="0">
              <a:solidFill>
                <a:srgbClr val="FF0000"/>
              </a:solidFill>
              <a:latin typeface="华文行楷" panose="02010800040101010101" pitchFamily="2" charset="-122"/>
              <a:ea typeface="华文行楷" panose="02010800040101010101" pitchFamily="2" charset="-122"/>
            </a:endParaRPr>
          </a:p>
          <a:p>
            <a:pPr>
              <a:spcBef>
                <a:spcPct val="20000"/>
              </a:spcBef>
              <a:buClr>
                <a:schemeClr val="hlink"/>
              </a:buClr>
              <a:buSzPct val="70000"/>
            </a:pPr>
            <a:r>
              <a:rPr lang="zh-CN" altLang="en-US" sz="11500" b="1" dirty="0">
                <a:solidFill>
                  <a:srgbClr val="FF0000"/>
                </a:solidFill>
                <a:latin typeface="华文行楷" panose="02010800040101010101" pitchFamily="2" charset="-122"/>
                <a:ea typeface="华文行楷" panose="02010800040101010101" pitchFamily="2" charset="-122"/>
              </a:rPr>
              <a:t>第三自然段</a:t>
            </a:r>
            <a:endParaRPr lang="zh-CN" altLang="en-US" sz="6000" b="1" dirty="0">
              <a:solidFill>
                <a:srgbClr val="FF0000"/>
              </a:solidFill>
              <a:latin typeface="Arial" panose="020B0604020202020204" pitchFamily="34" charset="0"/>
              <a:ea typeface="宋体" panose="02010600030101010101" pitchFamily="2" charset="-122"/>
            </a:endParaRPr>
          </a:p>
          <a:p>
            <a:pPr>
              <a:spcBef>
                <a:spcPct val="20000"/>
              </a:spcBef>
              <a:buClr>
                <a:schemeClr val="hlink"/>
              </a:buClr>
              <a:buSzPct val="70000"/>
            </a:pPr>
            <a:endParaRPr lang="zh-CN" altLang="en-US" sz="6000" b="1" dirty="0">
              <a:solidFill>
                <a:srgbClr val="FF0000"/>
              </a:solidFill>
              <a:latin typeface="Arial" panose="020B0604020202020204" pitchFamily="34" charset="0"/>
              <a:ea typeface="宋体" panose="02010600030101010101" pitchFamily="2" charset="-122"/>
            </a:endParaRPr>
          </a:p>
        </p:txBody>
      </p:sp>
      <p:pic>
        <p:nvPicPr>
          <p:cNvPr id="46085"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581343" y="3729355"/>
            <a:ext cx="3962400" cy="3022600"/>
          </a:xfrm>
          <a:prstGeom prst="rect">
            <a:avLst/>
          </a:prstGeom>
          <a:noFill/>
          <a:ln w="9525">
            <a:noFill/>
          </a:ln>
        </p:spPr>
      </p:pic>
      <p:pic>
        <p:nvPicPr>
          <p:cNvPr id="46086"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1754188" y="163513"/>
            <a:ext cx="2132012" cy="1841500"/>
          </a:xfrm>
          <a:prstGeom prst="rect">
            <a:avLst/>
          </a:prstGeom>
          <a:noFill/>
          <a:ln w="9525">
            <a:noFill/>
          </a:ln>
        </p:spPr>
      </p:pic>
      <p:pic>
        <p:nvPicPr>
          <p:cNvPr id="46087"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8124825" y="163513"/>
            <a:ext cx="2266950" cy="1839912"/>
          </a:xfrm>
          <a:prstGeom prst="rect">
            <a:avLst/>
          </a:prstGeom>
          <a:noFill/>
          <a:ln w="9525">
            <a:noFill/>
          </a:ln>
        </p:spPr>
      </p:pic>
      <p:pic>
        <p:nvPicPr>
          <p:cNvPr id="46088"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7381558" y="3729355"/>
            <a:ext cx="4056062" cy="3022600"/>
          </a:xfrm>
          <a:prstGeom prst="rect">
            <a:avLst/>
          </a:prstGeom>
          <a:noFill/>
          <a:ln w="9525">
            <a:noFill/>
          </a:ln>
        </p:spPr>
      </p:pic>
      <p:sp>
        <p:nvSpPr>
          <p:cNvPr id="2" name="文本框 1"/>
          <p:cNvSpPr txBox="1"/>
          <p:nvPr/>
        </p:nvSpPr>
        <p:spPr>
          <a:xfrm>
            <a:off x="4671060" y="4194175"/>
            <a:ext cx="2865120" cy="829945"/>
          </a:xfrm>
          <a:prstGeom prst="rect">
            <a:avLst/>
          </a:prstGeom>
          <a:noFill/>
        </p:spPr>
        <p:txBody>
          <a:bodyPr wrap="square" rtlCol="0">
            <a:spAutoFit/>
          </a:bodyPr>
          <a:p>
            <a:r>
              <a:rPr lang="zh-CN" altLang="en-US" sz="4800" b="1">
                <a:solidFill>
                  <a:srgbClr val="311DC8"/>
                </a:solidFill>
                <a:latin typeface="华文中宋" panose="02010600040101010101" pitchFamily="2" charset="-122"/>
                <a:ea typeface="华文中宋" panose="02010600040101010101" pitchFamily="2" charset="-122"/>
              </a:rPr>
              <a:t>郊游之乐</a:t>
            </a:r>
            <a:endParaRPr lang="zh-CN" altLang="en-US" sz="4800" b="1">
              <a:solidFill>
                <a:srgbClr val="311DC8"/>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iterate type="lt">
                                    <p:tmAbs val="0"/>
                                  </p:iterate>
                                  <p:childTnLst>
                                    <p:set>
                                      <p:cBhvr>
                                        <p:cTn id="6" dur="1000" fill="hold">
                                          <p:stCondLst>
                                            <p:cond delay="0"/>
                                          </p:stCondLst>
                                        </p:cTn>
                                        <p:tgtEl>
                                          <p:spTgt spid="57346"/>
                                        </p:tgtEl>
                                        <p:attrNameLst>
                                          <p:attrName>style.visibility</p:attrName>
                                        </p:attrNameLst>
                                      </p:cBhvr>
                                      <p:to>
                                        <p:strVal val="visible"/>
                                      </p:to>
                                    </p:set>
                                    <p:anim calcmode="lin" valueType="num">
                                      <p:cBhvr>
                                        <p:cTn id="7" dur="1000" fill="hold"/>
                                        <p:tgtEl>
                                          <p:spTgt spid="57346"/>
                                        </p:tgtEl>
                                        <p:attrNameLst>
                                          <p:attrName>ppt_w</p:attrName>
                                        </p:attrNameLst>
                                      </p:cBhvr>
                                      <p:tavLst>
                                        <p:tav tm="0">
                                          <p:val>
                                            <p:fltVal val="0.000000"/>
                                          </p:val>
                                        </p:tav>
                                        <p:tav tm="100000">
                                          <p:val>
                                            <p:strVal val="#ppt_w"/>
                                          </p:val>
                                        </p:tav>
                                      </p:tavLst>
                                    </p:anim>
                                    <p:anim calcmode="lin" valueType="num">
                                      <p:cBhvr>
                                        <p:cTn id="8" dur="1000" fill="hold"/>
                                        <p:tgtEl>
                                          <p:spTgt spid="57346"/>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6"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1"/>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矩形 61442"/>
          <p:cNvSpPr/>
          <p:nvPr/>
        </p:nvSpPr>
        <p:spPr>
          <a:xfrm>
            <a:off x="290195" y="299720"/>
            <a:ext cx="11611610" cy="4707890"/>
          </a:xfrm>
          <a:prstGeom prst="rect">
            <a:avLst/>
          </a:prstGeom>
          <a:noFill/>
          <a:ln w="9525">
            <a:noFill/>
          </a:ln>
        </p:spPr>
        <p:txBody>
          <a:bodyPr wrap="square" anchor="t" anchorCtr="0">
            <a:spAutoFit/>
          </a:bodyPr>
          <a:p>
            <a:pPr eaLnBrk="0" hangingPunct="0">
              <a:lnSpc>
                <a:spcPct val="150000"/>
              </a:lnSpc>
            </a:pPr>
            <a:r>
              <a:rPr lang="en-US" altLang="zh-CN" sz="4000" b="1">
                <a:solidFill>
                  <a:schemeClr val="hlink"/>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归去来兮，</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请息交以绝游</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。世与我而相</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违</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复驾言兮焉求</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悦</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亲戚之</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情话</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乐</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琴书以消忧。农人告余</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以</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春及</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将有事于西畴</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或命巾车</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或棹孤舟</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a:solidFill>
                  <a:srgbClr val="00B050"/>
                </a:solidFill>
                <a:latin typeface="微软雅黑" panose="020B0503020204020204" charset="-122"/>
                <a:ea typeface="微软雅黑" panose="020B0503020204020204" charset="-122"/>
                <a:cs typeface="微软雅黑" panose="020B0503020204020204" charset="-122"/>
              </a:rPr>
              <a:t>既</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窈窕以寻壑</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a:solidFill>
                  <a:srgbClr val="00B050"/>
                </a:solidFill>
                <a:latin typeface="微软雅黑" panose="020B0503020204020204" charset="-122"/>
                <a:ea typeface="微软雅黑" panose="020B0503020204020204" charset="-122"/>
                <a:cs typeface="微软雅黑" panose="020B0503020204020204" charset="-122"/>
              </a:rPr>
              <a:t>亦</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崎岖而经丘</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。木欣欣</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以</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向荣，泉</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涓涓</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而</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始流。</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善万物之得时</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u="sng">
                <a:solidFill>
                  <a:srgbClr val="FF0000"/>
                </a:solidFill>
                <a:latin typeface="微软雅黑" panose="020B0503020204020204" charset="-122"/>
                <a:ea typeface="微软雅黑" panose="020B0503020204020204" charset="-122"/>
                <a:cs typeface="微软雅黑" panose="020B0503020204020204" charset="-122"/>
              </a:rPr>
              <a:t>感吾生之行休</a:t>
            </a:r>
            <a:r>
              <a:rPr lang="zh-CN" altLang="en-US" sz="40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4000" b="1">
                <a:solidFill>
                  <a:schemeClr val="hlink"/>
                </a:solidFill>
                <a:latin typeface="微软雅黑" panose="020B0503020204020204" charset="-122"/>
                <a:ea typeface="微软雅黑" panose="020B0503020204020204" charset="-122"/>
                <a:cs typeface="微软雅黑" panose="020B0503020204020204" charset="-122"/>
              </a:rPr>
              <a:t> </a:t>
            </a:r>
            <a:endParaRPr lang="zh-CN" altLang="en-US" sz="4000" b="1">
              <a:solidFill>
                <a:schemeClr val="hlink"/>
              </a:solidFill>
              <a:latin typeface="微软雅黑" panose="020B0503020204020204" charset="-122"/>
              <a:ea typeface="微软雅黑" panose="020B0503020204020204" charset="-122"/>
              <a:cs typeface="微软雅黑" panose="020B0503020204020204" charset="-122"/>
            </a:endParaRPr>
          </a:p>
        </p:txBody>
      </p:sp>
      <p:sp>
        <p:nvSpPr>
          <p:cNvPr id="58386" name="文本框 17"/>
          <p:cNvSpPr txBox="1"/>
          <p:nvPr/>
        </p:nvSpPr>
        <p:spPr>
          <a:xfrm>
            <a:off x="657225" y="4866323"/>
            <a:ext cx="2931795" cy="460375"/>
          </a:xfrm>
          <a:prstGeom prst="rect">
            <a:avLst/>
          </a:prstGeom>
          <a:noFill/>
          <a:ln w="9525">
            <a:noFill/>
          </a:ln>
        </p:spPr>
        <p:txBody>
          <a:bodyPr wrap="none" anchor="t" anchorCtr="0">
            <a:spAutoFit/>
          </a:bodyPr>
          <a:p>
            <a:r>
              <a:rPr lang="zh-CN" altLang="en-US" sz="2400" b="1">
                <a:solidFill>
                  <a:srgbClr val="311DC8"/>
                </a:solidFill>
                <a:latin typeface="华文中宋" panose="02010600040101010101" pitchFamily="2" charset="-122"/>
                <a:ea typeface="华文中宋" panose="02010600040101010101" pitchFamily="2" charset="-122"/>
              </a:rPr>
              <a:t>泉水细流不断的样子</a:t>
            </a:r>
            <a:endParaRPr lang="zh-CN" altLang="en-US" sz="2400" b="1">
              <a:solidFill>
                <a:srgbClr val="311DC8"/>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4344035" y="1111250"/>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让我同外界断绝交游</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351790" y="2026920"/>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还要驾车出去追求什么</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4" name="文本框 3"/>
          <p:cNvSpPr txBox="1"/>
          <p:nvPr/>
        </p:nvSpPr>
        <p:spPr>
          <a:xfrm>
            <a:off x="657225" y="1185545"/>
            <a:ext cx="232092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驾言，驾车出游</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5" name="文本框 4"/>
          <p:cNvSpPr txBox="1"/>
          <p:nvPr/>
        </p:nvSpPr>
        <p:spPr>
          <a:xfrm>
            <a:off x="5904230" y="2026920"/>
            <a:ext cx="109918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知心话</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 name="文本框 5"/>
          <p:cNvSpPr txBox="1"/>
          <p:nvPr/>
        </p:nvSpPr>
        <p:spPr>
          <a:xfrm>
            <a:off x="2184400" y="298894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春天到了</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 name="文本框 6"/>
          <p:cNvSpPr txBox="1"/>
          <p:nvPr/>
        </p:nvSpPr>
        <p:spPr>
          <a:xfrm>
            <a:off x="3848100" y="2987675"/>
            <a:ext cx="354266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将要到西边的田里去春耕</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3589020" y="2087245"/>
            <a:ext cx="2320925"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事，指耕种之事</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0" name="文本框 9"/>
          <p:cNvSpPr txBox="1"/>
          <p:nvPr/>
        </p:nvSpPr>
        <p:spPr>
          <a:xfrm>
            <a:off x="7569835" y="2988945"/>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有时坐着有帷幕的小车</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1" name="文本框 10"/>
          <p:cNvSpPr txBox="1"/>
          <p:nvPr/>
        </p:nvSpPr>
        <p:spPr>
          <a:xfrm>
            <a:off x="9318625" y="2087245"/>
            <a:ext cx="262636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有时划着一只小船</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7302500" y="2124710"/>
            <a:ext cx="2015490" cy="386080"/>
          </a:xfrm>
          <a:prstGeom prst="rect">
            <a:avLst/>
          </a:prstGeom>
          <a:noFill/>
        </p:spPr>
        <p:txBody>
          <a:bodyPr wrap="non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命、命人备置</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4" name="文本框 13"/>
          <p:cNvSpPr txBox="1"/>
          <p:nvPr/>
        </p:nvSpPr>
        <p:spPr>
          <a:xfrm>
            <a:off x="1821815" y="3924935"/>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沿着幽深曲折的山谷</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6" name="文本框 15"/>
          <p:cNvSpPr txBox="1"/>
          <p:nvPr/>
        </p:nvSpPr>
        <p:spPr>
          <a:xfrm>
            <a:off x="5247005" y="3872865"/>
            <a:ext cx="293179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经过道路崎岖的山丘</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3982720" y="4855845"/>
            <a:ext cx="4458970" cy="755650"/>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羡慕万物恰逢繁荣滋长的好时节</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80000"/>
              </a:lnSpc>
            </a:pPr>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善，羡慕。得时，顺应天时</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0" name="文本框 19"/>
          <p:cNvSpPr txBox="1"/>
          <p:nvPr/>
        </p:nvSpPr>
        <p:spPr>
          <a:xfrm>
            <a:off x="8566150" y="4866640"/>
            <a:ext cx="3237230" cy="755650"/>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感叹我的一生将要结束</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行，将要。休，终结</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4578" name="圆角矩形标注 13313"/>
          <p:cNvSpPr/>
          <p:nvPr/>
        </p:nvSpPr>
        <p:spPr>
          <a:xfrm>
            <a:off x="8241665" y="5694680"/>
            <a:ext cx="2565400" cy="871220"/>
          </a:xfrm>
          <a:prstGeom prst="wedgeRoundRectCallout">
            <a:avLst>
              <a:gd name="adj1" fmla="val -18638"/>
              <a:gd name="adj2" fmla="val -364285"/>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巾车，外面覆盖着帷幕的小车</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3" name="圆角矩形标注 13313"/>
          <p:cNvSpPr/>
          <p:nvPr/>
        </p:nvSpPr>
        <p:spPr>
          <a:xfrm>
            <a:off x="4753610" y="5645785"/>
            <a:ext cx="3075940" cy="435610"/>
          </a:xfrm>
          <a:prstGeom prst="wedgeRoundRectCallout">
            <a:avLst>
              <a:gd name="adj1" fmla="val -34702"/>
              <a:gd name="adj2" fmla="val -443586"/>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00B050"/>
                </a:solidFill>
                <a:latin typeface="华文中宋" panose="02010600040101010101" pitchFamily="2" charset="-122"/>
                <a:ea typeface="华文中宋" panose="02010600040101010101" pitchFamily="2" charset="-122"/>
                <a:sym typeface="+mn-ea"/>
              </a:rPr>
              <a:t>既</a:t>
            </a:r>
            <a:r>
              <a:rPr lang="en-US" altLang="zh-CN" sz="2400" b="1">
                <a:solidFill>
                  <a:srgbClr val="00B050"/>
                </a:solidFill>
                <a:latin typeface="华文中宋" panose="02010600040101010101" pitchFamily="2" charset="-122"/>
                <a:ea typeface="华文中宋" panose="02010600040101010101" pitchFamily="2" charset="-122"/>
                <a:sym typeface="+mn-ea"/>
              </a:rPr>
              <a:t>…</a:t>
            </a:r>
            <a:r>
              <a:rPr lang="zh-CN" altLang="en-US" sz="2400" b="1">
                <a:solidFill>
                  <a:srgbClr val="00B050"/>
                </a:solidFill>
                <a:latin typeface="华文中宋" panose="02010600040101010101" pitchFamily="2" charset="-122"/>
                <a:ea typeface="华文中宋" panose="02010600040101010101" pitchFamily="2" charset="-122"/>
                <a:sym typeface="+mn-ea"/>
              </a:rPr>
              <a:t>亦：既要</a:t>
            </a:r>
            <a:r>
              <a:rPr lang="en-US" altLang="zh-CN" sz="2400" b="1">
                <a:solidFill>
                  <a:srgbClr val="00B050"/>
                </a:solidFill>
                <a:latin typeface="华文中宋" panose="02010600040101010101" pitchFamily="2" charset="-122"/>
                <a:ea typeface="华文中宋" panose="02010600040101010101" pitchFamily="2" charset="-122"/>
                <a:sym typeface="+mn-ea"/>
              </a:rPr>
              <a:t>…</a:t>
            </a:r>
            <a:r>
              <a:rPr lang="zh-CN" altLang="en-US" sz="2400" b="1">
                <a:solidFill>
                  <a:srgbClr val="00B050"/>
                </a:solidFill>
                <a:latin typeface="华文中宋" panose="02010600040101010101" pitchFamily="2" charset="-122"/>
                <a:ea typeface="华文中宋" panose="02010600040101010101" pitchFamily="2" charset="-122"/>
                <a:sym typeface="+mn-ea"/>
              </a:rPr>
              <a:t>又要</a:t>
            </a:r>
            <a:endParaRPr lang="zh-CN" altLang="en-US" sz="2400" b="1">
              <a:solidFill>
                <a:srgbClr val="00B050"/>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4" name="圆角矩形标注 13313"/>
          <p:cNvSpPr/>
          <p:nvPr/>
        </p:nvSpPr>
        <p:spPr>
          <a:xfrm>
            <a:off x="7275830" y="137160"/>
            <a:ext cx="1504950" cy="435610"/>
          </a:xfrm>
          <a:prstGeom prst="wedgeRoundRectCallout">
            <a:avLst>
              <a:gd name="adj1" fmla="val -66793"/>
              <a:gd name="adj2" fmla="val 497959"/>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畴，田地</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a:p>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5" name="圆角矩形标注 13313"/>
          <p:cNvSpPr/>
          <p:nvPr/>
        </p:nvSpPr>
        <p:spPr>
          <a:xfrm>
            <a:off x="85090" y="5327015"/>
            <a:ext cx="4256405" cy="435610"/>
          </a:xfrm>
          <a:prstGeom prst="wedgeRoundRectCallout">
            <a:avLst>
              <a:gd name="adj1" fmla="val 12285"/>
              <a:gd name="adj2" fmla="val -365306"/>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窈窕，幽深的样子。寻，循着</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圆角矩形标注 13313"/>
          <p:cNvSpPr/>
          <p:nvPr/>
        </p:nvSpPr>
        <p:spPr>
          <a:xfrm>
            <a:off x="447675" y="153670"/>
            <a:ext cx="3044825" cy="435610"/>
          </a:xfrm>
          <a:prstGeom prst="wedgeRoundRectCallout">
            <a:avLst>
              <a:gd name="adj1" fmla="val -22825"/>
              <a:gd name="adj2" fmla="val 283965"/>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驾，驾车。言，助词</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9" name="文本框 8"/>
          <p:cNvSpPr txBox="1"/>
          <p:nvPr/>
        </p:nvSpPr>
        <p:spPr>
          <a:xfrm>
            <a:off x="1454150" y="5920740"/>
            <a:ext cx="2865120" cy="645160"/>
          </a:xfrm>
          <a:prstGeom prst="rect">
            <a:avLst/>
          </a:prstGeom>
          <a:solidFill>
            <a:schemeClr val="accent4">
              <a:lumMod val="20000"/>
              <a:lumOff val="80000"/>
            </a:schemeClr>
          </a:solidFill>
        </p:spPr>
        <p:txBody>
          <a:bodyPr wrap="square" rtlCol="0">
            <a:spAutoFit/>
          </a:bodyPr>
          <a:p>
            <a:r>
              <a:rPr lang="en-US" altLang="zh-CN" sz="3600" b="1">
                <a:solidFill>
                  <a:srgbClr val="FF0000"/>
                </a:solidFill>
                <a:latin typeface="华文中宋" panose="02010600040101010101" pitchFamily="2" charset="-122"/>
                <a:ea typeface="华文中宋" panose="02010600040101010101" pitchFamily="2" charset="-122"/>
              </a:rPr>
              <a:t>3</a:t>
            </a:r>
            <a:r>
              <a:rPr lang="zh-CN" altLang="en-US" sz="3600" b="1">
                <a:solidFill>
                  <a:srgbClr val="FF0000"/>
                </a:solidFill>
                <a:latin typeface="华文中宋" panose="02010600040101010101" pitchFamily="2" charset="-122"/>
                <a:ea typeface="华文中宋" panose="02010600040101010101" pitchFamily="2" charset="-122"/>
              </a:rPr>
              <a:t>、郊游之乐</a:t>
            </a:r>
            <a:endParaRPr lang="zh-CN" altLang="en-US"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9393"/>
                                        </p:tgtEl>
                                        <p:attrNameLst>
                                          <p:attrName>style.visibility</p:attrName>
                                        </p:attrNameLst>
                                      </p:cBhvr>
                                      <p:to>
                                        <p:strVal val="visible"/>
                                      </p:to>
                                    </p:set>
                                    <p:anim calcmode="lin" valueType="num">
                                      <p:cBhvr>
                                        <p:cTn id="7" dur="1000" fill="hold"/>
                                        <p:tgtEl>
                                          <p:spTgt spid="59393"/>
                                        </p:tgtEl>
                                        <p:attrNameLst>
                                          <p:attrName>ppt_w</p:attrName>
                                        </p:attrNameLst>
                                      </p:cBhvr>
                                      <p:tavLst>
                                        <p:tav tm="0">
                                          <p:val>
                                            <p:strVal val="#ppt_w*0.70"/>
                                          </p:val>
                                        </p:tav>
                                        <p:tav tm="100000">
                                          <p:val>
                                            <p:strVal val="#ppt_w"/>
                                          </p:val>
                                        </p:tav>
                                      </p:tavLst>
                                    </p:anim>
                                    <p:anim calcmode="lin" valueType="num">
                                      <p:cBhvr>
                                        <p:cTn id="8" dur="1000" fill="hold"/>
                                        <p:tgtEl>
                                          <p:spTgt spid="59393"/>
                                        </p:tgtEl>
                                        <p:attrNameLst>
                                          <p:attrName>ppt_h</p:attrName>
                                        </p:attrNameLst>
                                      </p:cBhvr>
                                      <p:tavLst>
                                        <p:tav tm="0">
                                          <p:val>
                                            <p:strVal val="#ppt_h"/>
                                          </p:val>
                                        </p:tav>
                                        <p:tav tm="100000">
                                          <p:val>
                                            <p:strVal val="#ppt_h"/>
                                          </p:val>
                                        </p:tav>
                                      </p:tavLst>
                                    </p:anim>
                                    <p:animEffect transition="in" filter="fade">
                                      <p:cBhvr>
                                        <p:cTn id="9" dur="1000"/>
                                        <p:tgtEl>
                                          <p:spTgt spid="59393"/>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80">
                                          <p:stCondLst>
                                            <p:cond delay="0"/>
                                          </p:stCondLst>
                                        </p:cTn>
                                        <p:tgtEl>
                                          <p:spTgt spid="9"/>
                                        </p:tgtEl>
                                      </p:cBhvr>
                                    </p:animEffect>
                                    <p:anim calcmode="lin" valueType="num">
                                      <p:cBhvr>
                                        <p:cTn id="1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9" dur="26">
                                          <p:stCondLst>
                                            <p:cond delay="650"/>
                                          </p:stCondLst>
                                        </p:cTn>
                                        <p:tgtEl>
                                          <p:spTgt spid="9"/>
                                        </p:tgtEl>
                                      </p:cBhvr>
                                      <p:to x="100000" y="60000"/>
                                    </p:animScale>
                                    <p:animScale>
                                      <p:cBhvr>
                                        <p:cTn id="20" dur="166" decel="50000">
                                          <p:stCondLst>
                                            <p:cond delay="676"/>
                                          </p:stCondLst>
                                        </p:cTn>
                                        <p:tgtEl>
                                          <p:spTgt spid="9"/>
                                        </p:tgtEl>
                                      </p:cBhvr>
                                      <p:to x="100000" y="100000"/>
                                    </p:animScale>
                                    <p:animScale>
                                      <p:cBhvr>
                                        <p:cTn id="21" dur="26">
                                          <p:stCondLst>
                                            <p:cond delay="1312"/>
                                          </p:stCondLst>
                                        </p:cTn>
                                        <p:tgtEl>
                                          <p:spTgt spid="9"/>
                                        </p:tgtEl>
                                      </p:cBhvr>
                                      <p:to x="100000" y="80000"/>
                                    </p:animScale>
                                    <p:animScale>
                                      <p:cBhvr>
                                        <p:cTn id="22" dur="166" decel="50000">
                                          <p:stCondLst>
                                            <p:cond delay="1338"/>
                                          </p:stCondLst>
                                        </p:cTn>
                                        <p:tgtEl>
                                          <p:spTgt spid="9"/>
                                        </p:tgtEl>
                                      </p:cBhvr>
                                      <p:to x="100000" y="100000"/>
                                    </p:animScale>
                                    <p:animScale>
                                      <p:cBhvr>
                                        <p:cTn id="23" dur="26">
                                          <p:stCondLst>
                                            <p:cond delay="1642"/>
                                          </p:stCondLst>
                                        </p:cTn>
                                        <p:tgtEl>
                                          <p:spTgt spid="9"/>
                                        </p:tgtEl>
                                      </p:cBhvr>
                                      <p:to x="100000" y="90000"/>
                                    </p:animScale>
                                    <p:animScale>
                                      <p:cBhvr>
                                        <p:cTn id="24" dur="166" decel="50000">
                                          <p:stCondLst>
                                            <p:cond delay="1668"/>
                                          </p:stCondLst>
                                        </p:cTn>
                                        <p:tgtEl>
                                          <p:spTgt spid="9"/>
                                        </p:tgtEl>
                                      </p:cBhvr>
                                      <p:to x="100000" y="100000"/>
                                    </p:animScale>
                                    <p:animScale>
                                      <p:cBhvr>
                                        <p:cTn id="25" dur="26">
                                          <p:stCondLst>
                                            <p:cond delay="1808"/>
                                          </p:stCondLst>
                                        </p:cTn>
                                        <p:tgtEl>
                                          <p:spTgt spid="9"/>
                                        </p:tgtEl>
                                      </p:cBhvr>
                                      <p:to x="100000" y="95000"/>
                                    </p:animScale>
                                    <p:animScale>
                                      <p:cBhvr>
                                        <p:cTn id="26" dur="166" decel="50000">
                                          <p:stCondLst>
                                            <p:cond delay="1834"/>
                                          </p:stCondLst>
                                        </p:cTn>
                                        <p:tgtEl>
                                          <p:spTgt spid="9"/>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500" fill="hold"/>
                                        <p:tgtEl>
                                          <p:spTgt spid="6"/>
                                        </p:tgtEl>
                                        <p:attrNameLst>
                                          <p:attrName>ppt_x</p:attrName>
                                        </p:attrNameLst>
                                      </p:cBhvr>
                                      <p:tavLst>
                                        <p:tav tm="0">
                                          <p:val>
                                            <p:strVal val="#ppt_x"/>
                                          </p:val>
                                        </p:tav>
                                        <p:tav tm="100000">
                                          <p:val>
                                            <p:strVal val="#ppt_x"/>
                                          </p:val>
                                        </p:tav>
                                      </p:tavLst>
                                    </p:anim>
                                    <p:anim calcmode="lin" valueType="num">
                                      <p:cBhvr additive="base">
                                        <p:cTn id="57" dur="500" fill="hold"/>
                                        <p:tgtEl>
                                          <p:spTgt spid="6"/>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fill="hold"/>
                                        <p:tgtEl>
                                          <p:spTgt spid="8"/>
                                        </p:tgtEl>
                                        <p:attrNameLst>
                                          <p:attrName>ppt_x</p:attrName>
                                        </p:attrNameLst>
                                      </p:cBhvr>
                                      <p:tavLst>
                                        <p:tav tm="0">
                                          <p:val>
                                            <p:strVal val="#ppt_x"/>
                                          </p:val>
                                        </p:tav>
                                        <p:tav tm="100000">
                                          <p:val>
                                            <p:strVal val="#ppt_x"/>
                                          </p:val>
                                        </p:tav>
                                      </p:tavLst>
                                    </p:anim>
                                    <p:anim calcmode="lin" valueType="num">
                                      <p:cBhvr additive="base">
                                        <p:cTn id="67" dur="500" fill="hold"/>
                                        <p:tgtEl>
                                          <p:spTgt spid="8"/>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additive="base">
                                        <p:cTn id="76" dur="500" fill="hold"/>
                                        <p:tgtEl>
                                          <p:spTgt spid="10"/>
                                        </p:tgtEl>
                                        <p:attrNameLst>
                                          <p:attrName>ppt_x</p:attrName>
                                        </p:attrNameLst>
                                      </p:cBhvr>
                                      <p:tavLst>
                                        <p:tav tm="0">
                                          <p:val>
                                            <p:strVal val="#ppt_x"/>
                                          </p:val>
                                        </p:tav>
                                        <p:tav tm="100000">
                                          <p:val>
                                            <p:strVal val="#ppt_x"/>
                                          </p:val>
                                        </p:tav>
                                      </p:tavLst>
                                    </p:anim>
                                    <p:anim calcmode="lin" valueType="num">
                                      <p:cBhvr additive="base">
                                        <p:cTn id="77" dur="500" fill="hold"/>
                                        <p:tgtEl>
                                          <p:spTgt spid="10"/>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additive="base">
                                        <p:cTn id="81" dur="500" fill="hold"/>
                                        <p:tgtEl>
                                          <p:spTgt spid="12"/>
                                        </p:tgtEl>
                                        <p:attrNameLst>
                                          <p:attrName>ppt_x</p:attrName>
                                        </p:attrNameLst>
                                      </p:cBhvr>
                                      <p:tavLst>
                                        <p:tav tm="0">
                                          <p:val>
                                            <p:strVal val="#ppt_x"/>
                                          </p:val>
                                        </p:tav>
                                        <p:tav tm="100000">
                                          <p:val>
                                            <p:strVal val="#ppt_x"/>
                                          </p:val>
                                        </p:tav>
                                      </p:tavLst>
                                    </p:anim>
                                    <p:anim calcmode="lin" valueType="num">
                                      <p:cBhvr additive="base">
                                        <p:cTn id="82" dur="500" fill="hold"/>
                                        <p:tgtEl>
                                          <p:spTgt spid="12"/>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24578"/>
                                        </p:tgtEl>
                                        <p:attrNameLst>
                                          <p:attrName>style.visibility</p:attrName>
                                        </p:attrNameLst>
                                      </p:cBhvr>
                                      <p:to>
                                        <p:strVal val="visible"/>
                                      </p:to>
                                    </p:set>
                                    <p:anim calcmode="lin" valueType="num">
                                      <p:cBhvr additive="base">
                                        <p:cTn id="86" dur="500" fill="hold"/>
                                        <p:tgtEl>
                                          <p:spTgt spid="24578"/>
                                        </p:tgtEl>
                                        <p:attrNameLst>
                                          <p:attrName>ppt_x</p:attrName>
                                        </p:attrNameLst>
                                      </p:cBhvr>
                                      <p:tavLst>
                                        <p:tav tm="0">
                                          <p:val>
                                            <p:strVal val="#ppt_x"/>
                                          </p:val>
                                        </p:tav>
                                        <p:tav tm="100000">
                                          <p:val>
                                            <p:strVal val="#ppt_x"/>
                                          </p:val>
                                        </p:tav>
                                      </p:tavLst>
                                    </p:anim>
                                    <p:anim calcmode="lin" valueType="num">
                                      <p:cBhvr additive="base">
                                        <p:cTn id="87" dur="500" fill="hold"/>
                                        <p:tgtEl>
                                          <p:spTgt spid="24578"/>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ppt_x"/>
                                          </p:val>
                                        </p:tav>
                                        <p:tav tm="100000">
                                          <p:val>
                                            <p:strVal val="#ppt_x"/>
                                          </p:val>
                                        </p:tav>
                                      </p:tavLst>
                                    </p:anim>
                                    <p:anim calcmode="lin" valueType="num">
                                      <p:cBhvr additive="base">
                                        <p:cTn id="97" dur="500" fill="hold"/>
                                        <p:tgtEl>
                                          <p:spTgt spid="14"/>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500" fill="hold"/>
                                        <p:tgtEl>
                                          <p:spTgt spid="25"/>
                                        </p:tgtEl>
                                        <p:attrNameLst>
                                          <p:attrName>ppt_x</p:attrName>
                                        </p:attrNameLst>
                                      </p:cBhvr>
                                      <p:tavLst>
                                        <p:tav tm="0">
                                          <p:val>
                                            <p:strVal val="#ppt_x"/>
                                          </p:val>
                                        </p:tav>
                                        <p:tav tm="100000">
                                          <p:val>
                                            <p:strVal val="#ppt_x"/>
                                          </p:val>
                                        </p:tav>
                                      </p:tavLst>
                                    </p:anim>
                                    <p:anim calcmode="lin" valueType="num">
                                      <p:cBhvr additive="base">
                                        <p:cTn id="102" dur="500" fill="hold"/>
                                        <p:tgtEl>
                                          <p:spTgt spid="25"/>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16"/>
                                        </p:tgtEl>
                                        <p:attrNameLst>
                                          <p:attrName>style.visibility</p:attrName>
                                        </p:attrNameLst>
                                      </p:cBhvr>
                                      <p:to>
                                        <p:strVal val="visible"/>
                                      </p:to>
                                    </p:set>
                                    <p:anim calcmode="lin" valueType="num">
                                      <p:cBhvr additive="base">
                                        <p:cTn id="106" dur="500" fill="hold"/>
                                        <p:tgtEl>
                                          <p:spTgt spid="16"/>
                                        </p:tgtEl>
                                        <p:attrNameLst>
                                          <p:attrName>ppt_x</p:attrName>
                                        </p:attrNameLst>
                                      </p:cBhvr>
                                      <p:tavLst>
                                        <p:tav tm="0">
                                          <p:val>
                                            <p:strVal val="#ppt_x"/>
                                          </p:val>
                                        </p:tav>
                                        <p:tav tm="100000">
                                          <p:val>
                                            <p:strVal val="#ppt_x"/>
                                          </p:val>
                                        </p:tav>
                                      </p:tavLst>
                                    </p:anim>
                                    <p:anim calcmode="lin" valueType="num">
                                      <p:cBhvr additive="base">
                                        <p:cTn id="107" dur="500" fill="hold"/>
                                        <p:tgtEl>
                                          <p:spTgt spid="16"/>
                                        </p:tgtEl>
                                        <p:attrNameLst>
                                          <p:attrName>ppt_y</p:attrName>
                                        </p:attrNameLst>
                                      </p:cBhvr>
                                      <p:tavLst>
                                        <p:tav tm="0">
                                          <p:val>
                                            <p:strVal val="1+#ppt_h/2"/>
                                          </p:val>
                                        </p:tav>
                                        <p:tav tm="100000">
                                          <p:val>
                                            <p:strVal val="#ppt_y"/>
                                          </p:val>
                                        </p:tav>
                                      </p:tavLst>
                                    </p:anim>
                                  </p:childTnLst>
                                </p:cTn>
                              </p:par>
                            </p:childTnLst>
                          </p:cTn>
                        </p:par>
                        <p:par>
                          <p:cTn id="108" fill="hold">
                            <p:stCondLst>
                              <p:cond delay="8000"/>
                            </p:stCondLst>
                            <p:childTnLst>
                              <p:par>
                                <p:cTn id="109" presetID="2" presetClass="entr" presetSubtype="4"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500" fill="hold"/>
                                        <p:tgtEl>
                                          <p:spTgt spid="23"/>
                                        </p:tgtEl>
                                        <p:attrNameLst>
                                          <p:attrName>ppt_x</p:attrName>
                                        </p:attrNameLst>
                                      </p:cBhvr>
                                      <p:tavLst>
                                        <p:tav tm="0">
                                          <p:val>
                                            <p:strVal val="#ppt_x"/>
                                          </p:val>
                                        </p:tav>
                                        <p:tav tm="100000">
                                          <p:val>
                                            <p:strVal val="#ppt_x"/>
                                          </p:val>
                                        </p:tav>
                                      </p:tavLst>
                                    </p:anim>
                                    <p:anim calcmode="lin" valueType="num">
                                      <p:cBhvr additive="base">
                                        <p:cTn id="112" dur="500" fill="hold"/>
                                        <p:tgtEl>
                                          <p:spTgt spid="23"/>
                                        </p:tgtEl>
                                        <p:attrNameLst>
                                          <p:attrName>ppt_y</p:attrName>
                                        </p:attrNameLst>
                                      </p:cBhvr>
                                      <p:tavLst>
                                        <p:tav tm="0">
                                          <p:val>
                                            <p:strVal val="1+#ppt_h/2"/>
                                          </p:val>
                                        </p:tav>
                                        <p:tav tm="100000">
                                          <p:val>
                                            <p:strVal val="#ppt_y"/>
                                          </p:val>
                                        </p:tav>
                                      </p:tavLst>
                                    </p:anim>
                                  </p:childTnLst>
                                </p:cTn>
                              </p:par>
                            </p:childTnLst>
                          </p:cTn>
                        </p:par>
                        <p:par>
                          <p:cTn id="113" fill="hold">
                            <p:stCondLst>
                              <p:cond delay="8500"/>
                            </p:stCondLst>
                            <p:childTnLst>
                              <p:par>
                                <p:cTn id="114" presetID="2" presetClass="entr" presetSubtype="4" fill="hold" grpId="2" nodeType="afterEffect">
                                  <p:stCondLst>
                                    <p:cond delay="0"/>
                                  </p:stCondLst>
                                  <p:childTnLst>
                                    <p:set>
                                      <p:cBhvr>
                                        <p:cTn id="115" dur="1" fill="hold">
                                          <p:stCondLst>
                                            <p:cond delay="0"/>
                                          </p:stCondLst>
                                        </p:cTn>
                                        <p:tgtEl>
                                          <p:spTgt spid="58386"/>
                                        </p:tgtEl>
                                        <p:attrNameLst>
                                          <p:attrName>style.visibility</p:attrName>
                                        </p:attrNameLst>
                                      </p:cBhvr>
                                      <p:to>
                                        <p:strVal val="visible"/>
                                      </p:to>
                                    </p:set>
                                    <p:anim calcmode="lin" valueType="num">
                                      <p:cBhvr additive="base">
                                        <p:cTn id="116" dur="500" fill="hold"/>
                                        <p:tgtEl>
                                          <p:spTgt spid="58386"/>
                                        </p:tgtEl>
                                        <p:attrNameLst>
                                          <p:attrName>ppt_x</p:attrName>
                                        </p:attrNameLst>
                                      </p:cBhvr>
                                      <p:tavLst>
                                        <p:tav tm="0">
                                          <p:val>
                                            <p:strVal val="#ppt_x"/>
                                          </p:val>
                                        </p:tav>
                                        <p:tav tm="100000">
                                          <p:val>
                                            <p:strVal val="#ppt_x"/>
                                          </p:val>
                                        </p:tav>
                                      </p:tavLst>
                                    </p:anim>
                                    <p:anim calcmode="lin" valueType="num">
                                      <p:cBhvr additive="base">
                                        <p:cTn id="117" dur="500" fill="hold"/>
                                        <p:tgtEl>
                                          <p:spTgt spid="58386"/>
                                        </p:tgtEl>
                                        <p:attrNameLst>
                                          <p:attrName>ppt_y</p:attrName>
                                        </p:attrNameLst>
                                      </p:cBhvr>
                                      <p:tavLst>
                                        <p:tav tm="0">
                                          <p:val>
                                            <p:strVal val="1+#ppt_h/2"/>
                                          </p:val>
                                        </p:tav>
                                        <p:tav tm="100000">
                                          <p:val>
                                            <p:strVal val="#ppt_y"/>
                                          </p:val>
                                        </p:tav>
                                      </p:tavLst>
                                    </p:anim>
                                  </p:childTnLst>
                                </p:cTn>
                              </p:par>
                            </p:childTnLst>
                          </p:cTn>
                        </p:par>
                        <p:par>
                          <p:cTn id="118" fill="hold">
                            <p:stCondLst>
                              <p:cond delay="9000"/>
                            </p:stCondLst>
                            <p:childTnLst>
                              <p:par>
                                <p:cTn id="119" presetID="2" presetClass="entr" presetSubtype="4"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additive="base">
                                        <p:cTn id="121" dur="500" fill="hold"/>
                                        <p:tgtEl>
                                          <p:spTgt spid="19"/>
                                        </p:tgtEl>
                                        <p:attrNameLst>
                                          <p:attrName>ppt_x</p:attrName>
                                        </p:attrNameLst>
                                      </p:cBhvr>
                                      <p:tavLst>
                                        <p:tav tm="0">
                                          <p:val>
                                            <p:strVal val="#ppt_x"/>
                                          </p:val>
                                        </p:tav>
                                        <p:tav tm="100000">
                                          <p:val>
                                            <p:strVal val="#ppt_x"/>
                                          </p:val>
                                        </p:tav>
                                      </p:tavLst>
                                    </p:anim>
                                    <p:anim calcmode="lin" valueType="num">
                                      <p:cBhvr additive="base">
                                        <p:cTn id="122" dur="500" fill="hold"/>
                                        <p:tgtEl>
                                          <p:spTgt spid="19"/>
                                        </p:tgtEl>
                                        <p:attrNameLst>
                                          <p:attrName>ppt_y</p:attrName>
                                        </p:attrNameLst>
                                      </p:cBhvr>
                                      <p:tavLst>
                                        <p:tav tm="0">
                                          <p:val>
                                            <p:strVal val="1+#ppt_h/2"/>
                                          </p:val>
                                        </p:tav>
                                        <p:tav tm="100000">
                                          <p:val>
                                            <p:strVal val="#ppt_y"/>
                                          </p:val>
                                        </p:tav>
                                      </p:tavLst>
                                    </p:anim>
                                  </p:childTnLst>
                                </p:cTn>
                              </p:par>
                            </p:childTnLst>
                          </p:cTn>
                        </p:par>
                        <p:par>
                          <p:cTn id="123" fill="hold">
                            <p:stCondLst>
                              <p:cond delay="9500"/>
                            </p:stCondLst>
                            <p:childTnLst>
                              <p:par>
                                <p:cTn id="124" presetID="2" presetClass="entr" presetSubtype="4"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additive="base">
                                        <p:cTn id="126" dur="500" fill="hold"/>
                                        <p:tgtEl>
                                          <p:spTgt spid="20"/>
                                        </p:tgtEl>
                                        <p:attrNameLst>
                                          <p:attrName>ppt_x</p:attrName>
                                        </p:attrNameLst>
                                      </p:cBhvr>
                                      <p:tavLst>
                                        <p:tav tm="0">
                                          <p:val>
                                            <p:strVal val="#ppt_x"/>
                                          </p:val>
                                        </p:tav>
                                        <p:tav tm="100000">
                                          <p:val>
                                            <p:strVal val="#ppt_x"/>
                                          </p:val>
                                        </p:tav>
                                      </p:tavLst>
                                    </p:anim>
                                    <p:anim calcmode="lin" valueType="num">
                                      <p:cBhvr additive="base">
                                        <p:cTn id="12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3" grpId="0"/>
      <p:bldP spid="58386" grpId="1"/>
      <p:bldP spid="2" grpId="0"/>
      <p:bldP spid="3" grpId="0"/>
      <p:bldP spid="4" grpId="0"/>
      <p:bldP spid="26" grpId="0" animBg="1"/>
      <p:bldP spid="5" grpId="0"/>
      <p:bldP spid="6" grpId="0"/>
      <p:bldP spid="7" grpId="0"/>
      <p:bldP spid="8" grpId="0"/>
      <p:bldP spid="24" grpId="0" animBg="1"/>
      <p:bldP spid="10" grpId="0"/>
      <p:bldP spid="12" grpId="0"/>
      <p:bldP spid="24578" grpId="0" animBg="1"/>
      <p:bldP spid="11" grpId="0"/>
      <p:bldP spid="14" grpId="0"/>
      <p:bldP spid="25" grpId="0" bldLvl="0" animBg="1"/>
      <p:bldP spid="16" grpId="0"/>
      <p:bldP spid="23" grpId="0" bldLvl="0" animBg="1"/>
      <p:bldP spid="58386" grpId="2"/>
      <p:bldP spid="19" grpId="0"/>
      <p:bldP spid="20" grpId="0"/>
      <p:bldP spid="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文本占位符 68609"/>
          <p:cNvSpPr>
            <a:spLocks noGrp="1" noRot="1"/>
          </p:cNvSpPr>
          <p:nvPr>
            <p:ph type="body" idx="4294967295"/>
          </p:nvPr>
        </p:nvSpPr>
        <p:spPr>
          <a:xfrm>
            <a:off x="1712913" y="1409700"/>
            <a:ext cx="8766175" cy="4038600"/>
          </a:xfrm>
        </p:spPr>
        <p:txBody>
          <a:bodyPr anchor="t">
            <a:normAutofit/>
          </a:bodyPr>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kumimoji="0" lang="en-US" altLang="zh-CN" sz="1200" b="0" i="0" u="none" strike="noStrike" kern="1200" cap="none" spc="150" normalizeH="0" baseline="0" noProof="1">
                <a:solidFill>
                  <a:srgbClr val="FF0000"/>
                </a:solidFill>
                <a:uFillTx/>
                <a:latin typeface="+mn-lt"/>
                <a:ea typeface="+mn-ea"/>
                <a:cs typeface="+mn-cs"/>
              </a:rPr>
              <a:t>      </a:t>
            </a:r>
            <a:r>
              <a:rPr kumimoji="0" lang="en-US" altLang="zh-CN" sz="2800" b="0" i="0" u="none" strike="noStrike" kern="1200" cap="none" spc="150" normalizeH="0" baseline="0" noProof="1">
                <a:solidFill>
                  <a:srgbClr val="191FF7"/>
                </a:solidFill>
                <a:uFillTx/>
                <a:latin typeface="华文中宋" panose="02010600040101010101" pitchFamily="2" charset="-122"/>
                <a:ea typeface="华文中宋" panose="02010600040101010101" pitchFamily="2" charset="-122"/>
                <a:cs typeface="+mn-cs"/>
              </a:rPr>
              <a:t> </a:t>
            </a:r>
            <a:r>
              <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40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60418" name="文本框 1"/>
          <p:cNvSpPr txBox="1"/>
          <p:nvPr/>
        </p:nvSpPr>
        <p:spPr>
          <a:xfrm>
            <a:off x="5207000" y="250508"/>
            <a:ext cx="1812925"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译  文</a:t>
            </a:r>
            <a:endParaRPr lang="zh-CN" altLang="en-US" sz="44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05130" y="1019175"/>
            <a:ext cx="11381105" cy="5405755"/>
          </a:xfrm>
          <a:prstGeom prst="rect">
            <a:avLst/>
          </a:prstGeom>
          <a:noFill/>
          <a:ln w="9525">
            <a:noFill/>
          </a:ln>
        </p:spPr>
        <p:txBody>
          <a:bodyPr wrap="square" anchor="t" anchorCtr="0">
            <a:spAutoFit/>
          </a:bodyPr>
          <a:p>
            <a:pPr>
              <a:lnSpc>
                <a:spcPct val="120000"/>
              </a:lnSpc>
            </a:pPr>
            <a:r>
              <a:rPr lang="en-US" altLang="zh-CN" sz="3600" b="1">
                <a:solidFill>
                  <a:srgbClr val="000000"/>
                </a:solidFill>
                <a:latin typeface="华文中宋" panose="02010600040101010101" pitchFamily="2" charset="-122"/>
                <a:ea typeface="华文中宋" panose="02010600040101010101" pitchFamily="2" charset="-122"/>
              </a:rPr>
              <a:t>      </a:t>
            </a:r>
            <a:r>
              <a:rPr lang="zh-CN" altLang="en-US" sz="3600" b="1">
                <a:solidFill>
                  <a:srgbClr val="000000"/>
                </a:solidFill>
                <a:latin typeface="华文中宋" panose="02010600040101010101" pitchFamily="2" charset="-122"/>
                <a:ea typeface="华文中宋" panose="02010600040101010101" pitchFamily="2" charset="-122"/>
              </a:rPr>
              <a:t>回去吧，我要断绝与外人的交游。既然世俗与我的志趣相背离，我还驾车出游有什么可求？跟乡里故人谈心叫人心情欢悦，以抚琴读书为快乐来解闷消愁。农夫告诉我春天到了，将要到西边的田地耕作。有时驾着巾车，有时划着孤舟。既要沿着幽深曲折的溪流探寻山谷，又要沿着崎岖不平的小路登上山丘。树木长得欣欣向荣，泉水涓涓长流。我羡慕万物各得其时，感叹自己的一生行将结束。</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0418"/>
                                        </p:tgtEl>
                                        <p:attrNameLst>
                                          <p:attrName>style.visibility</p:attrName>
                                        </p:attrNameLst>
                                      </p:cBhvr>
                                      <p:to>
                                        <p:strVal val="visible"/>
                                      </p:to>
                                    </p:set>
                                    <p:anim calcmode="lin" valueType="num">
                                      <p:cBhvr additive="base">
                                        <p:cTn id="7" dur="1000" fill="hold"/>
                                        <p:tgtEl>
                                          <p:spTgt spid="60418"/>
                                        </p:tgtEl>
                                        <p:attrNameLst>
                                          <p:attrName>ppt_x</p:attrName>
                                        </p:attrNameLst>
                                      </p:cBhvr>
                                      <p:tavLst>
                                        <p:tav tm="0">
                                          <p:val>
                                            <p:strVal val="#ppt_x"/>
                                          </p:val>
                                        </p:tav>
                                        <p:tav tm="100000">
                                          <p:val>
                                            <p:strVal val="#ppt_x"/>
                                          </p:val>
                                        </p:tav>
                                      </p:tavLst>
                                    </p:anim>
                                    <p:anim calcmode="lin" valueType="num">
                                      <p:cBhvr additive="base">
                                        <p:cTn id="8" dur="1000" fill="hold"/>
                                        <p:tgtEl>
                                          <p:spTgt spid="6041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4819" name="文本框 34818"/>
          <p:cNvSpPr txBox="1"/>
          <p:nvPr/>
        </p:nvSpPr>
        <p:spPr>
          <a:xfrm>
            <a:off x="8893810" y="803910"/>
            <a:ext cx="1167765" cy="539115"/>
          </a:xfrm>
          <a:prstGeom prst="rect">
            <a:avLst/>
          </a:prstGeom>
          <a:noFill/>
          <a:ln w="9525">
            <a:noFill/>
          </a:ln>
        </p:spPr>
        <p:txBody>
          <a:bodyPr lIns="0" tIns="0" rIns="0" bIns="0" anchor="t" anchorCtr="0"/>
          <a:p>
            <a:pPr>
              <a:spcBef>
                <a:spcPct val="50000"/>
              </a:spcBef>
            </a:pPr>
            <a:r>
              <a:rPr lang="zh-CN" altLang="en-US" sz="3600" b="1" dirty="0">
                <a:solidFill>
                  <a:srgbClr val="0000FF"/>
                </a:solidFill>
                <a:latin typeface="Arial" panose="020B0604020202020204" pitchFamily="34" charset="0"/>
                <a:ea typeface="华文行楷" panose="02010800040101010101" pitchFamily="2" charset="-122"/>
              </a:rPr>
              <a:t>焉求</a:t>
            </a:r>
            <a:endParaRPr lang="zh-CN" altLang="en-US" sz="3600" b="1" dirty="0">
              <a:solidFill>
                <a:srgbClr val="0000FF"/>
              </a:solidFill>
              <a:latin typeface="Arial" panose="020B0604020202020204" pitchFamily="34" charset="0"/>
              <a:ea typeface="华文行楷" panose="02010800040101010101" pitchFamily="2" charset="-122"/>
            </a:endParaRPr>
          </a:p>
        </p:txBody>
      </p:sp>
      <p:sp>
        <p:nvSpPr>
          <p:cNvPr id="34820" name="文本框 34819"/>
          <p:cNvSpPr txBox="1"/>
          <p:nvPr/>
        </p:nvSpPr>
        <p:spPr>
          <a:xfrm>
            <a:off x="3738563" y="723900"/>
            <a:ext cx="2500313" cy="706755"/>
          </a:xfrm>
          <a:prstGeom prst="rect">
            <a:avLst/>
          </a:prstGeom>
          <a:noFill/>
          <a:ln w="9525">
            <a:noFill/>
          </a:ln>
        </p:spPr>
        <p:txBody>
          <a:bodyPr>
            <a:spAutoFit/>
          </a:bodyPr>
          <a:p>
            <a:pPr>
              <a:buClr>
                <a:schemeClr val="bg1"/>
              </a:buClr>
            </a:pPr>
            <a:r>
              <a:rPr lang="zh-CN" altLang="en-US" sz="4000" b="1" noProof="1" dirty="0">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cs typeface="+mn-cs"/>
              </a:rPr>
              <a:t>重审心志</a:t>
            </a:r>
            <a:endParaRPr lang="zh-CN" altLang="en-US" sz="4000" b="1" noProof="1">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endParaRPr>
          </a:p>
        </p:txBody>
      </p:sp>
      <p:sp>
        <p:nvSpPr>
          <p:cNvPr id="34821" name="文本框 34820"/>
          <p:cNvSpPr txBox="1"/>
          <p:nvPr/>
        </p:nvSpPr>
        <p:spPr>
          <a:xfrm>
            <a:off x="3697288" y="1938338"/>
            <a:ext cx="2571750" cy="706755"/>
          </a:xfrm>
          <a:prstGeom prst="rect">
            <a:avLst/>
          </a:prstGeom>
          <a:noFill/>
          <a:ln w="9525">
            <a:noFill/>
          </a:ln>
        </p:spPr>
        <p:txBody>
          <a:bodyPr>
            <a:spAutoFit/>
          </a:bodyPr>
          <a:p>
            <a:pPr>
              <a:buClr>
                <a:schemeClr val="bg1"/>
              </a:buClr>
            </a:pPr>
            <a:r>
              <a:rPr lang="zh-CN" altLang="en-US" sz="4000" b="1" noProof="1" dirty="0">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cs typeface="+mn-cs"/>
              </a:rPr>
              <a:t>结交乡故</a:t>
            </a:r>
            <a:endParaRPr lang="zh-CN" altLang="en-US" sz="4000" b="1" noProof="1">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endParaRPr>
          </a:p>
        </p:txBody>
      </p:sp>
      <p:sp>
        <p:nvSpPr>
          <p:cNvPr id="34822" name="文本框 34821"/>
          <p:cNvSpPr txBox="1"/>
          <p:nvPr/>
        </p:nvSpPr>
        <p:spPr>
          <a:xfrm>
            <a:off x="3781425" y="3338513"/>
            <a:ext cx="2571750" cy="706755"/>
          </a:xfrm>
          <a:prstGeom prst="rect">
            <a:avLst/>
          </a:prstGeom>
          <a:noFill/>
          <a:ln w="9525">
            <a:noFill/>
          </a:ln>
        </p:spPr>
        <p:txBody>
          <a:bodyPr>
            <a:spAutoFit/>
          </a:bodyPr>
          <a:p>
            <a:pPr>
              <a:buClr>
                <a:schemeClr val="bg1"/>
              </a:buClr>
            </a:pPr>
            <a:r>
              <a:rPr lang="zh-CN" altLang="en-US" sz="4000" b="1" noProof="1" dirty="0">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cs typeface="+mn-cs"/>
              </a:rPr>
              <a:t>出游方式</a:t>
            </a:r>
            <a:endParaRPr lang="zh-CN" altLang="en-US" sz="4000" b="1" noProof="1">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endParaRPr>
          </a:p>
        </p:txBody>
      </p:sp>
      <p:sp>
        <p:nvSpPr>
          <p:cNvPr id="34823" name="文本框 34822"/>
          <p:cNvSpPr txBox="1"/>
          <p:nvPr/>
        </p:nvSpPr>
        <p:spPr>
          <a:xfrm>
            <a:off x="3781425" y="5226050"/>
            <a:ext cx="2640013" cy="706755"/>
          </a:xfrm>
          <a:prstGeom prst="rect">
            <a:avLst/>
          </a:prstGeom>
          <a:noFill/>
          <a:ln w="9525">
            <a:noFill/>
          </a:ln>
        </p:spPr>
        <p:txBody>
          <a:bodyPr>
            <a:spAutoFit/>
          </a:bodyPr>
          <a:p>
            <a:pPr>
              <a:buClr>
                <a:schemeClr val="bg1"/>
              </a:buClr>
            </a:pPr>
            <a:r>
              <a:rPr lang="zh-CN" altLang="en-US" sz="4000" b="1" noProof="1">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cs typeface="+mn-cs"/>
              </a:rPr>
              <a:t>所见所感</a:t>
            </a:r>
            <a:endParaRPr lang="zh-CN" altLang="en-US" sz="4000" b="1" noProof="1">
              <a:solidFill>
                <a:srgbClr val="0000FF"/>
              </a:solidFill>
              <a:effectLst>
                <a:outerShdw blurRad="38100" dist="38100" dir="2700000">
                  <a:srgbClr val="C0C0C0"/>
                </a:outerShdw>
              </a:effectLst>
              <a:latin typeface="Times New Roman" panose="02020603050405020304" charset="0"/>
              <a:ea typeface="华文行楷" panose="02010800040101010101" pitchFamily="2" charset="-122"/>
            </a:endParaRPr>
          </a:p>
        </p:txBody>
      </p:sp>
      <p:sp>
        <p:nvSpPr>
          <p:cNvPr id="34824" name="文本框 34823"/>
          <p:cNvSpPr txBox="1"/>
          <p:nvPr/>
        </p:nvSpPr>
        <p:spPr>
          <a:xfrm>
            <a:off x="6378575" y="1749425"/>
            <a:ext cx="3173413" cy="1079500"/>
          </a:xfrm>
          <a:prstGeom prst="rect">
            <a:avLst/>
          </a:prstGeom>
          <a:noFill/>
          <a:ln w="9525">
            <a:noFill/>
          </a:ln>
        </p:spPr>
        <p:txBody>
          <a:bodyPr lIns="0" tIns="0" rIns="0" bIns="0" anchor="t" anchorCtr="0"/>
          <a:p>
            <a:pPr>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悦情话  乐琴书告春及 事西畴</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34825" name="文本框 34824"/>
          <p:cNvSpPr txBox="1"/>
          <p:nvPr/>
        </p:nvSpPr>
        <p:spPr>
          <a:xfrm>
            <a:off x="6345238" y="569913"/>
            <a:ext cx="1943100" cy="1008062"/>
          </a:xfrm>
          <a:prstGeom prst="rect">
            <a:avLst/>
          </a:prstGeom>
          <a:noFill/>
          <a:ln w="9525">
            <a:noFill/>
          </a:ln>
        </p:spPr>
        <p:txBody>
          <a:bodyPr lIns="0" tIns="0" rIns="0" bIns="0" anchor="t" anchorCtr="0"/>
          <a:p>
            <a:pPr>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息交绝游　与世相违</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34826" name="文本框 34825"/>
          <p:cNvSpPr txBox="1"/>
          <p:nvPr/>
        </p:nvSpPr>
        <p:spPr>
          <a:xfrm>
            <a:off x="6580188" y="2994025"/>
            <a:ext cx="1512887" cy="1149350"/>
          </a:xfrm>
          <a:prstGeom prst="rect">
            <a:avLst/>
          </a:prstGeom>
          <a:noFill/>
          <a:ln w="9525">
            <a:noFill/>
          </a:ln>
        </p:spPr>
        <p:txBody>
          <a:bodyPr lIns="0" tIns="0" rIns="0" bIns="0" anchor="t" anchorCtr="0"/>
          <a:p>
            <a:pPr>
              <a:lnSpc>
                <a:spcPct val="12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命巾车棹孤舟</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34827" name="文本框 34826"/>
          <p:cNvSpPr txBox="1"/>
          <p:nvPr/>
        </p:nvSpPr>
        <p:spPr>
          <a:xfrm>
            <a:off x="6416675" y="4711700"/>
            <a:ext cx="1871663" cy="1728788"/>
          </a:xfrm>
          <a:prstGeom prst="rect">
            <a:avLst/>
          </a:prstGeom>
          <a:noFill/>
          <a:ln w="9525">
            <a:noFill/>
          </a:ln>
        </p:spPr>
        <p:txBody>
          <a:bodyPr lIns="0" tIns="0" rIns="0" bIns="0" anchor="t" anchorCtr="0"/>
          <a:p>
            <a:pPr>
              <a:lnSpc>
                <a:spcPct val="120000"/>
              </a:lnSpc>
              <a:spcBef>
                <a:spcPct val="50000"/>
              </a:spcBef>
            </a:pPr>
            <a:r>
              <a:rPr lang="zh-CN" altLang="en-US" sz="3200" b="1" dirty="0">
                <a:solidFill>
                  <a:schemeClr val="tx1"/>
                </a:solidFill>
                <a:latin typeface="华文中宋" panose="02010600040101010101" pitchFamily="2" charset="-122"/>
                <a:ea typeface="华文中宋" panose="02010600040101010101" pitchFamily="2" charset="-122"/>
              </a:rPr>
              <a:t>窈窕寻壑　崎岖经丘　木荣泉流</a:t>
            </a:r>
            <a:endParaRPr lang="zh-CN" altLang="en-US" sz="3200" b="1" dirty="0">
              <a:solidFill>
                <a:schemeClr val="tx1"/>
              </a:solidFill>
              <a:latin typeface="华文中宋" panose="02010600040101010101" pitchFamily="2" charset="-122"/>
              <a:ea typeface="华文中宋" panose="02010600040101010101" pitchFamily="2" charset="-122"/>
            </a:endParaRPr>
          </a:p>
        </p:txBody>
      </p:sp>
      <p:sp>
        <p:nvSpPr>
          <p:cNvPr id="34828" name="文本框 34827"/>
          <p:cNvSpPr txBox="1"/>
          <p:nvPr/>
        </p:nvSpPr>
        <p:spPr>
          <a:xfrm>
            <a:off x="8893810" y="4856163"/>
            <a:ext cx="1167765" cy="1468437"/>
          </a:xfrm>
          <a:prstGeom prst="rect">
            <a:avLst/>
          </a:prstGeom>
          <a:noFill/>
          <a:ln w="9525">
            <a:noFill/>
          </a:ln>
        </p:spPr>
        <p:txBody>
          <a:bodyPr vert="eaVert" anchor="t" anchorCtr="0">
            <a:spAutoFit/>
          </a:bodyPr>
          <a:p>
            <a:pPr>
              <a:spcBef>
                <a:spcPct val="50000"/>
              </a:spcBef>
            </a:pPr>
            <a:r>
              <a:rPr lang="zh-CN" altLang="en-US" sz="3200" b="1" dirty="0">
                <a:solidFill>
                  <a:srgbClr val="0000FF"/>
                </a:solidFill>
                <a:latin typeface="Arial" panose="020B0604020202020204" pitchFamily="34" charset="0"/>
                <a:ea typeface="华文行楷" panose="02010800040101010101" pitchFamily="2" charset="-122"/>
              </a:rPr>
              <a:t>善万物感吾生</a:t>
            </a:r>
            <a:endParaRPr lang="zh-CN" altLang="en-US" sz="3200" b="1" dirty="0">
              <a:solidFill>
                <a:srgbClr val="0000FF"/>
              </a:solidFill>
              <a:latin typeface="Arial" panose="020B0604020202020204" pitchFamily="34" charset="0"/>
              <a:ea typeface="华文行楷" panose="02010800040101010101" pitchFamily="2" charset="-122"/>
            </a:endParaRPr>
          </a:p>
        </p:txBody>
      </p:sp>
      <p:sp>
        <p:nvSpPr>
          <p:cNvPr id="34829" name="左大括号 34828"/>
          <p:cNvSpPr/>
          <p:nvPr/>
        </p:nvSpPr>
        <p:spPr>
          <a:xfrm>
            <a:off x="5951538" y="1835150"/>
            <a:ext cx="287337" cy="908050"/>
          </a:xfrm>
          <a:prstGeom prst="leftBrace">
            <a:avLst>
              <a:gd name="adj1" fmla="val 25998"/>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4830" name="左大括号 34829"/>
          <p:cNvSpPr/>
          <p:nvPr/>
        </p:nvSpPr>
        <p:spPr>
          <a:xfrm>
            <a:off x="6091238" y="3235325"/>
            <a:ext cx="287337" cy="908050"/>
          </a:xfrm>
          <a:prstGeom prst="leftBrace">
            <a:avLst>
              <a:gd name="adj1" fmla="val 25998"/>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4831" name="双大括号 34830"/>
          <p:cNvSpPr/>
          <p:nvPr/>
        </p:nvSpPr>
        <p:spPr>
          <a:xfrm>
            <a:off x="6091238" y="635000"/>
            <a:ext cx="2473325" cy="876300"/>
          </a:xfrm>
          <a:prstGeom prst="bracePair">
            <a:avLst>
              <a:gd name="adj" fmla="val 8333"/>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34832" name="双大括号 34831"/>
          <p:cNvSpPr/>
          <p:nvPr/>
        </p:nvSpPr>
        <p:spPr>
          <a:xfrm>
            <a:off x="6092825" y="4856163"/>
            <a:ext cx="2519363" cy="1439862"/>
          </a:xfrm>
          <a:prstGeom prst="bracePair">
            <a:avLst>
              <a:gd name="adj" fmla="val 8333"/>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61456" name="左大括号 34832"/>
          <p:cNvSpPr/>
          <p:nvPr/>
        </p:nvSpPr>
        <p:spPr>
          <a:xfrm>
            <a:off x="3481388" y="1073150"/>
            <a:ext cx="215900" cy="4649788"/>
          </a:xfrm>
          <a:prstGeom prst="leftBrace">
            <a:avLst>
              <a:gd name="adj1" fmla="val 189144"/>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61457" name="文本框 34833"/>
          <p:cNvSpPr txBox="1"/>
          <p:nvPr/>
        </p:nvSpPr>
        <p:spPr>
          <a:xfrm>
            <a:off x="2156778" y="1195388"/>
            <a:ext cx="1013460" cy="4465637"/>
          </a:xfrm>
          <a:prstGeom prst="rect">
            <a:avLst/>
          </a:prstGeom>
          <a:noFill/>
          <a:ln w="9525">
            <a:noFill/>
          </a:ln>
        </p:spPr>
        <p:txBody>
          <a:bodyPr vert="eaVert" anchor="t" anchorCtr="0">
            <a:spAutoFit/>
          </a:bodyPr>
          <a:p>
            <a:pPr>
              <a:spcBef>
                <a:spcPct val="50000"/>
              </a:spcBef>
            </a:pPr>
            <a:r>
              <a:rPr lang="zh-CN" altLang="en-US" sz="5400" b="1" dirty="0">
                <a:solidFill>
                  <a:srgbClr val="FF0000"/>
                </a:solidFill>
                <a:latin typeface="微软雅黑" panose="020B0503020204020204" charset="-122"/>
                <a:ea typeface="微软雅黑" panose="020B0503020204020204" charset="-122"/>
              </a:rPr>
              <a:t>三、交游之乐</a:t>
            </a:r>
            <a:endParaRPr lang="zh-CN" altLang="en-US" sz="54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61457"/>
                                        </p:tgtEl>
                                        <p:attrNameLst>
                                          <p:attrName>style.visibility</p:attrName>
                                        </p:attrNameLst>
                                      </p:cBhvr>
                                      <p:to>
                                        <p:strVal val="visible"/>
                                      </p:to>
                                    </p:set>
                                    <p:anim calcmode="lin" valueType="num">
                                      <p:cBhvr>
                                        <p:cTn id="7" dur="1000" fill="hold"/>
                                        <p:tgtEl>
                                          <p:spTgt spid="61457"/>
                                        </p:tgtEl>
                                        <p:attrNameLst>
                                          <p:attrName>ppt_w</p:attrName>
                                        </p:attrNameLst>
                                      </p:cBhvr>
                                      <p:tavLst>
                                        <p:tav tm="0">
                                          <p:val>
                                            <p:fltVal val="0.000000"/>
                                          </p:val>
                                        </p:tav>
                                        <p:tav tm="100000">
                                          <p:val>
                                            <p:strVal val="#ppt_w"/>
                                          </p:val>
                                        </p:tav>
                                      </p:tavLst>
                                    </p:anim>
                                    <p:anim calcmode="lin" valueType="num">
                                      <p:cBhvr>
                                        <p:cTn id="8" dur="1000" fill="hold"/>
                                        <p:tgtEl>
                                          <p:spTgt spid="61457"/>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61456"/>
                                        </p:tgtEl>
                                        <p:attrNameLst>
                                          <p:attrName>style.visibility</p:attrName>
                                        </p:attrNameLst>
                                      </p:cBhvr>
                                      <p:to>
                                        <p:strVal val="visible"/>
                                      </p:to>
                                    </p:set>
                                    <p:anim calcmode="lin" valueType="num">
                                      <p:cBhvr additive="base">
                                        <p:cTn id="12" dur="500" fill="hold"/>
                                        <p:tgtEl>
                                          <p:spTgt spid="61456"/>
                                        </p:tgtEl>
                                        <p:attrNameLst>
                                          <p:attrName>ppt_x</p:attrName>
                                        </p:attrNameLst>
                                      </p:cBhvr>
                                      <p:tavLst>
                                        <p:tav tm="0">
                                          <p:val>
                                            <p:strVal val="#ppt_x"/>
                                          </p:val>
                                        </p:tav>
                                        <p:tav tm="100000">
                                          <p:val>
                                            <p:strVal val="#ppt_x"/>
                                          </p:val>
                                        </p:tav>
                                      </p:tavLst>
                                    </p:anim>
                                    <p:anim calcmode="lin" valueType="num">
                                      <p:cBhvr additive="base">
                                        <p:cTn id="13" dur="500" fill="hold"/>
                                        <p:tgtEl>
                                          <p:spTgt spid="61456"/>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34820"/>
                                        </p:tgtEl>
                                        <p:attrNameLst>
                                          <p:attrName>style.visibility</p:attrName>
                                        </p:attrNameLst>
                                      </p:cBhvr>
                                      <p:to>
                                        <p:strVal val="visible"/>
                                      </p:to>
                                    </p:set>
                                    <p:anim calcmode="lin" valueType="num">
                                      <p:cBhvr additive="base">
                                        <p:cTn id="17" dur="500" fill="hold"/>
                                        <p:tgtEl>
                                          <p:spTgt spid="34820"/>
                                        </p:tgtEl>
                                        <p:attrNameLst>
                                          <p:attrName>ppt_x</p:attrName>
                                        </p:attrNameLst>
                                      </p:cBhvr>
                                      <p:tavLst>
                                        <p:tav tm="0">
                                          <p:val>
                                            <p:strVal val="#ppt_x"/>
                                          </p:val>
                                        </p:tav>
                                        <p:tav tm="100000">
                                          <p:val>
                                            <p:strVal val="#ppt_x"/>
                                          </p:val>
                                        </p:tav>
                                      </p:tavLst>
                                    </p:anim>
                                    <p:anim calcmode="lin" valueType="num">
                                      <p:cBhvr additive="base">
                                        <p:cTn id="18" dur="500" fill="hold"/>
                                        <p:tgtEl>
                                          <p:spTgt spid="34820"/>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34825"/>
                                        </p:tgtEl>
                                        <p:attrNameLst>
                                          <p:attrName>style.visibility</p:attrName>
                                        </p:attrNameLst>
                                      </p:cBhvr>
                                      <p:to>
                                        <p:strVal val="visible"/>
                                      </p:to>
                                    </p:set>
                                    <p:anim calcmode="lin" valueType="num">
                                      <p:cBhvr additive="base">
                                        <p:cTn id="22" dur="500" fill="hold"/>
                                        <p:tgtEl>
                                          <p:spTgt spid="34825"/>
                                        </p:tgtEl>
                                        <p:attrNameLst>
                                          <p:attrName>ppt_x</p:attrName>
                                        </p:attrNameLst>
                                      </p:cBhvr>
                                      <p:tavLst>
                                        <p:tav tm="0">
                                          <p:val>
                                            <p:strVal val="#ppt_x"/>
                                          </p:val>
                                        </p:tav>
                                        <p:tav tm="100000">
                                          <p:val>
                                            <p:strVal val="#ppt_x"/>
                                          </p:val>
                                        </p:tav>
                                      </p:tavLst>
                                    </p:anim>
                                    <p:anim calcmode="lin" valueType="num">
                                      <p:cBhvr additive="base">
                                        <p:cTn id="23" dur="500" fill="hold"/>
                                        <p:tgtEl>
                                          <p:spTgt spid="34825"/>
                                        </p:tgtEl>
                                        <p:attrNameLst>
                                          <p:attrName>ppt_y</p:attrName>
                                        </p:attrNameLst>
                                      </p:cBhvr>
                                      <p:tavLst>
                                        <p:tav tm="0">
                                          <p:val>
                                            <p:strVal val="1+#ppt_h/2"/>
                                          </p:val>
                                        </p:tav>
                                        <p:tav tm="100000">
                                          <p:val>
                                            <p:strVal val="#ppt_y"/>
                                          </p:val>
                                        </p:tav>
                                      </p:tavLst>
                                    </p:anim>
                                  </p:childTnLst>
                                </p:cTn>
                              </p:par>
                              <p:par>
                                <p:cTn id="24" presetID="1" presetClass="entr" presetSubtype="0" fill="hold" grpId="0" nodeType="withEffect">
                                  <p:stCondLst>
                                    <p:cond delay="0"/>
                                  </p:stCondLst>
                                  <p:childTnLst>
                                    <p:set>
                                      <p:cBhvr>
                                        <p:cTn id="25" dur="1" fill="hold">
                                          <p:stCondLst>
                                            <p:cond delay="0"/>
                                          </p:stCondLst>
                                        </p:cTn>
                                        <p:tgtEl>
                                          <p:spTgt spid="34819"/>
                                        </p:tgtEl>
                                        <p:attrNameLst>
                                          <p:attrName>style.visibility</p:attrName>
                                        </p:attrNameLst>
                                      </p:cBhvr>
                                      <p:to>
                                        <p:strVal val="visible"/>
                                      </p:to>
                                    </p:set>
                                  </p:childTnLst>
                                </p:cTn>
                              </p:par>
                            </p:childTnLst>
                          </p:cTn>
                        </p:par>
                        <p:par>
                          <p:cTn id="26" fill="hold">
                            <p:stCondLst>
                              <p:cond delay="2500"/>
                            </p:stCondLst>
                            <p:childTnLst>
                              <p:par>
                                <p:cTn id="27" presetID="7" presetClass="entr" presetSubtype="8" fill="hold" grpId="0" nodeType="afterEffect">
                                  <p:stCondLst>
                                    <p:cond delay="0"/>
                                  </p:stCondLst>
                                  <p:childTnLst>
                                    <p:set>
                                      <p:cBhvr>
                                        <p:cTn id="28" dur="1" fill="hold">
                                          <p:stCondLst>
                                            <p:cond delay="0"/>
                                          </p:stCondLst>
                                        </p:cTn>
                                        <p:tgtEl>
                                          <p:spTgt spid="34821"/>
                                        </p:tgtEl>
                                        <p:attrNameLst>
                                          <p:attrName>style.visibility</p:attrName>
                                        </p:attrNameLst>
                                      </p:cBhvr>
                                      <p:to>
                                        <p:strVal val="visible"/>
                                      </p:to>
                                    </p:set>
                                    <p:anim calcmode="lin" valueType="num">
                                      <p:cBhvr>
                                        <p:cTn id="29" dur="500" fill="hold"/>
                                        <p:tgtEl>
                                          <p:spTgt spid="34821"/>
                                        </p:tgtEl>
                                        <p:attrNameLst>
                                          <p:attrName>ppt_x</p:attrName>
                                        </p:attrNameLst>
                                      </p:cBhvr>
                                      <p:tavLst>
                                        <p:tav tm="0">
                                          <p:val>
                                            <p:strVal val="0-#ppt_w/2"/>
                                          </p:val>
                                        </p:tav>
                                        <p:tav tm="100000">
                                          <p:val>
                                            <p:strVal val="#ppt_x"/>
                                          </p:val>
                                        </p:tav>
                                      </p:tavLst>
                                    </p:anim>
                                    <p:anim calcmode="lin" valueType="num">
                                      <p:cBhvr>
                                        <p:cTn id="30" dur="500" fill="hold"/>
                                        <p:tgtEl>
                                          <p:spTgt spid="34821"/>
                                        </p:tgtEl>
                                        <p:attrNameLst>
                                          <p:attrName>ppt_y</p:attrName>
                                        </p:attrNameLst>
                                      </p:cBhvr>
                                      <p:tavLst>
                                        <p:tav tm="0">
                                          <p:val>
                                            <p:strVal val="#ppt_y"/>
                                          </p:val>
                                        </p:tav>
                                        <p:tav tm="100000">
                                          <p:val>
                                            <p:strVal val="#ppt_y"/>
                                          </p:val>
                                        </p:tav>
                                      </p:tavLst>
                                    </p:anim>
                                  </p:childTnLst>
                                </p:cTn>
                              </p:par>
                              <p:par>
                                <p:cTn id="31" presetID="1" presetClass="entr" presetSubtype="0" fill="hold" nodeType="withEffect">
                                  <p:stCondLst>
                                    <p:cond delay="0"/>
                                  </p:stCondLst>
                                  <p:childTnLst>
                                    <p:set>
                                      <p:cBhvr>
                                        <p:cTn id="32" dur="1" fill="hold">
                                          <p:stCondLst>
                                            <p:cond delay="0"/>
                                          </p:stCondLst>
                                        </p:cTn>
                                        <p:tgtEl>
                                          <p:spTgt spid="34831"/>
                                        </p:tgtEl>
                                        <p:attrNameLst>
                                          <p:attrName>style.visibility</p:attrName>
                                        </p:attrNameLst>
                                      </p:cBhvr>
                                      <p:to>
                                        <p:strVal val="visible"/>
                                      </p:to>
                                    </p:set>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34824"/>
                                        </p:tgtEl>
                                        <p:attrNameLst>
                                          <p:attrName>style.visibility</p:attrName>
                                        </p:attrNameLst>
                                      </p:cBhvr>
                                      <p:to>
                                        <p:strVal val="visible"/>
                                      </p:to>
                                    </p:set>
                                    <p:anim calcmode="lin" valueType="num">
                                      <p:cBhvr additive="base">
                                        <p:cTn id="36" dur="500" fill="hold"/>
                                        <p:tgtEl>
                                          <p:spTgt spid="34824"/>
                                        </p:tgtEl>
                                        <p:attrNameLst>
                                          <p:attrName>ppt_x</p:attrName>
                                        </p:attrNameLst>
                                      </p:cBhvr>
                                      <p:tavLst>
                                        <p:tav tm="0">
                                          <p:val>
                                            <p:strVal val="#ppt_x"/>
                                          </p:val>
                                        </p:tav>
                                        <p:tav tm="100000">
                                          <p:val>
                                            <p:strVal val="#ppt_x"/>
                                          </p:val>
                                        </p:tav>
                                      </p:tavLst>
                                    </p:anim>
                                    <p:anim calcmode="lin" valueType="num">
                                      <p:cBhvr additive="base">
                                        <p:cTn id="37" dur="500" fill="hold"/>
                                        <p:tgtEl>
                                          <p:spTgt spid="3482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4829"/>
                                        </p:tgtEl>
                                        <p:attrNameLst>
                                          <p:attrName>style.visibility</p:attrName>
                                        </p:attrNameLst>
                                      </p:cBhvr>
                                      <p:to>
                                        <p:strVal val="visible"/>
                                      </p:to>
                                    </p:set>
                                    <p:anim calcmode="lin" valueType="num">
                                      <p:cBhvr additive="base">
                                        <p:cTn id="40" dur="500" fill="hold"/>
                                        <p:tgtEl>
                                          <p:spTgt spid="34829"/>
                                        </p:tgtEl>
                                        <p:attrNameLst>
                                          <p:attrName>ppt_x</p:attrName>
                                        </p:attrNameLst>
                                      </p:cBhvr>
                                      <p:tavLst>
                                        <p:tav tm="0">
                                          <p:val>
                                            <p:strVal val="#ppt_x"/>
                                          </p:val>
                                        </p:tav>
                                        <p:tav tm="100000">
                                          <p:val>
                                            <p:strVal val="#ppt_x"/>
                                          </p:val>
                                        </p:tav>
                                      </p:tavLst>
                                    </p:anim>
                                    <p:anim calcmode="lin" valueType="num">
                                      <p:cBhvr additive="base">
                                        <p:cTn id="41" dur="500" fill="hold"/>
                                        <p:tgtEl>
                                          <p:spTgt spid="34829"/>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34822"/>
                                        </p:tgtEl>
                                        <p:attrNameLst>
                                          <p:attrName>style.visibility</p:attrName>
                                        </p:attrNameLst>
                                      </p:cBhvr>
                                      <p:to>
                                        <p:strVal val="visible"/>
                                      </p:to>
                                    </p:set>
                                    <p:anim calcmode="lin" valueType="num">
                                      <p:cBhvr additive="base">
                                        <p:cTn id="45" dur="500" fill="hold"/>
                                        <p:tgtEl>
                                          <p:spTgt spid="34822"/>
                                        </p:tgtEl>
                                        <p:attrNameLst>
                                          <p:attrName>ppt_x</p:attrName>
                                        </p:attrNameLst>
                                      </p:cBhvr>
                                      <p:tavLst>
                                        <p:tav tm="0">
                                          <p:val>
                                            <p:strVal val="#ppt_x"/>
                                          </p:val>
                                        </p:tav>
                                        <p:tav tm="100000">
                                          <p:val>
                                            <p:strVal val="#ppt_x"/>
                                          </p:val>
                                        </p:tav>
                                      </p:tavLst>
                                    </p:anim>
                                    <p:anim calcmode="lin" valueType="num">
                                      <p:cBhvr additive="base">
                                        <p:cTn id="46" dur="500" fill="hold"/>
                                        <p:tgtEl>
                                          <p:spTgt spid="34822"/>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34826"/>
                                        </p:tgtEl>
                                        <p:attrNameLst>
                                          <p:attrName>style.visibility</p:attrName>
                                        </p:attrNameLst>
                                      </p:cBhvr>
                                      <p:to>
                                        <p:strVal val="visible"/>
                                      </p:to>
                                    </p:set>
                                    <p:anim calcmode="lin" valueType="num">
                                      <p:cBhvr additive="base">
                                        <p:cTn id="50" dur="500" fill="hold"/>
                                        <p:tgtEl>
                                          <p:spTgt spid="34826"/>
                                        </p:tgtEl>
                                        <p:attrNameLst>
                                          <p:attrName>ppt_x</p:attrName>
                                        </p:attrNameLst>
                                      </p:cBhvr>
                                      <p:tavLst>
                                        <p:tav tm="0">
                                          <p:val>
                                            <p:strVal val="#ppt_x"/>
                                          </p:val>
                                        </p:tav>
                                        <p:tav tm="100000">
                                          <p:val>
                                            <p:strVal val="#ppt_x"/>
                                          </p:val>
                                        </p:tav>
                                      </p:tavLst>
                                    </p:anim>
                                    <p:anim calcmode="lin" valueType="num">
                                      <p:cBhvr additive="base">
                                        <p:cTn id="51" dur="500" fill="hold"/>
                                        <p:tgtEl>
                                          <p:spTgt spid="34826"/>
                                        </p:tgtEl>
                                        <p:attrNameLst>
                                          <p:attrName>ppt_y</p:attrName>
                                        </p:attrNameLst>
                                      </p:cBhvr>
                                      <p:tavLst>
                                        <p:tav tm="0">
                                          <p:val>
                                            <p:strVal val="1+#ppt_h/2"/>
                                          </p:val>
                                        </p:tav>
                                        <p:tav tm="100000">
                                          <p:val>
                                            <p:strVal val="#ppt_y"/>
                                          </p:val>
                                        </p:tav>
                                      </p:tavLst>
                                    </p:anim>
                                  </p:childTnLst>
                                </p:cTn>
                              </p:par>
                              <p:par>
                                <p:cTn id="52" presetID="1" presetClass="entr" presetSubtype="0" fill="hold" nodeType="withEffect">
                                  <p:stCondLst>
                                    <p:cond delay="0"/>
                                  </p:stCondLst>
                                  <p:childTnLst>
                                    <p:set>
                                      <p:cBhvr>
                                        <p:cTn id="53" dur="1" fill="hold">
                                          <p:stCondLst>
                                            <p:cond delay="0"/>
                                          </p:stCondLst>
                                        </p:cTn>
                                        <p:tgtEl>
                                          <p:spTgt spid="34830"/>
                                        </p:tgtEl>
                                        <p:attrNameLst>
                                          <p:attrName>style.visibility</p:attrName>
                                        </p:attrNameLst>
                                      </p:cBhvr>
                                      <p:to>
                                        <p:strVal val="visible"/>
                                      </p:to>
                                    </p:set>
                                  </p:childTnLst>
                                </p:cTn>
                              </p:par>
                            </p:childTnLst>
                          </p:cTn>
                        </p:par>
                        <p:par>
                          <p:cTn id="54" fill="hold">
                            <p:stCondLst>
                              <p:cond delay="4500"/>
                            </p:stCondLst>
                            <p:childTnLst>
                              <p:par>
                                <p:cTn id="55" presetID="2" presetClass="entr" presetSubtype="4" fill="hold" grpId="0" nodeType="afterEffect">
                                  <p:stCondLst>
                                    <p:cond delay="0"/>
                                  </p:stCondLst>
                                  <p:childTnLst>
                                    <p:set>
                                      <p:cBhvr>
                                        <p:cTn id="56" dur="1" fill="hold">
                                          <p:stCondLst>
                                            <p:cond delay="0"/>
                                          </p:stCondLst>
                                        </p:cTn>
                                        <p:tgtEl>
                                          <p:spTgt spid="34823"/>
                                        </p:tgtEl>
                                        <p:attrNameLst>
                                          <p:attrName>style.visibility</p:attrName>
                                        </p:attrNameLst>
                                      </p:cBhvr>
                                      <p:to>
                                        <p:strVal val="visible"/>
                                      </p:to>
                                    </p:set>
                                    <p:anim calcmode="lin" valueType="num">
                                      <p:cBhvr additive="base">
                                        <p:cTn id="57" dur="500" fill="hold"/>
                                        <p:tgtEl>
                                          <p:spTgt spid="34823"/>
                                        </p:tgtEl>
                                        <p:attrNameLst>
                                          <p:attrName>ppt_x</p:attrName>
                                        </p:attrNameLst>
                                      </p:cBhvr>
                                      <p:tavLst>
                                        <p:tav tm="0">
                                          <p:val>
                                            <p:strVal val="#ppt_x"/>
                                          </p:val>
                                        </p:tav>
                                        <p:tav tm="100000">
                                          <p:val>
                                            <p:strVal val="#ppt_x"/>
                                          </p:val>
                                        </p:tav>
                                      </p:tavLst>
                                    </p:anim>
                                    <p:anim calcmode="lin" valueType="num">
                                      <p:cBhvr additive="base">
                                        <p:cTn id="58" dur="500" fill="hold"/>
                                        <p:tgtEl>
                                          <p:spTgt spid="34823"/>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grpId="0" nodeType="afterEffect">
                                  <p:stCondLst>
                                    <p:cond delay="0"/>
                                  </p:stCondLst>
                                  <p:childTnLst>
                                    <p:set>
                                      <p:cBhvr>
                                        <p:cTn id="61" dur="1" fill="hold">
                                          <p:stCondLst>
                                            <p:cond delay="0"/>
                                          </p:stCondLst>
                                        </p:cTn>
                                        <p:tgtEl>
                                          <p:spTgt spid="34827"/>
                                        </p:tgtEl>
                                        <p:attrNameLst>
                                          <p:attrName>style.visibility</p:attrName>
                                        </p:attrNameLst>
                                      </p:cBhvr>
                                      <p:to>
                                        <p:strVal val="visible"/>
                                      </p:to>
                                    </p:set>
                                    <p:anim calcmode="lin" valueType="num">
                                      <p:cBhvr additive="base">
                                        <p:cTn id="62" dur="500" fill="hold"/>
                                        <p:tgtEl>
                                          <p:spTgt spid="34827"/>
                                        </p:tgtEl>
                                        <p:attrNameLst>
                                          <p:attrName>ppt_x</p:attrName>
                                        </p:attrNameLst>
                                      </p:cBhvr>
                                      <p:tavLst>
                                        <p:tav tm="0">
                                          <p:val>
                                            <p:strVal val="#ppt_x"/>
                                          </p:val>
                                        </p:tav>
                                        <p:tav tm="100000">
                                          <p:val>
                                            <p:strVal val="#ppt_x"/>
                                          </p:val>
                                        </p:tav>
                                      </p:tavLst>
                                    </p:anim>
                                    <p:anim calcmode="lin" valueType="num">
                                      <p:cBhvr additive="base">
                                        <p:cTn id="63" dur="500" fill="hold"/>
                                        <p:tgtEl>
                                          <p:spTgt spid="34827"/>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 presetClass="entr" presetSubtype="4" fill="hold" grpId="0" nodeType="afterEffect">
                                  <p:stCondLst>
                                    <p:cond delay="0"/>
                                  </p:stCondLst>
                                  <p:childTnLst>
                                    <p:set>
                                      <p:cBhvr>
                                        <p:cTn id="66" dur="1" fill="hold">
                                          <p:stCondLst>
                                            <p:cond delay="0"/>
                                          </p:stCondLst>
                                        </p:cTn>
                                        <p:tgtEl>
                                          <p:spTgt spid="34828"/>
                                        </p:tgtEl>
                                        <p:attrNameLst>
                                          <p:attrName>style.visibility</p:attrName>
                                        </p:attrNameLst>
                                      </p:cBhvr>
                                      <p:to>
                                        <p:strVal val="visible"/>
                                      </p:to>
                                    </p:set>
                                    <p:anim calcmode="lin" valueType="num">
                                      <p:cBhvr additive="base">
                                        <p:cTn id="67" dur="500" fill="hold"/>
                                        <p:tgtEl>
                                          <p:spTgt spid="34828"/>
                                        </p:tgtEl>
                                        <p:attrNameLst>
                                          <p:attrName>ppt_x</p:attrName>
                                        </p:attrNameLst>
                                      </p:cBhvr>
                                      <p:tavLst>
                                        <p:tav tm="0">
                                          <p:val>
                                            <p:strVal val="#ppt_x"/>
                                          </p:val>
                                        </p:tav>
                                        <p:tav tm="100000">
                                          <p:val>
                                            <p:strVal val="#ppt_x"/>
                                          </p:val>
                                        </p:tav>
                                      </p:tavLst>
                                    </p:anim>
                                    <p:anim calcmode="lin" valueType="num">
                                      <p:cBhvr additive="base">
                                        <p:cTn id="68" dur="500" fill="hold"/>
                                        <p:tgtEl>
                                          <p:spTgt spid="34828"/>
                                        </p:tgtEl>
                                        <p:attrNameLst>
                                          <p:attrName>ppt_y</p:attrName>
                                        </p:attrNameLst>
                                      </p:cBhvr>
                                      <p:tavLst>
                                        <p:tav tm="0">
                                          <p:val>
                                            <p:strVal val="1+#ppt_h/2"/>
                                          </p:val>
                                        </p:tav>
                                        <p:tav tm="100000">
                                          <p:val>
                                            <p:strVal val="#ppt_y"/>
                                          </p:val>
                                        </p:tav>
                                      </p:tavLst>
                                    </p:anim>
                                  </p:childTnLst>
                                </p:cTn>
                              </p:par>
                              <p:par>
                                <p:cTn id="69" presetID="1" presetClass="entr" presetSubtype="0" fill="hold" nodeType="withEffect">
                                  <p:stCondLst>
                                    <p:cond delay="0"/>
                                  </p:stCondLst>
                                  <p:childTnLst>
                                    <p:set>
                                      <p:cBhvr>
                                        <p:cTn id="70" dur="1" fill="hold">
                                          <p:stCondLst>
                                            <p:cond delay="0"/>
                                          </p:stCondLst>
                                        </p:cTn>
                                        <p:tgtEl>
                                          <p:spTgt spid="348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P spid="34821" grpId="0"/>
      <p:bldP spid="34822" grpId="0"/>
      <p:bldP spid="34823" grpId="0"/>
      <p:bldP spid="34824" grpId="0"/>
      <p:bldP spid="34825" grpId="0"/>
      <p:bldP spid="34826" grpId="0"/>
      <p:bldP spid="34827" grpId="0"/>
      <p:bldP spid="34828" grpId="0"/>
      <p:bldP spid="61457" grpId="0"/>
      <p:bldP spid="61456"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文本框 1"/>
          <p:cNvSpPr txBox="1"/>
          <p:nvPr/>
        </p:nvSpPr>
        <p:spPr>
          <a:xfrm>
            <a:off x="5217795" y="184785"/>
            <a:ext cx="1756410" cy="706755"/>
          </a:xfrm>
          <a:prstGeom prst="rect">
            <a:avLst/>
          </a:prstGeom>
          <a:no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探   究</a:t>
            </a:r>
            <a:endParaRPr lang="zh-CN" altLang="en-US" sz="40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704850" y="1047750"/>
            <a:ext cx="11014075" cy="5309235"/>
          </a:xfrm>
          <a:prstGeom prst="rect">
            <a:avLst/>
          </a:prstGeom>
          <a:noFill/>
        </p:spPr>
        <p:txBody>
          <a:bodyPr wrap="square" rtlCol="0" anchor="t">
            <a:spAutoFit/>
          </a:bodyPr>
          <a:p>
            <a:pPr marL="0" marR="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pPr>
            <a:r>
              <a:rPr lang="en-US" altLang="zh-CN" sz="3200" b="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mn-ea"/>
              </a:rPr>
              <a:t>1</a:t>
            </a:r>
            <a:r>
              <a:rPr lang="zh-CN" altLang="en-US" sz="3200" b="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mn-ea"/>
              </a:rPr>
              <a:t>、第三段接第二段继续表现作者的隐士情怀，他是通过什么来表现的？</a:t>
            </a:r>
            <a:endParaRPr kumimoji="0" lang="zh-CN" altLang="en-US" sz="32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pPr>
            <a:r>
              <a:rPr lang="zh-CN" altLang="en-US" sz="3200" b="1">
                <a:solidFill>
                  <a:srgbClr val="000000"/>
                </a:solidFill>
                <a:uFillTx/>
                <a:latin typeface="华文中宋" panose="02010600040101010101" pitchFamily="2" charset="-122"/>
                <a:ea typeface="华文中宋" panose="02010600040101010101" pitchFamily="2" charset="-122"/>
                <a:sym typeface="+mn-ea"/>
              </a:rPr>
              <a:t>    </a:t>
            </a:r>
            <a:r>
              <a:rPr lang="en-US" altLang="zh-CN" sz="3200" b="1">
                <a:solidFill>
                  <a:srgbClr val="000000"/>
                </a:solidFill>
                <a:uFillTx/>
                <a:latin typeface="华文中宋" panose="02010600040101010101" pitchFamily="2" charset="-122"/>
                <a:ea typeface="华文中宋" panose="02010600040101010101" pitchFamily="2" charset="-122"/>
                <a:sym typeface="+mn-ea"/>
              </a:rPr>
              <a:t>  </a:t>
            </a:r>
            <a:r>
              <a:rPr lang="zh-CN" altLang="en-US" sz="3200" b="1">
                <a:solidFill>
                  <a:srgbClr val="000000"/>
                </a:solidFill>
                <a:uFillTx/>
                <a:latin typeface="华文中宋" panose="02010600040101010101" pitchFamily="2" charset="-122"/>
                <a:ea typeface="华文中宋" panose="02010600040101010101" pitchFamily="2" charset="-122"/>
                <a:sym typeface="+mn-ea"/>
              </a:rPr>
              <a:t>作者是通过乡村的生活来表现的。</a:t>
            </a:r>
            <a:endParaRPr lang="zh-CN" altLang="en-US" sz="3200" b="1">
              <a:solidFill>
                <a:srgbClr val="000000"/>
              </a:solidFill>
              <a:uFillTx/>
              <a:latin typeface="华文中宋" panose="02010600040101010101" pitchFamily="2" charset="-122"/>
              <a:ea typeface="华文中宋" panose="02010600040101010101" pitchFamily="2" charset="-122"/>
              <a:sym typeface="+mn-ea"/>
            </a:endParaRPr>
          </a:p>
          <a:p>
            <a:pPr marL="0" marR="0" indent="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pPr>
            <a:r>
              <a:rPr lang="en-US" altLang="zh-CN" sz="3200" b="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mn-ea"/>
              </a:rPr>
              <a:t>2</a:t>
            </a:r>
            <a:r>
              <a:rPr lang="zh-CN" altLang="en-US" sz="3200" b="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mn-ea"/>
              </a:rPr>
              <a:t>、本段开头两句表达了作者什么样的心意？</a:t>
            </a:r>
            <a:r>
              <a:rPr lang="en-US" altLang="zh-CN" sz="3200" b="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mn-ea"/>
              </a:rPr>
              <a:t> </a:t>
            </a:r>
            <a:endParaRPr kumimoji="0" lang="en-US" altLang="zh-CN" sz="3200" b="0" i="0" u="none" strike="noStrike" kern="1200" cap="none" spc="0" normalizeH="0" baseline="0" noProof="1">
              <a:solidFill>
                <a:srgbClr val="FF0000"/>
              </a:solidFill>
              <a:uFillTx/>
              <a:latin typeface="方正隶书简体" charset="-122"/>
              <a:ea typeface="方正隶书简体" charset="-122"/>
              <a:cs typeface="+mn-cs"/>
            </a:endParaRPr>
          </a:p>
          <a:p>
            <a:pPr marL="0" marR="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pPr>
            <a:r>
              <a:rPr lang="zh-CN" altLang="en-US" sz="3200" b="1">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mn-ea"/>
              </a:rPr>
              <a:t>      以“归去来兮”引出描写和感叹。作者重回久违的田园，更坚定了躬耕的决心，并流露出要与世俗相忘之意，以“息交以绝游”进一步表示对当权者和官场生活的鄙弃。</a:t>
            </a:r>
            <a:endParaRPr lang="zh-CN" altLang="en-US" sz="3200" b="1">
              <a:solidFill>
                <a:srgbClr val="000000"/>
              </a:solidFill>
              <a:uFillTx/>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2466"/>
                                        </p:tgtEl>
                                        <p:attrNameLst>
                                          <p:attrName>style.visibility</p:attrName>
                                        </p:attrNameLst>
                                      </p:cBhvr>
                                      <p:to>
                                        <p:strVal val="visible"/>
                                      </p:to>
                                    </p:set>
                                    <p:anim calcmode="lin" valueType="num">
                                      <p:cBhvr additive="base">
                                        <p:cTn id="7" dur="1000" fill="hold"/>
                                        <p:tgtEl>
                                          <p:spTgt spid="62466"/>
                                        </p:tgtEl>
                                        <p:attrNameLst>
                                          <p:attrName>ppt_x</p:attrName>
                                        </p:attrNameLst>
                                      </p:cBhvr>
                                      <p:tavLst>
                                        <p:tav tm="0">
                                          <p:val>
                                            <p:strVal val="#ppt_x"/>
                                          </p:val>
                                        </p:tav>
                                        <p:tav tm="100000">
                                          <p:val>
                                            <p:strVal val="#ppt_x"/>
                                          </p:val>
                                        </p:tav>
                                      </p:tavLst>
                                    </p:anim>
                                    <p:anim calcmode="lin" valueType="num">
                                      <p:cBhvr additive="base">
                                        <p:cTn id="8" dur="1000" fill="hold"/>
                                        <p:tgtEl>
                                          <p:spTgt spid="624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p:cTn id="18"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2">
                                            <p:txEl>
                                              <p:pRg st="1" end="1"/>
                                            </p:txEl>
                                          </p:spTgt>
                                        </p:tgtEl>
                                        <p:attrNameLst>
                                          <p:attrName>style.visibility</p:attrName>
                                        </p:attrNameLst>
                                      </p:cBhvr>
                                      <p:to>
                                        <p:strVal val="visible"/>
                                      </p:to>
                                    </p:set>
                                    <p:anim calcmode="lin" valueType="num">
                                      <p:cBhvr additive="base">
                                        <p:cTn id="2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2">
                                            <p:txEl>
                                              <p:pRg st="3" end="3"/>
                                            </p:txEl>
                                          </p:spTgt>
                                        </p:tgtEl>
                                        <p:attrNameLst>
                                          <p:attrName>style.visibility</p:attrName>
                                        </p:attrNameLst>
                                      </p:cBhvr>
                                      <p:to>
                                        <p:strVal val="visible"/>
                                      </p:to>
                                    </p:set>
                                    <p:anim calcmode="lin" valueType="num">
                                      <p:cBhvr additive="base">
                                        <p:cTn id="31"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0695" y="297180"/>
            <a:ext cx="11231245" cy="2819400"/>
          </a:xfrm>
          <a:prstGeom prst="rect">
            <a:avLst/>
          </a:prstGeom>
          <a:noFill/>
        </p:spPr>
        <p:txBody>
          <a:bodyPr wrap="square" rtlCol="0" anchor="t">
            <a:spAutoFit/>
          </a:bodyPr>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en-US" altLang="zh-CN" sz="32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3</a:t>
            </a:r>
            <a:r>
              <a:rPr lang="zh-CN" altLang="en-US" sz="3200" b="1" spc="150">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、本段中陶潜隐居乡村的生活乐趣，从哪些方面可以看出？</a:t>
            </a:r>
            <a:endParaRPr kumimoji="0" lang="zh-CN" altLang="en-US" sz="3200" b="1" i="0" u="none" strike="noStrike" kern="1200" cap="none" spc="15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1</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）促膝而谈的家庭之乐</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悦亲戚之话；</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endPar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2</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）弹琴消忧的本色生活</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乐琴书以忧；</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endPar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3</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）与乡邻交往之乐</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告余春及，有事西畴；</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endPar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90000"/>
              </a:lnSpc>
              <a:spcBef>
                <a:spcPts val="0"/>
              </a:spcBef>
              <a:spcAft>
                <a:spcPts val="1000"/>
              </a:spcAft>
              <a:buClrTx/>
              <a:buSzTx/>
              <a:buFont typeface="Arial" panose="020B0604020202020204" pitchFamily="34" charset="0"/>
              <a:buNone/>
            </a:pP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4</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）巾车孤舟出游之乐</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窈窕寻壑，崎岖经丘。</a:t>
            </a:r>
            <a:r>
              <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endParaRPr lang="en-US" altLang="zh-CN"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
        <p:nvSpPr>
          <p:cNvPr id="3" name="文本框 2"/>
          <p:cNvSpPr txBox="1"/>
          <p:nvPr/>
        </p:nvSpPr>
        <p:spPr>
          <a:xfrm>
            <a:off x="310515" y="3315335"/>
            <a:ext cx="11570970" cy="3062605"/>
          </a:xfrm>
          <a:prstGeom prst="rect">
            <a:avLst/>
          </a:prstGeom>
          <a:solidFill>
            <a:schemeClr val="accent4">
              <a:lumMod val="20000"/>
              <a:lumOff val="80000"/>
            </a:schemeClr>
          </a:solidFill>
        </p:spPr>
        <p:txBody>
          <a:bodyPr wrap="square" rtlCol="0" anchor="t">
            <a:spAutoFit/>
          </a:bodyPr>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en-US" altLang="zh-CN" sz="28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28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中国士大夫写劳动，都是倡导别人去劳动，自己是旁观者，王维、孟浩然虽擅长山水田园之作，然而却没有陶渊明这样真正的躬耕农亩。</a:t>
            </a:r>
            <a:endParaRPr kumimoji="0" lang="zh-CN" altLang="en-US" sz="28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zh-CN" altLang="en-US" sz="28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“种豆南山下，草盛豆苗稀。晨兴理荒秽，带月荷锄归。”</a:t>
            </a:r>
            <a:r>
              <a:rPr lang="en-US" altLang="zh-CN"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开春理常业，岁功聊可观。晨出肆微勤，日人负来还。”</a:t>
            </a:r>
            <a:r>
              <a:rPr lang="en-US" altLang="zh-CN"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温原长如此，躬耕非所叹。”</a:t>
            </a:r>
            <a:r>
              <a:rPr lang="en-US" altLang="zh-CN"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a:t>
            </a:r>
            <a:r>
              <a:rPr lang="zh-CN" altLang="en-US"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rPr>
              <a:t>时复墟曲中，披草共来往。相见无杂言，但道桑麻长。”</a:t>
            </a:r>
            <a:endParaRPr lang="zh-CN" altLang="en-US" sz="2800" b="1" spc="150">
              <a:solidFill>
                <a:srgbClr val="1D04DC"/>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1" end="1"/>
                                            </p:txEl>
                                          </p:spTgt>
                                        </p:tgtEl>
                                        <p:attrNameLst>
                                          <p:attrName>style.visibility</p:attrName>
                                        </p:attrNameLst>
                                      </p:cBhvr>
                                      <p:to>
                                        <p:strVal val="visible"/>
                                      </p:to>
                                    </p:set>
                                    <p:anim calcmode="lin" valueType="num">
                                      <p:cBhvr additive="base">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2" end="2"/>
                                            </p:txEl>
                                          </p:spTgt>
                                        </p:tgtEl>
                                        <p:attrNameLst>
                                          <p:attrName>style.visibility</p:attrName>
                                        </p:attrNameLst>
                                      </p:cBhvr>
                                      <p:to>
                                        <p:strVal val="visible"/>
                                      </p:to>
                                    </p:set>
                                    <p:anim calcmode="lin" valueType="num">
                                      <p:cBhvr additive="base">
                                        <p:cTn id="1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3" end="3"/>
                                            </p:txEl>
                                          </p:spTgt>
                                        </p:tgtEl>
                                        <p:attrNameLst>
                                          <p:attrName>style.visibility</p:attrName>
                                        </p:attrNameLst>
                                      </p:cBhvr>
                                      <p:to>
                                        <p:strVal val="visible"/>
                                      </p:to>
                                    </p:set>
                                    <p:anim calcmode="lin" valueType="num">
                                      <p:cBhvr additive="base">
                                        <p:cTn id="24"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
                                            <p:txEl>
                                              <p:pRg st="4" end="4"/>
                                            </p:txEl>
                                          </p:spTgt>
                                        </p:tgtEl>
                                        <p:attrNameLst>
                                          <p:attrName>style.visibility</p:attrName>
                                        </p:attrNameLst>
                                      </p:cBhvr>
                                      <p:to>
                                        <p:strVal val="visible"/>
                                      </p:to>
                                    </p:set>
                                    <p:anim calcmode="lin" valueType="num">
                                      <p:cBhvr additive="base">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55"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1000" fill="hold"/>
                                        <p:tgtEl>
                                          <p:spTgt spid="3"/>
                                        </p:tgtEl>
                                        <p:attrNameLst>
                                          <p:attrName>ppt_w</p:attrName>
                                        </p:attrNameLst>
                                      </p:cBhvr>
                                      <p:tavLst>
                                        <p:tav tm="0">
                                          <p:val>
                                            <p:strVal val="#ppt_w*0.70"/>
                                          </p:val>
                                        </p:tav>
                                        <p:tav tm="100000">
                                          <p:val>
                                            <p:strVal val="#ppt_w"/>
                                          </p:val>
                                        </p:tav>
                                      </p:tavLst>
                                    </p:anim>
                                    <p:anim calcmode="lin" valueType="num">
                                      <p:cBhvr>
                                        <p:cTn id="35" dur="1000" fill="hold"/>
                                        <p:tgtEl>
                                          <p:spTgt spid="3"/>
                                        </p:tgtEl>
                                        <p:attrNameLst>
                                          <p:attrName>ppt_h</p:attrName>
                                        </p:attrNameLst>
                                      </p:cBhvr>
                                      <p:tavLst>
                                        <p:tav tm="0">
                                          <p:val>
                                            <p:strVal val="#ppt_h"/>
                                          </p:val>
                                        </p:tav>
                                        <p:tav tm="100000">
                                          <p:val>
                                            <p:strVal val="#ppt_h"/>
                                          </p:val>
                                        </p:tav>
                                      </p:tavLst>
                                    </p:anim>
                                    <p:animEffect transition="in" filter="fade">
                                      <p:cBhvr>
                                        <p:cTn id="3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43890" y="344170"/>
            <a:ext cx="11122660" cy="3046095"/>
          </a:xfrm>
          <a:prstGeom prst="rect">
            <a:avLst/>
          </a:prstGeom>
          <a:noFill/>
        </p:spPr>
        <p:txBody>
          <a:bodyPr wrap="square" rtlCol="0" anchor="t">
            <a:spAutoFit/>
          </a:bodyPr>
          <a:p>
            <a:pPr marL="0" marR="0" indent="0" algn="l" defTabSz="685800" rtl="0" eaLnBrk="1" fontAlgn="auto" latinLnBrk="0" hangingPunct="1">
              <a:lnSpc>
                <a:spcPct val="100000"/>
              </a:lnSpc>
              <a:spcBef>
                <a:spcPts val="0"/>
              </a:spcBef>
              <a:spcAft>
                <a:spcPts val="1000"/>
              </a:spcAft>
              <a:buClrTx/>
              <a:buSzTx/>
              <a:buFont typeface="Arial" panose="020B0604020202020204" pitchFamily="34" charset="0"/>
              <a:buNone/>
            </a:pPr>
            <a:r>
              <a:rPr lang="en-US" altLang="zh-CN" sz="32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2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陶潜是中国士大夫中第一个劳动实践者，</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此乃其躬耕田园，诗酒琴书的隐士情怀。在早出晚归的辛勤耕作中，诗人与劳动人民的关系更为密切，对劳动人民的感情也更为真挚。从这些诗中，读者可以看出，在这种闲适的田园生活中，诗人心情自然而宁静，达到了心灵发展的真正和谐的境地，这才是真正的归隐。</a:t>
            </a:r>
            <a:endPar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
        <p:nvSpPr>
          <p:cNvPr id="4" name="文本框 3"/>
          <p:cNvSpPr txBox="1"/>
          <p:nvPr/>
        </p:nvSpPr>
        <p:spPr>
          <a:xfrm>
            <a:off x="854710" y="3595370"/>
            <a:ext cx="10700385" cy="2993390"/>
          </a:xfrm>
          <a:prstGeom prst="rect">
            <a:avLst/>
          </a:prstGeom>
          <a:noFill/>
        </p:spPr>
        <p:txBody>
          <a:bodyPr wrap="square" rtlCol="0" anchor="t">
            <a:spAutoFit/>
          </a:bodyPr>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en-US" altLang="zh-CN"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6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小结</a:t>
            </a:r>
            <a:endParaRPr kumimoji="0" lang="zh-CN" altLang="en-US" sz="32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sym typeface="微软雅黑" panose="020B0503020204020204" charset="-122"/>
            </a:endParaRPr>
          </a:p>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zh-CN" altLang="en-US" sz="3200" b="1" spc="150">
                <a:solidFill>
                  <a:srgbClr val="FF0000"/>
                </a:solidFill>
                <a:uFillTx/>
                <a:latin typeface="华文中宋" panose="02010600040101010101" pitchFamily="2" charset="-122"/>
                <a:ea typeface="华文中宋" panose="02010600040101010101" pitchFamily="2" charset="-122"/>
                <a:sym typeface="微软雅黑" panose="020B0503020204020204" charset="-122"/>
              </a:rPr>
              <a:t>      </a:t>
            </a:r>
            <a:r>
              <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rPr>
              <a:t>此段在描写和叙述中饱含感情。虽然有低沉的感叹，也有及时行乐之意，但基调仍是乐观、旷达的。此段寓情于景、于物、于事之中，最后两句触景生情，自然引出末段的抒情议论。</a:t>
            </a:r>
            <a:endParaRPr lang="zh-CN" altLang="en-US" sz="3200" b="1" spc="150">
              <a:solidFill>
                <a:srgbClr val="000000"/>
              </a:solidFill>
              <a:uFillTx/>
              <a:latin typeface="华文中宋" panose="02010600040101010101" pitchFamily="2" charset="-122"/>
              <a:ea typeface="华文中宋" panose="02010600040101010101" pitchFamily="2"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标题 1"/>
          <p:cNvSpPr>
            <a:spLocks noGrp="1"/>
          </p:cNvSpPr>
          <p:nvPr>
            <p:ph type="title"/>
          </p:nvPr>
        </p:nvSpPr>
        <p:spPr>
          <a:xfrm>
            <a:off x="2025650" y="431800"/>
            <a:ext cx="8140700" cy="647700"/>
          </a:xfrm>
        </p:spPr>
        <p:txBody>
          <a:bodyPr lIns="101600" tIns="38100" rIns="76200" bIns="38100" rtlCol="0" anchor="ctr" anchorCtr="0">
            <a:noAutofit/>
          </a:bodyPr>
          <a:p>
            <a:pPr indent="0" defTabSz="685800" fontAlgn="auto"/>
            <a:endParaRPr lang="zh-CN" altLang="en-US" strike="noStrike" kern="1200" spc="200" normalizeH="0" baseline="0" noProof="1">
              <a:latin typeface="+mj-lt"/>
              <a:ea typeface="+mj-ea"/>
              <a:cs typeface="+mj-cs"/>
              <a:sym typeface="微软雅黑" panose="020B0503020204020204" charset="-122"/>
            </a:endParaRPr>
          </a:p>
        </p:txBody>
      </p:sp>
      <p:sp>
        <p:nvSpPr>
          <p:cNvPr id="55298" name="内容占位符 2"/>
          <p:cNvSpPr>
            <a:spLocks noGrp="1"/>
          </p:cNvSpPr>
          <p:nvPr>
            <p:ph idx="1"/>
          </p:nvPr>
        </p:nvSpPr>
        <p:spPr>
          <a:xfrm>
            <a:off x="2025650" y="1295400"/>
            <a:ext cx="8140700" cy="5041900"/>
          </a:xfrm>
        </p:spPr>
        <p:txBody>
          <a:bodyPr lIns="101600" tIns="0" rIns="82550" bIns="0" rtlCol="0" anchor="t">
            <a:noAutofit/>
          </a:bodyPr>
          <a:p>
            <a:pPr defTabSz="685800" fontAlgn="auto"/>
            <a:endParaRPr lang="zh-CN" altLang="en-US" strike="noStrike" kern="1200" spc="150" normalizeH="0" baseline="0" noProof="1">
              <a:solidFill>
                <a:srgbClr val="404040"/>
              </a:solidFill>
              <a:latin typeface="+mn-lt"/>
              <a:ea typeface="+mn-ea"/>
              <a:cs typeface="+mn-cs"/>
              <a:sym typeface="微软雅黑" panose="020B0503020204020204" charset="-122"/>
            </a:endParaRPr>
          </a:p>
        </p:txBody>
      </p:sp>
      <p:pic>
        <p:nvPicPr>
          <p:cNvPr id="56323" name="图片 163841" descr="JKS10_025"/>
          <p:cNvPicPr>
            <a:picLocks noChangeAspect="1"/>
          </p:cNvPicPr>
          <p:nvPr/>
        </p:nvPicPr>
        <p:blipFill>
          <a:blip r:embed="rId1"/>
          <a:stretch>
            <a:fillRect/>
          </a:stretch>
        </p:blipFill>
        <p:spPr>
          <a:xfrm>
            <a:off x="124460" y="93980"/>
            <a:ext cx="11827510" cy="6670040"/>
          </a:xfrm>
          <a:prstGeom prst="rect">
            <a:avLst/>
          </a:prstGeom>
          <a:noFill/>
          <a:ln w="9525">
            <a:noFill/>
          </a:ln>
        </p:spPr>
      </p:pic>
      <p:sp>
        <p:nvSpPr>
          <p:cNvPr id="67586" name="文本占位符 33793"/>
          <p:cNvSpPr>
            <a:spLocks noGrp="1" noRot="1"/>
          </p:cNvSpPr>
          <p:nvPr/>
        </p:nvSpPr>
        <p:spPr>
          <a:xfrm>
            <a:off x="2176463" y="628650"/>
            <a:ext cx="7840662" cy="3282950"/>
          </a:xfrm>
          <a:prstGeom prst="rect">
            <a:avLst/>
          </a:prstGeom>
          <a:noFill/>
          <a:ln w="9525">
            <a:noFill/>
          </a:ln>
        </p:spPr>
        <p:txBody>
          <a:bodyPr anchor="t" anchorCtr="0"/>
          <a:p>
            <a:pPr algn="ctr">
              <a:spcBef>
                <a:spcPct val="20000"/>
              </a:spcBef>
              <a:buClr>
                <a:schemeClr val="hlink"/>
              </a:buClr>
              <a:buSzPct val="70000"/>
            </a:pPr>
            <a:r>
              <a:rPr lang="zh-CN" altLang="en-US" sz="8800" b="1" dirty="0">
                <a:solidFill>
                  <a:srgbClr val="FF0000"/>
                </a:solidFill>
                <a:latin typeface="华文行楷" panose="02010800040101010101" pitchFamily="2" charset="-122"/>
                <a:ea typeface="华文行楷" panose="02010800040101010101" pitchFamily="2" charset="-122"/>
              </a:rPr>
              <a:t>学  习</a:t>
            </a:r>
            <a:endParaRPr lang="zh-CN" altLang="en-US" sz="8800" b="1" dirty="0">
              <a:solidFill>
                <a:srgbClr val="FF0000"/>
              </a:solidFill>
              <a:latin typeface="华文行楷" panose="02010800040101010101" pitchFamily="2" charset="-122"/>
              <a:ea typeface="华文行楷" panose="02010800040101010101" pitchFamily="2" charset="-122"/>
            </a:endParaRPr>
          </a:p>
          <a:p>
            <a:pPr>
              <a:spcBef>
                <a:spcPct val="20000"/>
              </a:spcBef>
              <a:buClr>
                <a:schemeClr val="hlink"/>
              </a:buClr>
              <a:buSzPct val="70000"/>
            </a:pPr>
            <a:r>
              <a:rPr lang="zh-CN" altLang="en-US" sz="11500" b="1" dirty="0">
                <a:solidFill>
                  <a:srgbClr val="FF0000"/>
                </a:solidFill>
                <a:latin typeface="华文行楷" panose="02010800040101010101" pitchFamily="2" charset="-122"/>
                <a:ea typeface="华文行楷" panose="02010800040101010101" pitchFamily="2" charset="-122"/>
              </a:rPr>
              <a:t>第四自然段</a:t>
            </a:r>
            <a:endParaRPr lang="zh-CN" altLang="en-US" sz="11500" b="1" dirty="0">
              <a:solidFill>
                <a:srgbClr val="FF0000"/>
              </a:solidFill>
              <a:latin typeface="华文行楷" panose="02010800040101010101" pitchFamily="2" charset="-122"/>
              <a:ea typeface="华文行楷" panose="02010800040101010101" pitchFamily="2" charset="-122"/>
            </a:endParaRPr>
          </a:p>
          <a:p>
            <a:pPr>
              <a:spcBef>
                <a:spcPct val="20000"/>
              </a:spcBef>
              <a:buClr>
                <a:schemeClr val="hlink"/>
              </a:buClr>
              <a:buSzPct val="70000"/>
            </a:pPr>
            <a:endParaRPr lang="zh-CN" altLang="en-US" sz="11500" b="1" dirty="0">
              <a:solidFill>
                <a:srgbClr val="FF0000"/>
              </a:solidFill>
              <a:latin typeface="华文行楷" panose="02010800040101010101" pitchFamily="2" charset="-122"/>
              <a:ea typeface="华文行楷" panose="02010800040101010101" pitchFamily="2" charset="-122"/>
            </a:endParaRPr>
          </a:p>
        </p:txBody>
      </p:sp>
      <p:pic>
        <p:nvPicPr>
          <p:cNvPr id="56325"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550863" y="3741420"/>
            <a:ext cx="3962400" cy="3022600"/>
          </a:xfrm>
          <a:prstGeom prst="rect">
            <a:avLst/>
          </a:prstGeom>
          <a:noFill/>
          <a:ln w="9525">
            <a:noFill/>
          </a:ln>
        </p:spPr>
      </p:pic>
      <p:pic>
        <p:nvPicPr>
          <p:cNvPr id="56326"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1754188" y="163513"/>
            <a:ext cx="2132012" cy="1841500"/>
          </a:xfrm>
          <a:prstGeom prst="rect">
            <a:avLst/>
          </a:prstGeom>
          <a:noFill/>
          <a:ln w="9525">
            <a:noFill/>
          </a:ln>
        </p:spPr>
      </p:pic>
      <p:pic>
        <p:nvPicPr>
          <p:cNvPr id="56327"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8124825" y="163513"/>
            <a:ext cx="2266950" cy="1839912"/>
          </a:xfrm>
          <a:prstGeom prst="rect">
            <a:avLst/>
          </a:prstGeom>
          <a:noFill/>
          <a:ln w="9525">
            <a:noFill/>
          </a:ln>
        </p:spPr>
      </p:pic>
      <p:pic>
        <p:nvPicPr>
          <p:cNvPr id="56328" name="图片 80899" descr="a2b9eadf126e8645cdbf1adf"/>
          <p:cNvPicPr>
            <a:picLocks noChangeAspect="1"/>
          </p:cNvPicPr>
          <p:nvPr/>
        </p:nvPicPr>
        <p:blipFill>
          <a:blip r:embed="rId2">
            <a:clrChange>
              <a:clrFrom>
                <a:srgbClr val="FAFAFA"/>
              </a:clrFrom>
              <a:clrTo>
                <a:srgbClr val="FAFAFA">
                  <a:alpha val="0"/>
                </a:srgbClr>
              </a:clrTo>
            </a:clrChange>
          </a:blip>
          <a:srcRect l="18596" t="8009" r="15530"/>
          <a:stretch>
            <a:fillRect/>
          </a:stretch>
        </p:blipFill>
        <p:spPr>
          <a:xfrm>
            <a:off x="7680643" y="3741420"/>
            <a:ext cx="4056062" cy="3022600"/>
          </a:xfrm>
          <a:prstGeom prst="rect">
            <a:avLst/>
          </a:prstGeom>
          <a:noFill/>
          <a:ln w="9525">
            <a:noFill/>
          </a:ln>
        </p:spPr>
      </p:pic>
      <p:sp>
        <p:nvSpPr>
          <p:cNvPr id="2" name="文本框 1"/>
          <p:cNvSpPr txBox="1"/>
          <p:nvPr/>
        </p:nvSpPr>
        <p:spPr>
          <a:xfrm>
            <a:off x="4685030" y="4382135"/>
            <a:ext cx="2824480" cy="829945"/>
          </a:xfrm>
          <a:prstGeom prst="rect">
            <a:avLst/>
          </a:prstGeom>
          <a:noFill/>
        </p:spPr>
        <p:txBody>
          <a:bodyPr wrap="square" rtlCol="0">
            <a:spAutoFit/>
          </a:bodyPr>
          <a:p>
            <a:r>
              <a:rPr lang="zh-CN" altLang="en-US" sz="4800" b="1">
                <a:solidFill>
                  <a:srgbClr val="311DC8"/>
                </a:solidFill>
                <a:latin typeface="华文中宋" panose="02010600040101010101" pitchFamily="2" charset="-122"/>
                <a:ea typeface="华文中宋" panose="02010600040101010101" pitchFamily="2" charset="-122"/>
              </a:rPr>
              <a:t>乐天安命</a:t>
            </a:r>
            <a:endParaRPr lang="zh-CN" altLang="en-US" sz="4800" b="1">
              <a:solidFill>
                <a:srgbClr val="311DC8"/>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67586"/>
                                        </p:tgtEl>
                                        <p:attrNameLst>
                                          <p:attrName>style.visibility</p:attrName>
                                        </p:attrNameLst>
                                      </p:cBhvr>
                                      <p:to>
                                        <p:strVal val="visible"/>
                                      </p:to>
                                    </p:set>
                                    <p:anim calcmode="lin" valueType="num">
                                      <p:cBhvr>
                                        <p:cTn id="7" dur="1000" fill="hold"/>
                                        <p:tgtEl>
                                          <p:spTgt spid="67586"/>
                                        </p:tgtEl>
                                        <p:attrNameLst>
                                          <p:attrName>ppt_w</p:attrName>
                                        </p:attrNameLst>
                                      </p:cBhvr>
                                      <p:tavLst>
                                        <p:tav tm="0">
                                          <p:val>
                                            <p:fltVal val="0.000000"/>
                                          </p:val>
                                        </p:tav>
                                        <p:tav tm="100000">
                                          <p:val>
                                            <p:strVal val="#ppt_w"/>
                                          </p:val>
                                        </p:tav>
                                      </p:tavLst>
                                    </p:anim>
                                    <p:anim calcmode="lin" valueType="num">
                                      <p:cBhvr>
                                        <p:cTn id="8" dur="1000" fill="hold"/>
                                        <p:tgtEl>
                                          <p:spTgt spid="67586"/>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6"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24865" y="648970"/>
            <a:ext cx="10922000" cy="4523105"/>
          </a:xfrm>
          <a:prstGeom prst="rect">
            <a:avLst/>
          </a:prstGeom>
          <a:noFill/>
        </p:spPr>
        <p:txBody>
          <a:bodyPr wrap="square" rtlCol="0">
            <a:spAutoFit/>
          </a:bodyPr>
          <a:p>
            <a:pPr algn="l">
              <a:lnSpc>
                <a:spcPct val="180000"/>
              </a:lnSpc>
            </a:pPr>
            <a:r>
              <a:rPr lang="en-US" altLang="zh-CN" sz="4000" b="1">
                <a:solidFill>
                  <a:srgbClr val="FF0000"/>
                </a:solidFill>
                <a:uFillTx/>
                <a:latin typeface="微软雅黑" panose="020B0503020204020204" charset="-122"/>
                <a:ea typeface="微软雅黑" panose="020B0503020204020204" charset="-122"/>
                <a:cs typeface="微软雅黑" panose="020B0503020204020204" charset="-122"/>
                <a:sym typeface="+mn-ea"/>
              </a:rPr>
              <a:t>      </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已矣乎</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寓形宇内复几时</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曷不委心任去留</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胡为乎遑遑欲何之</a:t>
            </a:r>
            <a:r>
              <a:rPr lang="zh-CN" altLang="en-US" sz="4000" b="1">
                <a:uFillTx/>
                <a:latin typeface="微软雅黑" panose="020B0503020204020204" charset="-122"/>
                <a:ea typeface="微软雅黑" panose="020B0503020204020204" charset="-122"/>
                <a:cs typeface="微软雅黑" panose="020B0503020204020204" charset="-122"/>
                <a:sym typeface="+mn-ea"/>
              </a:rPr>
              <a:t>？富贵非吾愿，</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帝乡不可期</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怀良辰以孤往</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或植杖而耘耔</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登东皋以舒啸</a:t>
            </a:r>
            <a:r>
              <a:rPr lang="zh-CN" altLang="en-US" sz="4000" b="1">
                <a:uFillTx/>
                <a:latin typeface="微软雅黑" panose="020B0503020204020204" charset="-122"/>
                <a:ea typeface="微软雅黑" panose="020B0503020204020204" charset="-122"/>
                <a:cs typeface="微软雅黑" panose="020B0503020204020204" charset="-122"/>
                <a:sym typeface="+mn-ea"/>
              </a:rPr>
              <a:t>，临清流而赋诗。</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聊乘化以归尽</a:t>
            </a:r>
            <a:r>
              <a:rPr lang="zh-CN" altLang="en-US" sz="4000" b="1">
                <a:uFillTx/>
                <a:latin typeface="微软雅黑" panose="020B0503020204020204" charset="-122"/>
                <a:ea typeface="微软雅黑" panose="020B0503020204020204" charset="-122"/>
                <a:cs typeface="微软雅黑" panose="020B0503020204020204" charset="-122"/>
                <a:sym typeface="+mn-ea"/>
              </a:rPr>
              <a:t>，</a:t>
            </a:r>
            <a:r>
              <a:rPr lang="zh-CN" altLang="en-US" sz="4000" b="1" u="sng">
                <a:solidFill>
                  <a:srgbClr val="FF0000"/>
                </a:solidFill>
                <a:uFillTx/>
                <a:latin typeface="微软雅黑" panose="020B0503020204020204" charset="-122"/>
                <a:ea typeface="微软雅黑" panose="020B0503020204020204" charset="-122"/>
                <a:cs typeface="微软雅黑" panose="020B0503020204020204" charset="-122"/>
                <a:sym typeface="+mn-ea"/>
              </a:rPr>
              <a:t>乐夫天命复奚疑</a:t>
            </a:r>
            <a:r>
              <a:rPr lang="zh-CN" altLang="en-US" sz="4000" b="1">
                <a:uFillTx/>
                <a:latin typeface="微软雅黑" panose="020B0503020204020204" charset="-122"/>
                <a:ea typeface="微软雅黑" panose="020B0503020204020204" charset="-122"/>
                <a:cs typeface="微软雅黑" panose="020B0503020204020204" charset="-122"/>
                <a:sym typeface="+mn-ea"/>
              </a:rPr>
              <a:t>！</a:t>
            </a:r>
            <a:endParaRPr kumimoji="0" lang="zh-CN" altLang="en-US" sz="4000" b="1" i="0" u="none" strike="noStrike" kern="1200" cap="none" spc="0" normalizeH="0" baseline="0" noProof="1">
              <a:solidFill>
                <a:schemeClr val="tx1"/>
              </a:solidFill>
              <a:uFillTx/>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950720" y="1694815"/>
            <a:ext cx="140462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算了吧！</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 name="文本框 11"/>
          <p:cNvSpPr txBox="1"/>
          <p:nvPr/>
        </p:nvSpPr>
        <p:spPr>
          <a:xfrm>
            <a:off x="1351915" y="467995"/>
            <a:ext cx="3063875" cy="681355"/>
          </a:xfrm>
          <a:prstGeom prst="rect">
            <a:avLst/>
          </a:prstGeom>
          <a:noFill/>
        </p:spPr>
        <p:txBody>
          <a:bodyPr wrap="squar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助词“矣”“乎”连用，加强感叹语气</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3" name="文本框 12"/>
          <p:cNvSpPr txBox="1"/>
          <p:nvPr/>
        </p:nvSpPr>
        <p:spPr>
          <a:xfrm>
            <a:off x="3355340" y="1664335"/>
            <a:ext cx="4153535"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人寄身于天地间能有多长时间</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4" name="文本框 13"/>
          <p:cNvSpPr txBox="1"/>
          <p:nvPr/>
        </p:nvSpPr>
        <p:spPr>
          <a:xfrm>
            <a:off x="4751705" y="467995"/>
            <a:ext cx="2688590" cy="681355"/>
          </a:xfrm>
          <a:prstGeom prst="rect">
            <a:avLst/>
          </a:prstGeom>
          <a:noFill/>
        </p:spPr>
        <p:txBody>
          <a:bodyPr wrap="squar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寓形，寄托身体。宇内，天地间</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5" name="文本框 14"/>
          <p:cNvSpPr txBox="1"/>
          <p:nvPr/>
        </p:nvSpPr>
        <p:spPr>
          <a:xfrm>
            <a:off x="7579995" y="1725295"/>
            <a:ext cx="4511675" cy="398780"/>
          </a:xfrm>
          <a:prstGeom prst="rect">
            <a:avLst/>
          </a:prstGeom>
          <a:noFill/>
        </p:spPr>
        <p:txBody>
          <a:bodyPr wrap="none" rtlCol="0">
            <a:spAutoFit/>
          </a:bodyPr>
          <a:p>
            <a:pPr algn="l"/>
            <a:r>
              <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为什么不随心所欲，生与死都顺随自然</a:t>
            </a:r>
            <a:endParaRPr lang="zh-CN" altLang="en-US" sz="20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6" name="文本框 15"/>
          <p:cNvSpPr txBox="1"/>
          <p:nvPr/>
        </p:nvSpPr>
        <p:spPr>
          <a:xfrm>
            <a:off x="7910195" y="467995"/>
            <a:ext cx="4146550" cy="681355"/>
          </a:xfrm>
          <a:prstGeom prst="rect">
            <a:avLst/>
          </a:prstGeom>
          <a:noFill/>
        </p:spPr>
        <p:txBody>
          <a:bodyPr wrap="square" rtlCol="0">
            <a:spAutoFit/>
          </a:bodyPr>
          <a:p>
            <a:pPr algn="l">
              <a:lnSpc>
                <a:spcPct val="80000"/>
              </a:lnSpc>
            </a:pP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曷，相当于“何”，为什么。去留，指生死</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7" name="文本框 16"/>
          <p:cNvSpPr txBox="1"/>
          <p:nvPr/>
        </p:nvSpPr>
        <p:spPr>
          <a:xfrm>
            <a:off x="316230" y="2802890"/>
            <a:ext cx="568071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为什么心神惶惶不安，到底想要到哪里去</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9" name="文本框 18"/>
          <p:cNvSpPr txBox="1"/>
          <p:nvPr/>
        </p:nvSpPr>
        <p:spPr>
          <a:xfrm>
            <a:off x="8315960" y="2832735"/>
            <a:ext cx="3335655" cy="423545"/>
          </a:xfrm>
          <a:prstGeom prst="rect">
            <a:avLst/>
          </a:prstGeom>
          <a:noFill/>
        </p:spPr>
        <p:txBody>
          <a:bodyPr wrap="none" rtlCol="0">
            <a:spAutoFit/>
          </a:bodyPr>
          <a:p>
            <a:pPr algn="l">
              <a:lnSpc>
                <a:spcPct val="90000"/>
              </a:lnSpc>
            </a:pPr>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仙境不可期求</a:t>
            </a:r>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期，期求</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1" name="文本框 20"/>
          <p:cNvSpPr txBox="1"/>
          <p:nvPr/>
        </p:nvSpPr>
        <p:spPr>
          <a:xfrm>
            <a:off x="316230" y="3910965"/>
            <a:ext cx="384810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爱惜美好的时光，独自外出</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3" name="文本框 22"/>
          <p:cNvSpPr txBox="1"/>
          <p:nvPr/>
        </p:nvSpPr>
        <p:spPr>
          <a:xfrm>
            <a:off x="4342765" y="3910965"/>
            <a:ext cx="323723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有时倚着棍杖除草培土</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5" name="文本框 24"/>
          <p:cNvSpPr txBox="1"/>
          <p:nvPr/>
        </p:nvSpPr>
        <p:spPr>
          <a:xfrm>
            <a:off x="5891530" y="3031490"/>
            <a:ext cx="2572385" cy="337185"/>
          </a:xfrm>
          <a:prstGeom prst="rect">
            <a:avLst/>
          </a:prstGeom>
          <a:noFill/>
        </p:spPr>
        <p:txBody>
          <a:bodyPr wrap="square" rtlCol="0">
            <a:spAutoFit/>
          </a:bodyPr>
          <a:p>
            <a:pPr algn="l">
              <a:lnSpc>
                <a:spcPct val="80000"/>
              </a:lnSpc>
            </a:pPr>
            <a:r>
              <a:rPr lang="zh-CN" altLang="en-US" sz="20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耘，除草。籽，培土</a:t>
            </a:r>
            <a:endParaRPr lang="zh-CN" altLang="en-US" sz="20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6" name="文本框 25"/>
          <p:cNvSpPr txBox="1"/>
          <p:nvPr/>
        </p:nvSpPr>
        <p:spPr>
          <a:xfrm>
            <a:off x="7911465" y="3910965"/>
            <a:ext cx="384810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登上向阳的高地，放声长啸</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8" name="文本框 27"/>
          <p:cNvSpPr txBox="1"/>
          <p:nvPr/>
        </p:nvSpPr>
        <p:spPr>
          <a:xfrm>
            <a:off x="2136775" y="5019040"/>
            <a:ext cx="5495290" cy="1198880"/>
          </a:xfrm>
          <a:prstGeom prst="rect">
            <a:avLst/>
          </a:prstGeom>
          <a:noFill/>
        </p:spPr>
        <p:txBody>
          <a:bodyPr wrap="squar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姑且顺随自然的变化，走到生命的尽头</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聊，姑且。乘化，顺随自然。</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a:p>
            <a:pPr algn="l"/>
            <a:r>
              <a:rPr lang="en-US" altLang="zh-CN"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归尽，到生命的尽头</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9" name="文本框 28"/>
          <p:cNvSpPr txBox="1"/>
          <p:nvPr/>
        </p:nvSpPr>
        <p:spPr>
          <a:xfrm>
            <a:off x="7632700" y="5041900"/>
            <a:ext cx="4458970" cy="460375"/>
          </a:xfrm>
          <a:prstGeom prst="rect">
            <a:avLst/>
          </a:prstGeom>
          <a:noFill/>
        </p:spPr>
        <p:txBody>
          <a:bodyPr wrap="none" rtlCol="0">
            <a:spAutoFit/>
          </a:bodyPr>
          <a:p>
            <a:pPr algn="l"/>
            <a:r>
              <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sym typeface="+mn-ea"/>
              </a:rPr>
              <a:t>乐天安命，还有什么可疑虑的呢</a:t>
            </a:r>
            <a:endParaRPr lang="zh-CN" altLang="en-US" sz="2400" b="1">
              <a:solidFill>
                <a:srgbClr val="311DC8"/>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0" name="圆角矩形标注 13313"/>
          <p:cNvSpPr/>
          <p:nvPr/>
        </p:nvSpPr>
        <p:spPr>
          <a:xfrm>
            <a:off x="8315960" y="5769610"/>
            <a:ext cx="3498850" cy="824230"/>
          </a:xfrm>
          <a:prstGeom prst="wedgeRoundRectCallout">
            <a:avLst>
              <a:gd name="adj1" fmla="val -29564"/>
              <a:gd name="adj2" fmla="val -273343"/>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东皋，水边向阳的高地。舒啸，放声长啸</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1" name="圆角矩形标注 13313"/>
          <p:cNvSpPr/>
          <p:nvPr/>
        </p:nvSpPr>
        <p:spPr>
          <a:xfrm>
            <a:off x="100330" y="226695"/>
            <a:ext cx="1251585" cy="1658620"/>
          </a:xfrm>
          <a:prstGeom prst="wedgeRoundRectCallout">
            <a:avLst>
              <a:gd name="adj1" fmla="val 145890"/>
              <a:gd name="adj2" fmla="val 73660"/>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遑遑，惊恐匆忙、心神不定</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2" name="圆角矩形标注 13313"/>
          <p:cNvSpPr/>
          <p:nvPr/>
        </p:nvSpPr>
        <p:spPr>
          <a:xfrm>
            <a:off x="186055" y="5342890"/>
            <a:ext cx="1950085" cy="1250950"/>
          </a:xfrm>
          <a:prstGeom prst="wedgeRoundRectCallout">
            <a:avLst>
              <a:gd name="adj1" fmla="val 18804"/>
              <a:gd name="adj2" fmla="val -166903"/>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怀，留恋、爱惜。良辰，美好的时光</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33" name="圆角矩形标注 13313"/>
          <p:cNvSpPr/>
          <p:nvPr/>
        </p:nvSpPr>
        <p:spPr>
          <a:xfrm>
            <a:off x="2607310" y="6158230"/>
            <a:ext cx="2694940" cy="435610"/>
          </a:xfrm>
          <a:prstGeom prst="wedgeRoundRectCallout">
            <a:avLst>
              <a:gd name="adj1" fmla="val 50848"/>
              <a:gd name="adj2" fmla="val -568367"/>
              <a:gd name="adj3" fmla="val 16667"/>
            </a:avLst>
          </a:prstGeom>
          <a:noFill/>
          <a:ln w="9360" cap="sq" cmpd="sng">
            <a:solidFill>
              <a:srgbClr val="000000"/>
            </a:solidFill>
            <a:prstDash val="solid"/>
            <a:miter/>
            <a:headEnd type="none" w="med" len="med"/>
            <a:tailEnd type="none" w="med" len="med"/>
          </a:ln>
        </p:spPr>
        <p:txBody>
          <a:bodyPr anchor="t" anchorCtr="0"/>
          <a:p>
            <a:r>
              <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rPr>
              <a:t>植杖，倚杖、扶杖</a:t>
            </a:r>
            <a:endParaRPr lang="zh-CN" altLang="en-US" sz="2400" b="1">
              <a:solidFill>
                <a:srgbClr val="311DC8"/>
              </a:solidFill>
              <a:highlight>
                <a:srgbClr val="FFFF00"/>
              </a:highlight>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2" name="文本框 1"/>
          <p:cNvSpPr txBox="1"/>
          <p:nvPr/>
        </p:nvSpPr>
        <p:spPr>
          <a:xfrm>
            <a:off x="5491480" y="6203315"/>
            <a:ext cx="2824480" cy="645160"/>
          </a:xfrm>
          <a:prstGeom prst="rect">
            <a:avLst/>
          </a:prstGeom>
          <a:solidFill>
            <a:schemeClr val="accent4">
              <a:lumMod val="20000"/>
              <a:lumOff val="80000"/>
            </a:schemeClr>
          </a:solidFill>
        </p:spPr>
        <p:txBody>
          <a:bodyPr wrap="square" rtlCol="0">
            <a:spAutoFit/>
          </a:bodyPr>
          <a:p>
            <a:r>
              <a:rPr lang="en-US" altLang="zh-CN" sz="3600" b="1">
                <a:solidFill>
                  <a:srgbClr val="FF0000"/>
                </a:solidFill>
                <a:latin typeface="华文中宋" panose="02010600040101010101" pitchFamily="2" charset="-122"/>
                <a:ea typeface="华文中宋" panose="02010600040101010101" pitchFamily="2" charset="-122"/>
              </a:rPr>
              <a:t>4</a:t>
            </a:r>
            <a:r>
              <a:rPr lang="zh-CN" altLang="en-US" sz="3600" b="1">
                <a:solidFill>
                  <a:srgbClr val="FF0000"/>
                </a:solidFill>
                <a:latin typeface="华文中宋" panose="02010600040101010101" pitchFamily="2" charset="-122"/>
                <a:ea typeface="华文中宋" panose="02010600040101010101" pitchFamily="2" charset="-122"/>
              </a:rPr>
              <a:t>、乐天安命</a:t>
            </a:r>
            <a:endParaRPr lang="zh-CN" altLang="en-US"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 presetClass="entr" presetSubtype="4"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ppt_x"/>
                                          </p:val>
                                        </p:tav>
                                        <p:tav tm="100000">
                                          <p:val>
                                            <p:strVal val="#ppt_x"/>
                                          </p:val>
                                        </p:tav>
                                      </p:tavLst>
                                    </p:anim>
                                    <p:anim calcmode="lin" valueType="num">
                                      <p:cBhvr additive="base">
                                        <p:cTn id="67" dur="500" fill="hold"/>
                                        <p:tgtEl>
                                          <p:spTgt spid="31"/>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1+#ppt_h/2"/>
                                          </p:val>
                                        </p:tav>
                                        <p:tav tm="100000">
                                          <p:val>
                                            <p:strVal val="#ppt_y"/>
                                          </p:val>
                                        </p:tav>
                                      </p:tavLst>
                                    </p:anim>
                                  </p:childTnLst>
                                </p:cTn>
                              </p:par>
                            </p:childTnLst>
                          </p:cTn>
                        </p:par>
                        <p:par>
                          <p:cTn id="73" fill="hold">
                            <p:stCondLst>
                              <p:cond delay="4500"/>
                            </p:stCondLst>
                            <p:childTnLst>
                              <p:par>
                                <p:cTn id="74" presetID="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ppt_x"/>
                                          </p:val>
                                        </p:tav>
                                        <p:tav tm="100000">
                                          <p:val>
                                            <p:strVal val="#ppt_x"/>
                                          </p:val>
                                        </p:tav>
                                      </p:tavLst>
                                    </p:anim>
                                    <p:anim calcmode="lin" valueType="num">
                                      <p:cBhvr additive="base">
                                        <p:cTn id="77" dur="500" fill="hold"/>
                                        <p:tgtEl>
                                          <p:spTgt spid="21"/>
                                        </p:tgtEl>
                                        <p:attrNameLst>
                                          <p:attrName>ppt_y</p:attrName>
                                        </p:attrNameLst>
                                      </p:cBhvr>
                                      <p:tavLst>
                                        <p:tav tm="0">
                                          <p:val>
                                            <p:strVal val="1+#ppt_h/2"/>
                                          </p:val>
                                        </p:tav>
                                        <p:tav tm="100000">
                                          <p:val>
                                            <p:strVal val="#ppt_y"/>
                                          </p:val>
                                        </p:tav>
                                      </p:tavLst>
                                    </p:anim>
                                  </p:childTnLst>
                                </p:cTn>
                              </p:par>
                            </p:childTnLst>
                          </p:cTn>
                        </p:par>
                        <p:par>
                          <p:cTn id="78" fill="hold">
                            <p:stCondLst>
                              <p:cond delay="5000"/>
                            </p:stCondLst>
                            <p:childTnLst>
                              <p:par>
                                <p:cTn id="79" presetID="2" presetClass="entr" presetSubtype="4"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additive="base">
                                        <p:cTn id="81" dur="500" fill="hold"/>
                                        <p:tgtEl>
                                          <p:spTgt spid="32"/>
                                        </p:tgtEl>
                                        <p:attrNameLst>
                                          <p:attrName>ppt_x</p:attrName>
                                        </p:attrNameLst>
                                      </p:cBhvr>
                                      <p:tavLst>
                                        <p:tav tm="0">
                                          <p:val>
                                            <p:strVal val="#ppt_x"/>
                                          </p:val>
                                        </p:tav>
                                        <p:tav tm="100000">
                                          <p:val>
                                            <p:strVal val="#ppt_x"/>
                                          </p:val>
                                        </p:tav>
                                      </p:tavLst>
                                    </p:anim>
                                    <p:anim calcmode="lin" valueType="num">
                                      <p:cBhvr additive="base">
                                        <p:cTn id="82" dur="500" fill="hold"/>
                                        <p:tgtEl>
                                          <p:spTgt spid="32"/>
                                        </p:tgtEl>
                                        <p:attrNameLst>
                                          <p:attrName>ppt_y</p:attrName>
                                        </p:attrNameLst>
                                      </p:cBhvr>
                                      <p:tavLst>
                                        <p:tav tm="0">
                                          <p:val>
                                            <p:strVal val="1+#ppt_h/2"/>
                                          </p:val>
                                        </p:tav>
                                        <p:tav tm="100000">
                                          <p:val>
                                            <p:strVal val="#ppt_y"/>
                                          </p:val>
                                        </p:tav>
                                      </p:tavLst>
                                    </p:anim>
                                  </p:childTnLst>
                                </p:cTn>
                              </p:par>
                            </p:childTnLst>
                          </p:cTn>
                        </p:par>
                        <p:par>
                          <p:cTn id="83" fill="hold">
                            <p:stCondLst>
                              <p:cond delay="5500"/>
                            </p:stCondLst>
                            <p:childTnLst>
                              <p:par>
                                <p:cTn id="84" presetID="2" presetClass="entr" presetSubtype="4"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childTnLst>
                          </p:cTn>
                        </p:par>
                        <p:par>
                          <p:cTn id="88" fill="hold">
                            <p:stCondLst>
                              <p:cond delay="6000"/>
                            </p:stCondLst>
                            <p:childTnLst>
                              <p:par>
                                <p:cTn id="89" presetID="2" presetClass="entr" presetSubtype="4"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additive="base">
                                        <p:cTn id="91" dur="500" fill="hold"/>
                                        <p:tgtEl>
                                          <p:spTgt spid="25"/>
                                        </p:tgtEl>
                                        <p:attrNameLst>
                                          <p:attrName>ppt_x</p:attrName>
                                        </p:attrNameLst>
                                      </p:cBhvr>
                                      <p:tavLst>
                                        <p:tav tm="0">
                                          <p:val>
                                            <p:strVal val="#ppt_x"/>
                                          </p:val>
                                        </p:tav>
                                        <p:tav tm="100000">
                                          <p:val>
                                            <p:strVal val="#ppt_x"/>
                                          </p:val>
                                        </p:tav>
                                      </p:tavLst>
                                    </p:anim>
                                    <p:anim calcmode="lin" valueType="num">
                                      <p:cBhvr additive="base">
                                        <p:cTn id="92" dur="500" fill="hold"/>
                                        <p:tgtEl>
                                          <p:spTgt spid="25"/>
                                        </p:tgtEl>
                                        <p:attrNameLst>
                                          <p:attrName>ppt_y</p:attrName>
                                        </p:attrNameLst>
                                      </p:cBhvr>
                                      <p:tavLst>
                                        <p:tav tm="0">
                                          <p:val>
                                            <p:strVal val="1+#ppt_h/2"/>
                                          </p:val>
                                        </p:tav>
                                        <p:tav tm="100000">
                                          <p:val>
                                            <p:strVal val="#ppt_y"/>
                                          </p:val>
                                        </p:tav>
                                      </p:tavLst>
                                    </p:anim>
                                  </p:childTnLst>
                                </p:cTn>
                              </p:par>
                            </p:childTnLst>
                          </p:cTn>
                        </p:par>
                        <p:par>
                          <p:cTn id="93" fill="hold">
                            <p:stCondLst>
                              <p:cond delay="6500"/>
                            </p:stCondLst>
                            <p:childTnLst>
                              <p:par>
                                <p:cTn id="94" presetID="2" presetClass="entr" presetSubtype="4"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fill="hold"/>
                                        <p:tgtEl>
                                          <p:spTgt spid="33"/>
                                        </p:tgtEl>
                                        <p:attrNameLst>
                                          <p:attrName>ppt_x</p:attrName>
                                        </p:attrNameLst>
                                      </p:cBhvr>
                                      <p:tavLst>
                                        <p:tav tm="0">
                                          <p:val>
                                            <p:strVal val="#ppt_x"/>
                                          </p:val>
                                        </p:tav>
                                        <p:tav tm="100000">
                                          <p:val>
                                            <p:strVal val="#ppt_x"/>
                                          </p:val>
                                        </p:tav>
                                      </p:tavLst>
                                    </p:anim>
                                    <p:anim calcmode="lin" valueType="num">
                                      <p:cBhvr additive="base">
                                        <p:cTn id="97" dur="500" fill="hold"/>
                                        <p:tgtEl>
                                          <p:spTgt spid="33"/>
                                        </p:tgtEl>
                                        <p:attrNameLst>
                                          <p:attrName>ppt_y</p:attrName>
                                        </p:attrNameLst>
                                      </p:cBhvr>
                                      <p:tavLst>
                                        <p:tav tm="0">
                                          <p:val>
                                            <p:strVal val="1+#ppt_h/2"/>
                                          </p:val>
                                        </p:tav>
                                        <p:tav tm="100000">
                                          <p:val>
                                            <p:strVal val="#ppt_y"/>
                                          </p:val>
                                        </p:tav>
                                      </p:tavLst>
                                    </p:anim>
                                  </p:childTnLst>
                                </p:cTn>
                              </p:par>
                            </p:childTnLst>
                          </p:cTn>
                        </p:par>
                        <p:par>
                          <p:cTn id="98" fill="hold">
                            <p:stCondLst>
                              <p:cond delay="7000"/>
                            </p:stCondLst>
                            <p:childTnLst>
                              <p:par>
                                <p:cTn id="99" presetID="2" presetClass="entr" presetSubtype="4"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fill="hold"/>
                                        <p:tgtEl>
                                          <p:spTgt spid="26"/>
                                        </p:tgtEl>
                                        <p:attrNameLst>
                                          <p:attrName>ppt_x</p:attrName>
                                        </p:attrNameLst>
                                      </p:cBhvr>
                                      <p:tavLst>
                                        <p:tav tm="0">
                                          <p:val>
                                            <p:strVal val="#ppt_x"/>
                                          </p:val>
                                        </p:tav>
                                        <p:tav tm="100000">
                                          <p:val>
                                            <p:strVal val="#ppt_x"/>
                                          </p:val>
                                        </p:tav>
                                      </p:tavLst>
                                    </p:anim>
                                    <p:anim calcmode="lin" valueType="num">
                                      <p:cBhvr additive="base">
                                        <p:cTn id="102" dur="500" fill="hold"/>
                                        <p:tgtEl>
                                          <p:spTgt spid="26"/>
                                        </p:tgtEl>
                                        <p:attrNameLst>
                                          <p:attrName>ppt_y</p:attrName>
                                        </p:attrNameLst>
                                      </p:cBhvr>
                                      <p:tavLst>
                                        <p:tav tm="0">
                                          <p:val>
                                            <p:strVal val="1+#ppt_h/2"/>
                                          </p:val>
                                        </p:tav>
                                        <p:tav tm="100000">
                                          <p:val>
                                            <p:strVal val="#ppt_y"/>
                                          </p:val>
                                        </p:tav>
                                      </p:tavLst>
                                    </p:anim>
                                  </p:childTnLst>
                                </p:cTn>
                              </p:par>
                            </p:childTnLst>
                          </p:cTn>
                        </p:par>
                        <p:par>
                          <p:cTn id="103" fill="hold">
                            <p:stCondLst>
                              <p:cond delay="7500"/>
                            </p:stCondLst>
                            <p:childTnLst>
                              <p:par>
                                <p:cTn id="104" presetID="2" presetClass="entr" presetSubtype="4"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 calcmode="lin" valueType="num">
                                      <p:cBhvr additive="base">
                                        <p:cTn id="106" dur="500" fill="hold"/>
                                        <p:tgtEl>
                                          <p:spTgt spid="30"/>
                                        </p:tgtEl>
                                        <p:attrNameLst>
                                          <p:attrName>ppt_x</p:attrName>
                                        </p:attrNameLst>
                                      </p:cBhvr>
                                      <p:tavLst>
                                        <p:tav tm="0">
                                          <p:val>
                                            <p:strVal val="#ppt_x"/>
                                          </p:val>
                                        </p:tav>
                                        <p:tav tm="100000">
                                          <p:val>
                                            <p:strVal val="#ppt_x"/>
                                          </p:val>
                                        </p:tav>
                                      </p:tavLst>
                                    </p:anim>
                                    <p:anim calcmode="lin" valueType="num">
                                      <p:cBhvr additive="base">
                                        <p:cTn id="107" dur="500" fill="hold"/>
                                        <p:tgtEl>
                                          <p:spTgt spid="30"/>
                                        </p:tgtEl>
                                        <p:attrNameLst>
                                          <p:attrName>ppt_y</p:attrName>
                                        </p:attrNameLst>
                                      </p:cBhvr>
                                      <p:tavLst>
                                        <p:tav tm="0">
                                          <p:val>
                                            <p:strVal val="1+#ppt_h/2"/>
                                          </p:val>
                                        </p:tav>
                                        <p:tav tm="100000">
                                          <p:val>
                                            <p:strVal val="#ppt_y"/>
                                          </p:val>
                                        </p:tav>
                                      </p:tavLst>
                                    </p:anim>
                                  </p:childTnLst>
                                </p:cTn>
                              </p:par>
                            </p:childTnLst>
                          </p:cTn>
                        </p:par>
                        <p:par>
                          <p:cTn id="108" fill="hold">
                            <p:stCondLst>
                              <p:cond delay="8000"/>
                            </p:stCondLst>
                            <p:childTnLst>
                              <p:par>
                                <p:cTn id="109" presetID="2" presetClass="entr" presetSubtype="4"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500" fill="hold"/>
                                        <p:tgtEl>
                                          <p:spTgt spid="28"/>
                                        </p:tgtEl>
                                        <p:attrNameLst>
                                          <p:attrName>ppt_x</p:attrName>
                                        </p:attrNameLst>
                                      </p:cBhvr>
                                      <p:tavLst>
                                        <p:tav tm="0">
                                          <p:val>
                                            <p:strVal val="#ppt_x"/>
                                          </p:val>
                                        </p:tav>
                                        <p:tav tm="100000">
                                          <p:val>
                                            <p:strVal val="#ppt_x"/>
                                          </p:val>
                                        </p:tav>
                                      </p:tavLst>
                                    </p:anim>
                                    <p:anim calcmode="lin" valueType="num">
                                      <p:cBhvr additive="base">
                                        <p:cTn id="112" dur="500" fill="hold"/>
                                        <p:tgtEl>
                                          <p:spTgt spid="28"/>
                                        </p:tgtEl>
                                        <p:attrNameLst>
                                          <p:attrName>ppt_y</p:attrName>
                                        </p:attrNameLst>
                                      </p:cBhvr>
                                      <p:tavLst>
                                        <p:tav tm="0">
                                          <p:val>
                                            <p:strVal val="1+#ppt_h/2"/>
                                          </p:val>
                                        </p:tav>
                                        <p:tav tm="100000">
                                          <p:val>
                                            <p:strVal val="#ppt_y"/>
                                          </p:val>
                                        </p:tav>
                                      </p:tavLst>
                                    </p:anim>
                                  </p:childTnLst>
                                </p:cTn>
                              </p:par>
                            </p:childTnLst>
                          </p:cTn>
                        </p:par>
                        <p:par>
                          <p:cTn id="113" fill="hold">
                            <p:stCondLst>
                              <p:cond delay="8500"/>
                            </p:stCondLst>
                            <p:childTnLst>
                              <p:par>
                                <p:cTn id="114" presetID="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 calcmode="lin" valueType="num">
                                      <p:cBhvr additive="base">
                                        <p:cTn id="116" dur="500" fill="hold"/>
                                        <p:tgtEl>
                                          <p:spTgt spid="29"/>
                                        </p:tgtEl>
                                        <p:attrNameLst>
                                          <p:attrName>ppt_x</p:attrName>
                                        </p:attrNameLst>
                                      </p:cBhvr>
                                      <p:tavLst>
                                        <p:tav tm="0">
                                          <p:val>
                                            <p:strVal val="#ppt_x"/>
                                          </p:val>
                                        </p:tav>
                                        <p:tav tm="100000">
                                          <p:val>
                                            <p:strVal val="#ppt_x"/>
                                          </p:val>
                                        </p:tav>
                                      </p:tavLst>
                                    </p:anim>
                                    <p:anim calcmode="lin" valueType="num">
                                      <p:cBhvr additive="base">
                                        <p:cTn id="11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6" grpId="0"/>
      <p:bldP spid="17" grpId="0"/>
      <p:bldP spid="31" grpId="0" animBg="1"/>
      <p:bldP spid="19" grpId="0"/>
      <p:bldP spid="21" grpId="0"/>
      <p:bldP spid="32" grpId="0" animBg="1"/>
      <p:bldP spid="23" grpId="0"/>
      <p:bldP spid="33" grpId="0" animBg="1"/>
      <p:bldP spid="26" grpId="0"/>
      <p:bldP spid="30" grpId="0" animBg="1"/>
      <p:bldP spid="28" grpId="0"/>
      <p:bldP spid="29" grpId="0"/>
      <p:bldP spid="25" grpId="0"/>
      <p:bldP spid="2"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文本框 1"/>
          <p:cNvSpPr txBox="1"/>
          <p:nvPr/>
        </p:nvSpPr>
        <p:spPr>
          <a:xfrm>
            <a:off x="5340350" y="160655"/>
            <a:ext cx="1718310"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译  文</a:t>
            </a:r>
            <a:endParaRPr lang="zh-CN" altLang="en-US" sz="44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710565" y="929005"/>
            <a:ext cx="10977245" cy="5517515"/>
          </a:xfrm>
          <a:prstGeom prst="rect">
            <a:avLst/>
          </a:prstGeom>
          <a:noFill/>
        </p:spPr>
        <p:txBody>
          <a:bodyPr wrap="square" rtlCol="0" anchor="t">
            <a:spAutoFit/>
          </a:bodyPr>
          <a:p>
            <a:pPr marL="0" marR="0" indent="0" algn="l" defTabSz="914400" rtl="0" eaLnBrk="1" fontAlgn="base" latinLnBrk="0" hangingPunct="1">
              <a:lnSpc>
                <a:spcPct val="140000"/>
              </a:lnSpc>
              <a:spcBef>
                <a:spcPct val="20000"/>
              </a:spcBef>
              <a:spcAft>
                <a:spcPct val="0"/>
              </a:spcAft>
              <a:buClrTx/>
              <a:buSzTx/>
              <a:buFontTx/>
              <a:buNone/>
            </a:pPr>
            <a:r>
              <a:rPr lang="en-US" altLang="zh-CN" sz="3600" b="1">
                <a:solidFill>
                  <a:srgbClr val="000000"/>
                </a:solidFill>
                <a:uFillTx/>
                <a:latin typeface="华文中宋" panose="02010600040101010101" pitchFamily="2" charset="-122"/>
                <a:ea typeface="华文中宋" panose="02010600040101010101" pitchFamily="2" charset="-122"/>
                <a:sym typeface="+mn-ea"/>
              </a:rPr>
              <a:t>       </a:t>
            </a:r>
            <a:r>
              <a:rPr lang="zh-CN" altLang="en-US" sz="3600" b="1">
                <a:solidFill>
                  <a:srgbClr val="000000"/>
                </a:solidFill>
                <a:uFillTx/>
                <a:latin typeface="华文中宋" panose="02010600040101010101" pitchFamily="2" charset="-122"/>
                <a:ea typeface="华文中宋" panose="02010600040101010101" pitchFamily="2" charset="-122"/>
                <a:sym typeface="+mn-ea"/>
              </a:rPr>
              <a:t>算了吧！寄身于天地间还有多少时日！为什么不按照自己心意或去或留？为什么心神不定还想去什么地方？企求富贵不是我的心愿，寻觅升入仙境也没有希望。爱惜那良辰美景我独自去欣赏，或者就扶杖除草培苗。登上东边的高岗放声长啸，面对清清的流水吟诵诗篇。姑且顺应造化了结一生，乐天安命（以天命为乐）还有什么可怀疑的呢？</a:t>
            </a:r>
            <a:endParaRPr lang="zh-CN" altLang="en-US" sz="3600" b="1">
              <a:solidFill>
                <a:srgbClr val="000000"/>
              </a:solidFill>
              <a:uFillTx/>
              <a:latin typeface="华文中宋" panose="02010600040101010101" pitchFamily="2" charset="-122"/>
              <a:ea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7346"/>
                                        </p:tgtEl>
                                        <p:attrNameLst>
                                          <p:attrName>style.visibility</p:attrName>
                                        </p:attrNameLst>
                                      </p:cBhvr>
                                      <p:to>
                                        <p:strVal val="visible"/>
                                      </p:to>
                                    </p:set>
                                    <p:anim calcmode="lin" valueType="num">
                                      <p:cBhvr additive="base">
                                        <p:cTn id="7" dur="1000" fill="hold"/>
                                        <p:tgtEl>
                                          <p:spTgt spid="57346"/>
                                        </p:tgtEl>
                                        <p:attrNameLst>
                                          <p:attrName>ppt_x</p:attrName>
                                        </p:attrNameLst>
                                      </p:cBhvr>
                                      <p:tavLst>
                                        <p:tav tm="0">
                                          <p:val>
                                            <p:strVal val="#ppt_x"/>
                                          </p:val>
                                        </p:tav>
                                        <p:tav tm="100000">
                                          <p:val>
                                            <p:strVal val="#ppt_x"/>
                                          </p:val>
                                        </p:tav>
                                      </p:tavLst>
                                    </p:anim>
                                    <p:anim calcmode="lin" valueType="num">
                                      <p:cBhvr additive="base">
                                        <p:cTn id="8" dur="1000" fill="hold"/>
                                        <p:tgtEl>
                                          <p:spTgt spid="5734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矩形2"/>
          <p:cNvSpPr/>
          <p:nvPr/>
        </p:nvSpPr>
        <p:spPr>
          <a:xfrm>
            <a:off x="3938905" y="421640"/>
            <a:ext cx="8056880" cy="6185535"/>
          </a:xfrm>
          <a:prstGeom prst="rect">
            <a:avLst/>
          </a:prstGeom>
          <a:noFill/>
          <a:ln w="9525">
            <a:noFill/>
          </a:ln>
        </p:spPr>
        <p:txBody>
          <a:bodyPr wrap="square" lIns="91440" tIns="45720" rIns="91440" bIns="45720" anchor="t">
            <a:spAutoFit/>
          </a:bodyPr>
          <a:p>
            <a:pPr fontAlgn="base">
              <a:lnSpc>
                <a:spcPct val="100000"/>
              </a:lnSpc>
            </a:pPr>
            <a:r>
              <a:rPr lang="en-US" altLang="zh-CN" sz="3600" strike="noStrike" noProof="1">
                <a:latin typeface="隶书" panose="02010509060101010101" pitchFamily="1" charset="-122"/>
                <a:ea typeface="宋体" panose="02010600030101010101" pitchFamily="2" charset="-122"/>
                <a:cs typeface="+mn-cs"/>
              </a:rPr>
              <a:t>    </a:t>
            </a:r>
            <a:r>
              <a:rPr lang="zh-CN" altLang="en-US"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陶潜（</a:t>
            </a:r>
            <a:r>
              <a:rPr lang="en-US" altLang="zh-CN"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365-427</a:t>
            </a:r>
            <a:r>
              <a:rPr lang="zh-CN" altLang="en-US"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）名渊明，字元亮，别号五柳先生，东晋浔阳（现江西省九江市）人，</a:t>
            </a:r>
            <a:r>
              <a:rPr lang="zh-CN" altLang="en-US" sz="3600" b="1" strike="noStrike"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我国晋代著名诗人</a:t>
            </a:r>
            <a:r>
              <a:rPr lang="zh-CN" altLang="en-US"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rPr>
              <a:t>。他出生于没落的地主家庭，少年时曾怀有“大志济于苍生”的志向。</a:t>
            </a:r>
            <a:r>
              <a:rPr lang="en-US" altLang="zh-CN"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29</a:t>
            </a:r>
            <a:r>
              <a:rPr lang="zh-CN" altLang="en-US"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岁开始入仕，从此的</a:t>
            </a:r>
            <a:r>
              <a:rPr lang="en-US" altLang="zh-CN"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13</a:t>
            </a:r>
            <a:r>
              <a:rPr lang="zh-CN" altLang="en-US"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个年头，时官时隐</a:t>
            </a:r>
            <a:r>
              <a:rPr lang="zh-CN" altLang="en-US" sz="36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，历任江州祭酒、建威参军、建威将军、彭泽县令之类的小官。</a:t>
            </a:r>
            <a:r>
              <a:rPr lang="zh-CN" altLang="en-US"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在彭泽县令任上仅</a:t>
            </a:r>
            <a:r>
              <a:rPr lang="en-US" altLang="zh-CN"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82</a:t>
            </a:r>
            <a:r>
              <a:rPr lang="zh-CN" altLang="en-US"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天，就辞官回家，躬耕陇亩，从此不再出仕</a:t>
            </a:r>
            <a:r>
              <a:rPr lang="zh-CN" altLang="en-US" sz="36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。陶渊明被称为“隐逸诗人之宗”，</a:t>
            </a:r>
            <a:r>
              <a:rPr lang="zh-CN" altLang="en-US" sz="3600" b="1" strike="noStrike"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开创了田园诗一体</a:t>
            </a:r>
            <a:r>
              <a:rPr lang="zh-CN" altLang="en-US" sz="3600" b="1" strike="noStrike" noProof="1">
                <a:solidFill>
                  <a:schemeClr val="tx1"/>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3600" b="1" strike="noStrike" noProof="1">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2290" name="矩形1"/>
          <p:cNvSpPr/>
          <p:nvPr/>
        </p:nvSpPr>
        <p:spPr>
          <a:xfrm>
            <a:off x="4440238" y="3349625"/>
            <a:ext cx="6227763" cy="521970"/>
          </a:xfrm>
          <a:prstGeom prst="rect">
            <a:avLst/>
          </a:prstGeom>
          <a:noFill/>
          <a:ln w="9525">
            <a:noFill/>
            <a:miter/>
          </a:ln>
        </p:spPr>
        <p:txBody>
          <a:bodyPr wrap="square" lIns="91440" tIns="45720" rIns="91440" bIns="45720" anchor="t">
            <a:spAutoFit/>
          </a:bodyPr>
          <a:p>
            <a:pPr fontAlgn="base"/>
            <a:r>
              <a:rPr lang="en-US" altLang="zh-CN" sz="2800" strike="noStrike" noProof="1">
                <a:solidFill>
                  <a:schemeClr val="tx1"/>
                </a:solidFill>
                <a:effectLst>
                  <a:outerShdw blurRad="38100" dist="38100" dir="2700000">
                    <a:srgbClr val="C0C0C0"/>
                  </a:outerShdw>
                </a:effectLst>
                <a:latin typeface="隶书" panose="02010509060101010101" pitchFamily="1" charset="-122"/>
                <a:ea typeface="+mn-ea"/>
                <a:cs typeface="Times New Roman" panose="02020603050405020304" charset="0"/>
              </a:rPr>
              <a:t>    </a:t>
            </a:r>
            <a:endParaRPr lang="zh-CN" altLang="en-US" sz="1800" strike="noStrike" noProof="1">
              <a:solidFill>
                <a:schemeClr val="tx1"/>
              </a:solidFill>
              <a:latin typeface="Arial" panose="020B0604020202020204" pitchFamily="34" charset="0"/>
              <a:ea typeface="Times New Roman" panose="02020603050405020304" charset="0"/>
            </a:endParaRPr>
          </a:p>
        </p:txBody>
      </p:sp>
      <p:pic>
        <p:nvPicPr>
          <p:cNvPr id="20483" name="图片模式1" descr="1"/>
          <p:cNvPicPr>
            <a:picLocks noRot="1" noChangeAspect="1"/>
          </p:cNvPicPr>
          <p:nvPr/>
        </p:nvPicPr>
        <p:blipFill>
          <a:blip r:embed="rId1">
            <a:lum contrast="-42001"/>
          </a:blip>
          <a:stretch>
            <a:fillRect/>
          </a:stretch>
        </p:blipFill>
        <p:spPr>
          <a:xfrm>
            <a:off x="165100" y="1109980"/>
            <a:ext cx="3613785" cy="5497195"/>
          </a:xfrm>
          <a:prstGeom prst="rect">
            <a:avLst/>
          </a:prstGeom>
          <a:noFill/>
          <a:ln w="9525">
            <a:noFill/>
          </a:ln>
        </p:spPr>
      </p:pic>
      <p:sp>
        <p:nvSpPr>
          <p:cNvPr id="12292" name="文本框1">
            <a:hlinkClick r:id=""/>
          </p:cNvPr>
          <p:cNvSpPr txBox="1"/>
          <p:nvPr/>
        </p:nvSpPr>
        <p:spPr>
          <a:xfrm>
            <a:off x="835343" y="234315"/>
            <a:ext cx="2374900" cy="682625"/>
          </a:xfrm>
          <a:prstGeom prst="rect">
            <a:avLst/>
          </a:prstGeom>
          <a:noFill/>
          <a:ln w="9525">
            <a:noFill/>
            <a:miter/>
          </a:ln>
          <a:extLst>
            <a:ext uri="{909E8E84-426E-40DD-AFC4-6F175D3DCCD1}">
              <a14:hiddenFill xmlns:a14="http://schemas.microsoft.com/office/drawing/2010/main">
                <a:blipFill rotWithShape="0">
                  <a:blip r:embed="rId2"/>
                </a:blipFill>
              </a14:hiddenFill>
            </a:ext>
          </a:extLst>
        </p:spPr>
        <p:txBody>
          <a:bodyPr wrap="none" lIns="91440" tIns="45720" rIns="91440" bIns="45720" anchor="t"/>
          <a:p>
            <a:pPr algn="ctr">
              <a:lnSpc>
                <a:spcPct val="80000"/>
              </a:lnSpc>
            </a:pPr>
            <a:r>
              <a:rPr lang="zh-CN" altLang="en-US" sz="48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Times New Roman" panose="02020603050405020304" charset="0"/>
              </a:rPr>
              <a:t>作者简介</a:t>
            </a:r>
            <a:endParaRPr lang="zh-CN" altLang="en-US" sz="48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0483"/>
                                        </p:tgtEl>
                                        <p:attrNameLst>
                                          <p:attrName>style.visibility</p:attrName>
                                        </p:attrNameLst>
                                      </p:cBhvr>
                                      <p:to>
                                        <p:strVal val="visible"/>
                                      </p:to>
                                    </p:set>
                                    <p:anim calcmode="lin" valueType="num">
                                      <p:cBhvr additive="base">
                                        <p:cTn id="7" dur="1000" fill="hold"/>
                                        <p:tgtEl>
                                          <p:spTgt spid="20483"/>
                                        </p:tgtEl>
                                        <p:attrNameLst>
                                          <p:attrName>ppt_x</p:attrName>
                                        </p:attrNameLst>
                                      </p:cBhvr>
                                      <p:tavLst>
                                        <p:tav tm="0">
                                          <p:val>
                                            <p:strVal val="#ppt_x"/>
                                          </p:val>
                                        </p:tav>
                                        <p:tav tm="100000">
                                          <p:val>
                                            <p:strVal val="#ppt_x"/>
                                          </p:val>
                                        </p:tav>
                                      </p:tavLst>
                                    </p:anim>
                                    <p:anim calcmode="lin" valueType="num">
                                      <p:cBhvr additive="base">
                                        <p:cTn id="8" dur="1000" fill="hold"/>
                                        <p:tgtEl>
                                          <p:spTgt spid="2048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12292"/>
                                        </p:tgtEl>
                                        <p:attrNameLst>
                                          <p:attrName>style.visibility</p:attrName>
                                        </p:attrNameLst>
                                      </p:cBhvr>
                                      <p:to>
                                        <p:strVal val="visible"/>
                                      </p:to>
                                    </p:set>
                                    <p:anim calcmode="lin" valueType="num">
                                      <p:cBhvr additive="base">
                                        <p:cTn id="11" dur="1000" fill="hold"/>
                                        <p:tgtEl>
                                          <p:spTgt spid="12292"/>
                                        </p:tgtEl>
                                        <p:attrNameLst>
                                          <p:attrName>ppt_x</p:attrName>
                                        </p:attrNameLst>
                                      </p:cBhvr>
                                      <p:tavLst>
                                        <p:tav tm="0">
                                          <p:val>
                                            <p:strVal val="#ppt_x"/>
                                          </p:val>
                                        </p:tav>
                                        <p:tav tm="100000">
                                          <p:val>
                                            <p:strVal val="#ppt_x"/>
                                          </p:val>
                                        </p:tav>
                                      </p:tavLst>
                                    </p:anim>
                                    <p:anim calcmode="lin" valueType="num">
                                      <p:cBhvr additive="base">
                                        <p:cTn id="12" dur="1000" fill="hold"/>
                                        <p:tgtEl>
                                          <p:spTgt spid="1229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2289"/>
                                        </p:tgtEl>
                                        <p:attrNameLst>
                                          <p:attrName>style.visibility</p:attrName>
                                        </p:attrNameLst>
                                      </p:cBhvr>
                                      <p:to>
                                        <p:strVal val="visible"/>
                                      </p:to>
                                    </p:set>
                                    <p:animEffect transition="in" filter="circle(in)">
                                      <p:cBhvr>
                                        <p:cTn id="16" dur="1000"/>
                                        <p:tgtEl>
                                          <p:spTgt spid="12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animBg="1" advAuto="1000"/>
      <p:bldP spid="1229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内容占位符 83969"/>
          <p:cNvSpPr>
            <a:spLocks noGrp="1"/>
          </p:cNvSpPr>
          <p:nvPr>
            <p:ph idx="1"/>
          </p:nvPr>
        </p:nvSpPr>
        <p:spPr>
          <a:xfrm>
            <a:off x="692150" y="1019175"/>
            <a:ext cx="10974705" cy="2639695"/>
          </a:xfrm>
        </p:spPr>
        <p:txBody>
          <a:bodyPr lIns="101600" tIns="0" rIns="82550" bIns="0" rtlCol="0" anchor="t">
            <a:noAutofit/>
          </a:bodyPr>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311DC8"/>
                </a:solidFill>
                <a:uFillTx/>
                <a:latin typeface="华文中宋" panose="02010600040101010101" pitchFamily="2" charset="-122"/>
                <a:ea typeface="华文中宋" panose="02010600040101010101" pitchFamily="2" charset="-122"/>
                <a:cs typeface="+mn-cs"/>
                <a:sym typeface="微软雅黑" panose="020B0503020204020204" charset="-122"/>
              </a:rPr>
              <a:t>１、开头两句的感慨有何深意？</a:t>
            </a:r>
            <a:endParaRPr kumimoji="0" lang="zh-CN" altLang="en-US" sz="4800" b="1" i="0" u="none" strike="noStrike" kern="1200" cap="none" spc="150" normalizeH="0" baseline="0" noProof="1">
              <a:solidFill>
                <a:srgbClr val="311DC8"/>
              </a:solidFill>
              <a:uFillTx/>
              <a:latin typeface="华文行楷" panose="02010800040101010101" pitchFamily="2" charset="-122"/>
              <a:ea typeface="华文行楷" panose="02010800040101010101" pitchFamily="2" charset="-122"/>
              <a:cs typeface="+mn-cs"/>
              <a:sym typeface="微软雅黑" panose="020B0503020204020204" charset="-122"/>
            </a:endParaRPr>
          </a:p>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kumimoji="0" lang="zh-CN" altLang="en-US"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r>
              <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r>
              <a:rPr kumimoji="0" lang="zh-CN" altLang="en-US"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“已矣乎！寓形宇内复几时？曷不委心任去留！”这是作者抒发感慨，也是他再一次表明自己的决心，也是以另一种形式对丑恶现实的谴责和抗议。</a:t>
            </a:r>
            <a:r>
              <a:rPr kumimoji="0" lang="en-US" altLang="zh-CN"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endParaRPr kumimoji="0" lang="en-US" altLang="zh-CN"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p:txBody>
      </p:sp>
      <p:sp>
        <p:nvSpPr>
          <p:cNvPr id="58371" name="文本框 1"/>
          <p:cNvSpPr txBox="1"/>
          <p:nvPr/>
        </p:nvSpPr>
        <p:spPr>
          <a:xfrm>
            <a:off x="5186363" y="188913"/>
            <a:ext cx="2097087" cy="829945"/>
          </a:xfrm>
          <a:prstGeom prst="rect">
            <a:avLst/>
          </a:prstGeom>
          <a:noFill/>
          <a:ln w="9525">
            <a:noFill/>
          </a:ln>
        </p:spPr>
        <p:txBody>
          <a:bodyPr wrap="square" anchor="t" anchorCtr="0">
            <a:spAutoFit/>
          </a:bodyPr>
          <a:p>
            <a:r>
              <a:rPr lang="zh-CN" altLang="en-US" sz="4800" b="1">
                <a:solidFill>
                  <a:srgbClr val="FF0000"/>
                </a:solidFill>
                <a:latin typeface="微软雅黑" panose="020B0503020204020204" charset="-122"/>
                <a:ea typeface="微软雅黑" panose="020B0503020204020204" charset="-122"/>
              </a:rPr>
              <a:t>探  究</a:t>
            </a:r>
            <a:endParaRPr lang="zh-CN" altLang="en-US" sz="4800" b="1">
              <a:solidFill>
                <a:srgbClr val="FF0000"/>
              </a:solidFill>
              <a:latin typeface="微软雅黑" panose="020B0503020204020204" charset="-122"/>
              <a:ea typeface="微软雅黑" panose="020B0503020204020204" charset="-122"/>
            </a:endParaRPr>
          </a:p>
        </p:txBody>
      </p:sp>
      <p:sp>
        <p:nvSpPr>
          <p:cNvPr id="84994" name="内容占位符 84993"/>
          <p:cNvSpPr>
            <a:spLocks noGrp="1"/>
          </p:cNvSpPr>
          <p:nvPr/>
        </p:nvSpPr>
        <p:spPr>
          <a:xfrm>
            <a:off x="801370" y="3834130"/>
            <a:ext cx="10763250" cy="2741930"/>
          </a:xfrm>
          <a:prstGeom prst="rect">
            <a:avLst/>
          </a:prstGeom>
          <a:noFill/>
          <a:ln w="9525">
            <a:noFill/>
          </a:ln>
        </p:spPr>
        <p:txBody>
          <a:bodyPr vert="horz" lIns="101600" tIns="0" rIns="82550" bIns="0" rtlCol="0" anchor="t">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311DC8"/>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２、“富贵”六句写出了什么样的内容？</a:t>
            </a:r>
            <a:endParaRPr kumimoji="0" lang="en-US" altLang="zh-CN" sz="3600" b="1" i="0" u="none" strike="noStrike" kern="1200" cap="none" spc="150" normalizeH="0" baseline="0" noProof="1">
              <a:solidFill>
                <a:srgbClr val="311DC8"/>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20000"/>
              </a:lnSpc>
              <a:spcBef>
                <a:spcPts val="0"/>
              </a:spcBef>
              <a:spcAft>
                <a:spcPts val="1000"/>
              </a:spcAft>
              <a:buClrTx/>
              <a:buSzTx/>
              <a:buFont typeface="Arial" panose="020B0604020202020204" pitchFamily="34" charset="0"/>
              <a:buNone/>
            </a:pPr>
            <a:r>
              <a:rPr kumimoji="0" lang="zh-CN" altLang="en-US"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r>
              <a:rPr kumimoji="0" lang="en-US" altLang="zh-CN" sz="36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r>
              <a:rPr kumimoji="0" lang="zh-CN" altLang="en-US"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a:t>
            </a:r>
            <a:r>
              <a:rPr kumimoji="0" lang="zh-CN" altLang="en-US" sz="32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sym typeface="微软雅黑" panose="020B0503020204020204" charset="-122"/>
              </a:rPr>
              <a:t>富贵非吾愿，帝乡不可期</a:t>
            </a:r>
            <a:r>
              <a:rPr kumimoji="0" lang="zh-CN" altLang="en-US"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”是作者的人生态度；“</a:t>
            </a:r>
            <a:r>
              <a:rPr kumimoji="0" lang="zh-CN" altLang="en-US" sz="3200" b="1" i="0" u="none" strike="noStrike" kern="1200" cap="none" spc="150" normalizeH="0" baseline="0" noProof="1">
                <a:solidFill>
                  <a:srgbClr val="FF0000"/>
                </a:solidFill>
                <a:uFillTx/>
                <a:latin typeface="华文中宋" panose="02010600040101010101" pitchFamily="2" charset="-122"/>
                <a:ea typeface="华文中宋" panose="02010600040101010101" pitchFamily="2" charset="-122"/>
                <a:cs typeface="+mn-cs"/>
                <a:sym typeface="微软雅黑" panose="020B0503020204020204" charset="-122"/>
              </a:rPr>
              <a:t>怀良辰以孤往，或植杖而耘耔。登东皋以舒啸，临清流而赋诗</a:t>
            </a:r>
            <a:r>
              <a:rPr kumimoji="0" lang="zh-CN" altLang="en-US"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”则是作者所追求的生活境界。</a:t>
            </a:r>
            <a:r>
              <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rPr>
              <a:t> </a:t>
            </a:r>
            <a:endParaRPr kumimoji="0" lang="en-US" altLang="zh-CN" sz="3200" b="1" i="0" u="none" strike="noStrike" kern="1200" cap="none" spc="150" normalizeH="0" baseline="0" noProof="1">
              <a:solidFill>
                <a:srgbClr val="000000"/>
              </a:solidFill>
              <a:uFillTx/>
              <a:latin typeface="华文中宋" panose="02010600040101010101" pitchFamily="2" charset="-122"/>
              <a:ea typeface="华文中宋" panose="02010600040101010101" pitchFamily="2" charset="-122"/>
              <a:cs typeface="+mn-cs"/>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8371"/>
                                        </p:tgtEl>
                                        <p:attrNameLst>
                                          <p:attrName>style.visibility</p:attrName>
                                        </p:attrNameLst>
                                      </p:cBhvr>
                                      <p:to>
                                        <p:strVal val="visible"/>
                                      </p:to>
                                    </p:set>
                                    <p:anim calcmode="lin" valueType="num">
                                      <p:cBhvr additive="base">
                                        <p:cTn id="7" dur="1000" fill="hold"/>
                                        <p:tgtEl>
                                          <p:spTgt spid="58371"/>
                                        </p:tgtEl>
                                        <p:attrNameLst>
                                          <p:attrName>ppt_x</p:attrName>
                                        </p:attrNameLst>
                                      </p:cBhvr>
                                      <p:tavLst>
                                        <p:tav tm="0">
                                          <p:val>
                                            <p:strVal val="#ppt_x"/>
                                          </p:val>
                                        </p:tav>
                                        <p:tav tm="100000">
                                          <p:val>
                                            <p:strVal val="#ppt_x"/>
                                          </p:val>
                                        </p:tav>
                                      </p:tavLst>
                                    </p:anim>
                                    <p:anim calcmode="lin" valueType="num">
                                      <p:cBhvr additive="base">
                                        <p:cTn id="8" dur="1000" fill="hold"/>
                                        <p:tgtEl>
                                          <p:spTgt spid="5837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83970">
                                            <p:txEl>
                                              <p:charRg st="0" end="15"/>
                                            </p:txEl>
                                          </p:spTgt>
                                        </p:tgtEl>
                                        <p:attrNameLst>
                                          <p:attrName>style.visibility</p:attrName>
                                        </p:attrNameLst>
                                      </p:cBhvr>
                                      <p:to>
                                        <p:strVal val="visible"/>
                                      </p:to>
                                    </p:set>
                                    <p:anim calcmode="lin" valueType="num">
                                      <p:cBhvr>
                                        <p:cTn id="12" dur="1000" fill="hold"/>
                                        <p:tgtEl>
                                          <p:spTgt spid="83970">
                                            <p:txEl>
                                              <p:charRg st="0" end="15"/>
                                            </p:txEl>
                                          </p:spTgt>
                                        </p:tgtEl>
                                        <p:attrNameLst>
                                          <p:attrName>ppt_w</p:attrName>
                                        </p:attrNameLst>
                                      </p:cBhvr>
                                      <p:tavLst>
                                        <p:tav tm="0">
                                          <p:val>
                                            <p:strVal val="#ppt_w*0.70"/>
                                          </p:val>
                                        </p:tav>
                                        <p:tav tm="100000">
                                          <p:val>
                                            <p:strVal val="#ppt_w"/>
                                          </p:val>
                                        </p:tav>
                                      </p:tavLst>
                                    </p:anim>
                                    <p:anim calcmode="lin" valueType="num">
                                      <p:cBhvr>
                                        <p:cTn id="13" dur="1000" fill="hold"/>
                                        <p:tgtEl>
                                          <p:spTgt spid="83970">
                                            <p:txEl>
                                              <p:charRg st="0" end="15"/>
                                            </p:txEl>
                                          </p:spTgt>
                                        </p:tgtEl>
                                        <p:attrNameLst>
                                          <p:attrName>ppt_h</p:attrName>
                                        </p:attrNameLst>
                                      </p:cBhvr>
                                      <p:tavLst>
                                        <p:tav tm="0">
                                          <p:val>
                                            <p:strVal val="#ppt_h"/>
                                          </p:val>
                                        </p:tav>
                                        <p:tav tm="100000">
                                          <p:val>
                                            <p:strVal val="#ppt_h"/>
                                          </p:val>
                                        </p:tav>
                                      </p:tavLst>
                                    </p:anim>
                                    <p:animEffect transition="in" filter="fade">
                                      <p:cBhvr>
                                        <p:cTn id="14" dur="1000"/>
                                        <p:tgtEl>
                                          <p:spTgt spid="83970">
                                            <p:txEl>
                                              <p:charRg st="0" end="15"/>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84994">
                                            <p:txEl>
                                              <p:charRg st="0" end="20"/>
                                            </p:txEl>
                                          </p:spTgt>
                                        </p:tgtEl>
                                        <p:attrNameLst>
                                          <p:attrName>style.visibility</p:attrName>
                                        </p:attrNameLst>
                                      </p:cBhvr>
                                      <p:to>
                                        <p:strVal val="visible"/>
                                      </p:to>
                                    </p:set>
                                    <p:anim calcmode="lin" valueType="num">
                                      <p:cBhvr>
                                        <p:cTn id="18" dur="1000" fill="hold"/>
                                        <p:tgtEl>
                                          <p:spTgt spid="84994">
                                            <p:txEl>
                                              <p:charRg st="0" end="20"/>
                                            </p:txEl>
                                          </p:spTgt>
                                        </p:tgtEl>
                                        <p:attrNameLst>
                                          <p:attrName>ppt_w</p:attrName>
                                        </p:attrNameLst>
                                      </p:cBhvr>
                                      <p:tavLst>
                                        <p:tav tm="0">
                                          <p:val>
                                            <p:strVal val="#ppt_w*0.70"/>
                                          </p:val>
                                        </p:tav>
                                        <p:tav tm="100000">
                                          <p:val>
                                            <p:strVal val="#ppt_w"/>
                                          </p:val>
                                        </p:tav>
                                      </p:tavLst>
                                    </p:anim>
                                    <p:anim calcmode="lin" valueType="num">
                                      <p:cBhvr>
                                        <p:cTn id="19" dur="1000" fill="hold"/>
                                        <p:tgtEl>
                                          <p:spTgt spid="84994">
                                            <p:txEl>
                                              <p:charRg st="0" end="20"/>
                                            </p:txEl>
                                          </p:spTgt>
                                        </p:tgtEl>
                                        <p:attrNameLst>
                                          <p:attrName>ppt_h</p:attrName>
                                        </p:attrNameLst>
                                      </p:cBhvr>
                                      <p:tavLst>
                                        <p:tav tm="0">
                                          <p:val>
                                            <p:strVal val="#ppt_h"/>
                                          </p:val>
                                        </p:tav>
                                        <p:tav tm="100000">
                                          <p:val>
                                            <p:strVal val="#ppt_h"/>
                                          </p:val>
                                        </p:tav>
                                      </p:tavLst>
                                    </p:anim>
                                    <p:animEffect transition="in" filter="fade">
                                      <p:cBhvr>
                                        <p:cTn id="20" dur="1000"/>
                                        <p:tgtEl>
                                          <p:spTgt spid="84994">
                                            <p:txEl>
                                              <p:charRg st="0" end="2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000" fill="hold">
                                          <p:stCondLst>
                                            <p:cond delay="0"/>
                                          </p:stCondLst>
                                        </p:cTn>
                                        <p:tgtEl>
                                          <p:spTgt spid="83970">
                                            <p:txEl>
                                              <p:pRg st="1" end="1"/>
                                            </p:txEl>
                                          </p:spTgt>
                                        </p:tgtEl>
                                        <p:attrNameLst>
                                          <p:attrName>style.visibility</p:attrName>
                                        </p:attrNameLst>
                                      </p:cBhvr>
                                      <p:to>
                                        <p:strVal val="visible"/>
                                      </p:to>
                                    </p:set>
                                    <p:anim calcmode="lin" valueType="num">
                                      <p:cBhvr additive="base">
                                        <p:cTn id="25" dur="1000" fill="hold"/>
                                        <p:tgtEl>
                                          <p:spTgt spid="83970">
                                            <p:txEl>
                                              <p:pRg st="1" end="1"/>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839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84994">
                                            <p:txEl>
                                              <p:charRg st="20" end="89"/>
                                            </p:txEl>
                                          </p:spTgt>
                                        </p:tgtEl>
                                        <p:attrNameLst>
                                          <p:attrName>style.visibility</p:attrName>
                                        </p:attrNameLst>
                                      </p:cBhvr>
                                      <p:to>
                                        <p:strVal val="visible"/>
                                      </p:to>
                                    </p:set>
                                    <p:anim calcmode="lin" valueType="num">
                                      <p:cBhvr additive="base">
                                        <p:cTn id="31" dur="1000" fill="hold"/>
                                        <p:tgtEl>
                                          <p:spTgt spid="84994">
                                            <p:txEl>
                                              <p:charRg st="20" end="89"/>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84994">
                                            <p:txEl>
                                              <p:charRg st="20" end="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文本占位符 86017"/>
          <p:cNvSpPr>
            <a:spLocks noGrp="1"/>
          </p:cNvSpPr>
          <p:nvPr>
            <p:ph idx="1"/>
          </p:nvPr>
        </p:nvSpPr>
        <p:spPr>
          <a:xfrm>
            <a:off x="438150" y="314325"/>
            <a:ext cx="11388725" cy="6229350"/>
          </a:xfrm>
        </p:spPr>
        <p:txBody>
          <a:bodyPr lIns="101600" tIns="0" rIns="82550" bIns="0" rtlCol="0">
            <a:noAutofit/>
          </a:bodyPr>
          <a:p>
            <a:pPr marL="0" marR="0" indent="0" algn="l" defTabSz="914400" rtl="0" eaLnBrk="1" fontAlgn="base" latinLnBrk="0" hangingPunct="1">
              <a:lnSpc>
                <a:spcPct val="150000"/>
              </a:lnSpc>
              <a:spcBef>
                <a:spcPct val="20000"/>
              </a:spcBef>
              <a:spcAft>
                <a:spcPct val="0"/>
              </a:spcAft>
              <a:buClrTx/>
              <a:buSzTx/>
              <a:buFontTx/>
              <a:buNone/>
            </a:pPr>
            <a:r>
              <a:rPr kumimoji="0" lang="zh-CN" altLang="en-US" sz="3600" b="1" i="0" u="none" strike="noStrike" kern="1200" cap="none" spc="0" normalizeH="0" baseline="0" noProof="1">
                <a:solidFill>
                  <a:srgbClr val="311DC8"/>
                </a:solidFill>
                <a:uFillTx/>
                <a:latin typeface="华文中宋" panose="02010600040101010101" pitchFamily="2" charset="-122"/>
                <a:ea typeface="华文中宋" panose="02010600040101010101" pitchFamily="2" charset="-122"/>
                <a:cs typeface="华文中宋" panose="02010600040101010101" pitchFamily="2" charset="-122"/>
              </a:rPr>
              <a:t>３、讨论：如何正确理解结尾处两句话“聊乘化以归尽，乐夫天命复奚疑”？</a:t>
            </a:r>
            <a:r>
              <a:rPr kumimoji="0" lang="en-US" altLang="zh-CN" sz="3600" b="1" i="0" u="none" strike="noStrike" kern="1200" cap="none" spc="0" normalizeH="0" baseline="0" noProof="1">
                <a:solidFill>
                  <a:srgbClr val="191FF7"/>
                </a:solidFill>
                <a:uFillTx/>
                <a:latin typeface="华文中宋" panose="02010600040101010101" pitchFamily="2" charset="-122"/>
                <a:ea typeface="华文中宋" panose="02010600040101010101" pitchFamily="2" charset="-122"/>
                <a:cs typeface="华文中宋" panose="02010600040101010101" pitchFamily="2" charset="-122"/>
              </a:rPr>
              <a:t> </a:t>
            </a:r>
            <a:r>
              <a:rPr kumimoji="0" lang="en-US" altLang="zh-CN" sz="3200" b="1" i="0" u="none" strike="noStrike" kern="1200" cap="none" spc="0" normalizeH="0" baseline="0" noProof="1">
                <a:solidFill>
                  <a:srgbClr val="191FF7"/>
                </a:solidFill>
                <a:uFillTx/>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28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3600" b="1" i="0" u="none" strike="noStrike" kern="1200" cap="none" spc="0" normalizeH="0" baseline="0" noProof="1">
              <a:solidFill>
                <a:srgbClr val="FF0000"/>
              </a:solidFill>
              <a:uFillTx/>
              <a:latin typeface="方正隶书简体" charset="-122"/>
              <a:ea typeface="方正隶书简体" charset="-122"/>
              <a:cs typeface="+mn-cs"/>
            </a:endParaRPr>
          </a:p>
          <a:p>
            <a:pPr marL="0" marR="0" indent="0" algn="l" defTabSz="914400" rtl="0" eaLnBrk="1" fontAlgn="base" latinLnBrk="0" hangingPunct="1">
              <a:lnSpc>
                <a:spcPct val="150000"/>
              </a:lnSpc>
              <a:spcBef>
                <a:spcPct val="20000"/>
              </a:spcBef>
              <a:spcAft>
                <a:spcPct val="0"/>
              </a:spcAft>
              <a:buClrTx/>
              <a:buSzTx/>
              <a:buFontTx/>
              <a:buNone/>
            </a:pPr>
            <a:r>
              <a:rPr kumimoji="0" lang="zh-CN" altLang="en-US" sz="32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      陶渊明顺应自然，乐夫天命超生死，“乐天安命”的思想，即弃绝世情，回归自然，顺应自然地生活下去，直至生命终结。它有别于“立德”“立功”留名于世的儒学家，也有别于炼丹学道求长生的道学家，这里边有他遗世独立、超脱生死的旷达乐观精神。作者以此二句作为结语，点出全篇主旨。他的处世态度和人生哲学在此段得以充分的体现。</a:t>
            </a:r>
            <a:endParaRPr kumimoji="0" lang="zh-CN" altLang="en-US" sz="32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6018">
                                            <p:txEl>
                                              <p:charRg st="0" end="38"/>
                                            </p:txEl>
                                          </p:spTgt>
                                        </p:tgtEl>
                                        <p:attrNameLst>
                                          <p:attrName>style.visibility</p:attrName>
                                        </p:attrNameLst>
                                      </p:cBhvr>
                                      <p:to>
                                        <p:strVal val="visible"/>
                                      </p:to>
                                    </p:set>
                                    <p:anim calcmode="lin" valueType="num">
                                      <p:cBhvr>
                                        <p:cTn id="7" dur="1000" fill="hold"/>
                                        <p:tgtEl>
                                          <p:spTgt spid="86018">
                                            <p:txEl>
                                              <p:charRg st="0" end="38"/>
                                            </p:txEl>
                                          </p:spTgt>
                                        </p:tgtEl>
                                        <p:attrNameLst>
                                          <p:attrName>ppt_w</p:attrName>
                                        </p:attrNameLst>
                                      </p:cBhvr>
                                      <p:tavLst>
                                        <p:tav tm="0">
                                          <p:val>
                                            <p:strVal val="#ppt_w*0.70"/>
                                          </p:val>
                                        </p:tav>
                                        <p:tav tm="100000">
                                          <p:val>
                                            <p:strVal val="#ppt_w"/>
                                          </p:val>
                                        </p:tav>
                                      </p:tavLst>
                                    </p:anim>
                                    <p:anim calcmode="lin" valueType="num">
                                      <p:cBhvr>
                                        <p:cTn id="8" dur="1000" fill="hold"/>
                                        <p:tgtEl>
                                          <p:spTgt spid="86018">
                                            <p:txEl>
                                              <p:charRg st="0" end="38"/>
                                            </p:txEl>
                                          </p:spTgt>
                                        </p:tgtEl>
                                        <p:attrNameLst>
                                          <p:attrName>ppt_h</p:attrName>
                                        </p:attrNameLst>
                                      </p:cBhvr>
                                      <p:tavLst>
                                        <p:tav tm="0">
                                          <p:val>
                                            <p:strVal val="#ppt_h"/>
                                          </p:val>
                                        </p:tav>
                                        <p:tav tm="100000">
                                          <p:val>
                                            <p:strVal val="#ppt_h"/>
                                          </p:val>
                                        </p:tav>
                                      </p:tavLst>
                                    </p:anim>
                                    <p:animEffect transition="in" filter="fade">
                                      <p:cBhvr>
                                        <p:cTn id="9" dur="1000"/>
                                        <p:tgtEl>
                                          <p:spTgt spid="86018">
                                            <p:txEl>
                                              <p:charRg st="0" end="38"/>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86018">
                                            <p:txEl>
                                              <p:charRg st="38" end="198"/>
                                            </p:txEl>
                                          </p:spTgt>
                                        </p:tgtEl>
                                        <p:attrNameLst>
                                          <p:attrName>style.visibility</p:attrName>
                                        </p:attrNameLst>
                                      </p:cBhvr>
                                      <p:to>
                                        <p:strVal val="visible"/>
                                      </p:to>
                                    </p:set>
                                    <p:anim calcmode="lin" valueType="num">
                                      <p:cBhvr additive="base">
                                        <p:cTn id="14" dur="1000" fill="hold"/>
                                        <p:tgtEl>
                                          <p:spTgt spid="86018">
                                            <p:txEl>
                                              <p:charRg st="38" end="198"/>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86018">
                                            <p:txEl>
                                              <p:charRg st="38" end="19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7042" name="文本框 87041"/>
          <p:cNvSpPr txBox="1"/>
          <p:nvPr/>
        </p:nvSpPr>
        <p:spPr>
          <a:xfrm>
            <a:off x="2667000" y="1600200"/>
            <a:ext cx="2428240" cy="768350"/>
          </a:xfrm>
          <a:prstGeom prst="rect">
            <a:avLst/>
          </a:prstGeom>
          <a:noFill/>
          <a:ln w="9525">
            <a:noFill/>
          </a:ln>
        </p:spPr>
        <p:txBody>
          <a:bodyPr wrap="none" anchor="t">
            <a:spAutoFit/>
          </a:bodyPr>
          <a:p>
            <a:pPr eaLnBrk="0" hangingPunct="0"/>
            <a:r>
              <a:rPr lang="zh-CN" altLang="en-US" sz="4400" b="1" noProof="1">
                <a:solidFill>
                  <a:srgbClr val="FF0000"/>
                </a:solidFill>
                <a:effectLst>
                  <a:outerShdw blurRad="38100" dist="38100" dir="2700000">
                    <a:srgbClr val="000000"/>
                  </a:outerShdw>
                </a:effectLst>
                <a:latin typeface="Times New Roman" panose="02020603050405020304" charset="0"/>
                <a:ea typeface="宋体" panose="02010600030101010101" pitchFamily="2" charset="-122"/>
                <a:cs typeface="+mn-cs"/>
              </a:rPr>
              <a:t>承上而问</a:t>
            </a:r>
            <a:endParaRPr lang="zh-CN" altLang="en-US" sz="4400" b="1" noProof="1">
              <a:solidFill>
                <a:srgbClr val="FF0000"/>
              </a:solidFill>
              <a:effectLst>
                <a:outerShdw blurRad="38100" dist="38100" dir="2700000">
                  <a:srgbClr val="000000"/>
                </a:outerShdw>
              </a:effectLst>
              <a:latin typeface="Times New Roman" panose="02020603050405020304" charset="0"/>
              <a:ea typeface="宋体" panose="02010600030101010101" pitchFamily="2" charset="-122"/>
              <a:cs typeface="+mn-cs"/>
            </a:endParaRPr>
          </a:p>
        </p:txBody>
      </p:sp>
      <p:sp>
        <p:nvSpPr>
          <p:cNvPr id="87043" name="文本框 87042"/>
          <p:cNvSpPr txBox="1"/>
          <p:nvPr/>
        </p:nvSpPr>
        <p:spPr>
          <a:xfrm>
            <a:off x="6324600" y="1295400"/>
            <a:ext cx="2735580" cy="706755"/>
          </a:xfrm>
          <a:prstGeom prst="rect">
            <a:avLst/>
          </a:prstGeom>
          <a:noFill/>
          <a:ln w="9525">
            <a:noFill/>
          </a:ln>
        </p:spPr>
        <p:txBody>
          <a:bodyPr wrap="none" anchor="t">
            <a:spAutoFit/>
          </a:bodyPr>
          <a:p>
            <a:pPr eaLnBrk="0" hangingPunct="0"/>
            <a:r>
              <a:rPr lang="zh-CN" altLang="en-US" sz="4000" b="1" noProof="1">
                <a:solidFill>
                  <a:srgbClr val="0000FF"/>
                </a:solidFill>
                <a:effectLst>
                  <a:outerShdw blurRad="38100" dist="38100" dir="2700000">
                    <a:srgbClr val="000000"/>
                  </a:outerShdw>
                </a:effectLst>
                <a:latin typeface="Times New Roman" panose="02020603050405020304" charset="0"/>
                <a:ea typeface="宋体" panose="02010600030101010101" pitchFamily="2" charset="-122"/>
                <a:cs typeface="+mn-cs"/>
              </a:rPr>
              <a:t>委心任去留</a:t>
            </a:r>
            <a:endParaRPr lang="zh-CN" altLang="en-US" sz="4000" b="1" noProof="1">
              <a:solidFill>
                <a:srgbClr val="0000FF"/>
              </a:solidFill>
              <a:effectLst>
                <a:outerShdw blurRad="38100" dist="38100" dir="2700000">
                  <a:srgbClr val="000000"/>
                </a:outerShdw>
              </a:effectLst>
              <a:latin typeface="Times New Roman" panose="02020603050405020304" charset="0"/>
            </a:endParaRPr>
          </a:p>
        </p:txBody>
      </p:sp>
      <p:sp>
        <p:nvSpPr>
          <p:cNvPr id="87044" name="文本框 87043"/>
          <p:cNvSpPr txBox="1"/>
          <p:nvPr/>
        </p:nvSpPr>
        <p:spPr>
          <a:xfrm>
            <a:off x="6324600" y="1981200"/>
            <a:ext cx="2735580" cy="706755"/>
          </a:xfrm>
          <a:prstGeom prst="rect">
            <a:avLst/>
          </a:prstGeom>
          <a:noFill/>
          <a:ln w="9525">
            <a:noFill/>
          </a:ln>
        </p:spPr>
        <p:txBody>
          <a:bodyPr wrap="none" anchor="t">
            <a:spAutoFit/>
          </a:bodyPr>
          <a:p>
            <a:pPr eaLnBrk="0" hangingPunct="0"/>
            <a:r>
              <a:rPr lang="zh-CN" altLang="en-US" sz="4000" b="1" noProof="1">
                <a:solidFill>
                  <a:srgbClr val="0000FF"/>
                </a:solidFill>
                <a:effectLst>
                  <a:outerShdw blurRad="38100" dist="38100" dir="2700000">
                    <a:srgbClr val="000000"/>
                  </a:outerShdw>
                </a:effectLst>
                <a:latin typeface="Times New Roman" panose="02020603050405020304" charset="0"/>
                <a:ea typeface="宋体" panose="02010600030101010101" pitchFamily="2" charset="-122"/>
                <a:cs typeface="+mn-cs"/>
              </a:rPr>
              <a:t>遑遑欲何之</a:t>
            </a:r>
            <a:endParaRPr lang="zh-CN" altLang="en-US" sz="4000" b="1" noProof="1">
              <a:solidFill>
                <a:srgbClr val="0000FF"/>
              </a:solidFill>
              <a:effectLst>
                <a:outerShdw blurRad="38100" dist="38100" dir="2700000">
                  <a:srgbClr val="000000"/>
                </a:outerShdw>
              </a:effectLst>
              <a:latin typeface="Times New Roman" panose="02020603050405020304" charset="0"/>
            </a:endParaRPr>
          </a:p>
        </p:txBody>
      </p:sp>
      <p:sp>
        <p:nvSpPr>
          <p:cNvPr id="87045" name="文本框 87044"/>
          <p:cNvSpPr txBox="1"/>
          <p:nvPr/>
        </p:nvSpPr>
        <p:spPr>
          <a:xfrm>
            <a:off x="2743200" y="3048000"/>
            <a:ext cx="2428240" cy="768350"/>
          </a:xfrm>
          <a:prstGeom prst="rect">
            <a:avLst/>
          </a:prstGeom>
          <a:noFill/>
          <a:ln w="9525">
            <a:noFill/>
          </a:ln>
        </p:spPr>
        <p:txBody>
          <a:bodyPr wrap="none" anchor="t">
            <a:spAutoFit/>
          </a:bodyPr>
          <a:p>
            <a:pPr eaLnBrk="0" hangingPunct="0"/>
            <a:r>
              <a:rPr lang="zh-CN" altLang="en-US" sz="4400" b="1" noProof="1">
                <a:solidFill>
                  <a:srgbClr val="FF0000"/>
                </a:solidFill>
                <a:effectLst>
                  <a:outerShdw blurRad="38100" dist="38100" dir="2700000">
                    <a:srgbClr val="000000"/>
                  </a:outerShdw>
                </a:effectLst>
                <a:latin typeface="Times New Roman" panose="02020603050405020304" charset="0"/>
                <a:ea typeface="宋体" panose="02010600030101010101" pitchFamily="2" charset="-122"/>
                <a:cs typeface="+mn-cs"/>
              </a:rPr>
              <a:t>自我解答</a:t>
            </a:r>
            <a:endParaRPr lang="zh-CN" altLang="en-US" sz="4400" b="1" noProof="1">
              <a:solidFill>
                <a:srgbClr val="FF0000"/>
              </a:solidFill>
              <a:effectLst>
                <a:outerShdw blurRad="38100" dist="38100" dir="2700000">
                  <a:srgbClr val="000000"/>
                </a:outerShdw>
              </a:effectLst>
              <a:latin typeface="Times New Roman" panose="02020603050405020304" charset="0"/>
              <a:ea typeface="宋体" panose="02010600030101010101" pitchFamily="2" charset="-122"/>
              <a:cs typeface="+mn-cs"/>
            </a:endParaRPr>
          </a:p>
        </p:txBody>
      </p:sp>
      <p:sp>
        <p:nvSpPr>
          <p:cNvPr id="87046" name="文本框 87045"/>
          <p:cNvSpPr txBox="1"/>
          <p:nvPr/>
        </p:nvSpPr>
        <p:spPr>
          <a:xfrm>
            <a:off x="6400800" y="2751138"/>
            <a:ext cx="2217420" cy="706755"/>
          </a:xfrm>
          <a:prstGeom prst="rect">
            <a:avLst/>
          </a:prstGeom>
          <a:noFill/>
          <a:ln w="9525">
            <a:noFill/>
          </a:ln>
        </p:spPr>
        <p:txBody>
          <a:bodyPr wrap="none" anchor="t" anchorCtr="0">
            <a:spAutoFit/>
          </a:bodyPr>
          <a:p>
            <a:pPr eaLnBrk="0" hangingPunct="0"/>
            <a:r>
              <a:rPr lang="zh-CN" altLang="en-US" sz="4000" b="1">
                <a:solidFill>
                  <a:srgbClr val="CC0099"/>
                </a:solidFill>
                <a:latin typeface="Times New Roman" panose="02020603050405020304" charset="0"/>
                <a:ea typeface="华文行楷" panose="02010800040101010101" pitchFamily="2" charset="-122"/>
              </a:rPr>
              <a:t>富贵浮云</a:t>
            </a:r>
            <a:endParaRPr lang="zh-CN" altLang="en-US" sz="4000" b="1">
              <a:solidFill>
                <a:srgbClr val="CC0099"/>
              </a:solidFill>
              <a:latin typeface="Times New Roman" panose="02020603050405020304" charset="0"/>
              <a:ea typeface="华文行楷" panose="02010800040101010101" pitchFamily="2" charset="-122"/>
            </a:endParaRPr>
          </a:p>
        </p:txBody>
      </p:sp>
      <p:sp>
        <p:nvSpPr>
          <p:cNvPr id="87047" name="文本框 87046"/>
          <p:cNvSpPr txBox="1"/>
          <p:nvPr/>
        </p:nvSpPr>
        <p:spPr>
          <a:xfrm>
            <a:off x="6400800" y="3429000"/>
            <a:ext cx="2217420" cy="706755"/>
          </a:xfrm>
          <a:prstGeom prst="rect">
            <a:avLst/>
          </a:prstGeom>
          <a:noFill/>
          <a:ln w="9525">
            <a:noFill/>
          </a:ln>
        </p:spPr>
        <p:txBody>
          <a:bodyPr wrap="none" anchor="t" anchorCtr="0">
            <a:spAutoFit/>
          </a:bodyPr>
          <a:p>
            <a:pPr eaLnBrk="0" hangingPunct="0"/>
            <a:r>
              <a:rPr lang="zh-CN" altLang="en-US" sz="4000" b="1">
                <a:solidFill>
                  <a:srgbClr val="CC0099"/>
                </a:solidFill>
                <a:latin typeface="Times New Roman" panose="02020603050405020304" charset="0"/>
                <a:ea typeface="华文行楷" panose="02010800040101010101" pitchFamily="2" charset="-122"/>
              </a:rPr>
              <a:t>恬然自乐</a:t>
            </a:r>
            <a:endParaRPr lang="zh-CN" altLang="en-US" sz="4000" b="1">
              <a:solidFill>
                <a:srgbClr val="CC0099"/>
              </a:solidFill>
              <a:latin typeface="Times New Roman" panose="02020603050405020304" charset="0"/>
              <a:ea typeface="华文行楷" panose="02010800040101010101" pitchFamily="2" charset="-122"/>
            </a:endParaRPr>
          </a:p>
        </p:txBody>
      </p:sp>
      <p:sp>
        <p:nvSpPr>
          <p:cNvPr id="87048" name="文本框 87047"/>
          <p:cNvSpPr txBox="1"/>
          <p:nvPr/>
        </p:nvSpPr>
        <p:spPr>
          <a:xfrm>
            <a:off x="2667000" y="4495800"/>
            <a:ext cx="2420620" cy="768350"/>
          </a:xfrm>
          <a:prstGeom prst="rect">
            <a:avLst/>
          </a:prstGeom>
          <a:noFill/>
          <a:ln w="9525">
            <a:noFill/>
          </a:ln>
        </p:spPr>
        <p:txBody>
          <a:bodyPr wrap="none" anchor="t" anchorCtr="0">
            <a:spAutoFit/>
          </a:bodyPr>
          <a:p>
            <a:pPr eaLnBrk="0" hangingPunct="0"/>
            <a:r>
              <a:rPr lang="zh-CN" altLang="en-US" sz="4400" b="1">
                <a:solidFill>
                  <a:srgbClr val="FF0000"/>
                </a:solidFill>
                <a:latin typeface="Times New Roman" panose="02020603050405020304" charset="0"/>
                <a:ea typeface="华文中宋" panose="02010600040101010101" pitchFamily="2" charset="-122"/>
              </a:rPr>
              <a:t>卒章显志</a:t>
            </a:r>
            <a:endParaRPr lang="zh-CN" altLang="en-US" sz="4400" b="1">
              <a:solidFill>
                <a:srgbClr val="FF0000"/>
              </a:solidFill>
              <a:latin typeface="Times New Roman" panose="02020603050405020304" charset="0"/>
              <a:ea typeface="华文中宋" panose="02010600040101010101" pitchFamily="2" charset="-122"/>
            </a:endParaRPr>
          </a:p>
        </p:txBody>
      </p:sp>
      <p:sp>
        <p:nvSpPr>
          <p:cNvPr id="87049" name="文本框 87048"/>
          <p:cNvSpPr txBox="1"/>
          <p:nvPr/>
        </p:nvSpPr>
        <p:spPr>
          <a:xfrm>
            <a:off x="6477000" y="4648200"/>
            <a:ext cx="2225040" cy="706755"/>
          </a:xfrm>
          <a:prstGeom prst="rect">
            <a:avLst/>
          </a:prstGeom>
          <a:noFill/>
          <a:ln w="9525">
            <a:noFill/>
          </a:ln>
        </p:spPr>
        <p:txBody>
          <a:bodyPr wrap="none" anchor="t">
            <a:spAutoFit/>
          </a:bodyPr>
          <a:p>
            <a:pPr eaLnBrk="0" hangingPunct="0"/>
            <a:r>
              <a:rPr lang="zh-CN" altLang="en-US" sz="4000" b="1" noProof="1">
                <a:solidFill>
                  <a:srgbClr val="00CC00"/>
                </a:solidFill>
                <a:effectLst>
                  <a:outerShdw blurRad="38100" dist="38100" dir="2700000">
                    <a:srgbClr val="000000"/>
                  </a:outerShdw>
                </a:effectLst>
                <a:latin typeface="Times New Roman" panose="02020603050405020304" charset="0"/>
                <a:ea typeface="黑体" panose="02010609060101010101" pitchFamily="2" charset="-122"/>
                <a:cs typeface="+mn-cs"/>
              </a:rPr>
              <a:t>乐天安命</a:t>
            </a:r>
            <a:endParaRPr lang="zh-CN" altLang="en-US" sz="4000" b="1" noProof="1">
              <a:solidFill>
                <a:srgbClr val="00CC00"/>
              </a:solidFill>
              <a:effectLst>
                <a:outerShdw blurRad="38100" dist="38100" dir="2700000">
                  <a:srgbClr val="000000"/>
                </a:outerShdw>
              </a:effectLst>
              <a:latin typeface="Times New Roman" panose="02020603050405020304" charset="0"/>
              <a:ea typeface="黑体" panose="02010609060101010101" pitchFamily="2" charset="-122"/>
            </a:endParaRPr>
          </a:p>
        </p:txBody>
      </p:sp>
      <p:sp>
        <p:nvSpPr>
          <p:cNvPr id="87050" name="左中括号 87049"/>
          <p:cNvSpPr/>
          <p:nvPr/>
        </p:nvSpPr>
        <p:spPr>
          <a:xfrm>
            <a:off x="6096000" y="1417638"/>
            <a:ext cx="304800" cy="1133475"/>
          </a:xfrm>
          <a:prstGeom prst="leftBracket">
            <a:avLst>
              <a:gd name="adj" fmla="val 35431"/>
            </a:avLst>
          </a:prstGeom>
          <a:noFill/>
          <a:ln w="9525" cap="flat" cmpd="sng">
            <a:solidFill>
              <a:srgbClr val="FF0066"/>
            </a:solidFill>
            <a:prstDash val="solid"/>
            <a:round/>
            <a:headEnd type="none" w="med" len="med"/>
            <a:tailEnd type="none" w="med" len="med"/>
          </a:ln>
        </p:spPr>
        <p:txBody>
          <a:bodyPr wrap="none" anchor="ctr" anchorCtr="0"/>
          <a:p>
            <a:pPr algn="ctr" eaLnBrk="0" hangingPunct="0"/>
            <a:endParaRPr lang="zh-CN" altLang="zh-CN" sz="2400" b="1">
              <a:latin typeface="Times New Roman" panose="02020603050405020304" charset="0"/>
              <a:ea typeface="宋体" panose="02010600030101010101" pitchFamily="2" charset="-122"/>
            </a:endParaRPr>
          </a:p>
        </p:txBody>
      </p:sp>
      <p:sp>
        <p:nvSpPr>
          <p:cNvPr id="87051" name="左中括号 87050"/>
          <p:cNvSpPr/>
          <p:nvPr/>
        </p:nvSpPr>
        <p:spPr>
          <a:xfrm>
            <a:off x="6096000" y="2895600"/>
            <a:ext cx="304800" cy="1006475"/>
          </a:xfrm>
          <a:prstGeom prst="leftBracket">
            <a:avLst>
              <a:gd name="adj" fmla="val 33326"/>
            </a:avLst>
          </a:prstGeom>
          <a:noFill/>
          <a:ln w="9525" cap="flat" cmpd="sng">
            <a:solidFill>
              <a:srgbClr val="FF0066"/>
            </a:solidFill>
            <a:prstDash val="solid"/>
            <a:round/>
            <a:headEnd type="none" w="med" len="med"/>
            <a:tailEnd type="none" w="med" len="med"/>
          </a:ln>
        </p:spPr>
        <p:txBody>
          <a:bodyPr wrap="none" anchor="ctr" anchorCtr="0"/>
          <a:p>
            <a:pPr algn="ctr" eaLnBrk="0" hangingPunct="0"/>
            <a:endParaRPr lang="zh-CN" altLang="zh-CN" sz="2400" b="1">
              <a:latin typeface="Times New Roman" panose="02020603050405020304" charset="0"/>
              <a:ea typeface="宋体" panose="02010600030101010101" pitchFamily="2" charset="-122"/>
            </a:endParaRPr>
          </a:p>
        </p:txBody>
      </p:sp>
      <p:sp>
        <p:nvSpPr>
          <p:cNvPr id="87052" name="右箭头 87051"/>
          <p:cNvSpPr/>
          <p:nvPr/>
        </p:nvSpPr>
        <p:spPr>
          <a:xfrm>
            <a:off x="5181600" y="4800600"/>
            <a:ext cx="914400" cy="304800"/>
          </a:xfrm>
          <a:prstGeom prst="rightArrow">
            <a:avLst>
              <a:gd name="adj1" fmla="val 50000"/>
              <a:gd name="adj2" fmla="val 7500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7053" name="右箭头 87052"/>
          <p:cNvSpPr/>
          <p:nvPr/>
        </p:nvSpPr>
        <p:spPr>
          <a:xfrm>
            <a:off x="5181600" y="3276600"/>
            <a:ext cx="914400" cy="304800"/>
          </a:xfrm>
          <a:prstGeom prst="rightArrow">
            <a:avLst>
              <a:gd name="adj1" fmla="val 50000"/>
              <a:gd name="adj2" fmla="val 7500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7054" name="右箭头 87053"/>
          <p:cNvSpPr/>
          <p:nvPr/>
        </p:nvSpPr>
        <p:spPr>
          <a:xfrm>
            <a:off x="5181600" y="1905000"/>
            <a:ext cx="914400" cy="304800"/>
          </a:xfrm>
          <a:prstGeom prst="rightArrow">
            <a:avLst>
              <a:gd name="adj1" fmla="val 50000"/>
              <a:gd name="adj2" fmla="val 7500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7055" name="文本框 87054"/>
          <p:cNvSpPr txBox="1"/>
          <p:nvPr/>
        </p:nvSpPr>
        <p:spPr>
          <a:xfrm>
            <a:off x="9661525" y="5888038"/>
            <a:ext cx="309880" cy="460375"/>
          </a:xfrm>
          <a:prstGeom prst="rect">
            <a:avLst/>
          </a:prstGeom>
          <a:noFill/>
          <a:ln w="9525">
            <a:noFill/>
          </a:ln>
        </p:spPr>
        <p:txBody>
          <a:bodyPr wrap="none" anchor="t" anchorCtr="0">
            <a:spAutoFit/>
          </a:bodyPr>
          <a:p>
            <a:pPr eaLnBrk="0" hangingPunct="0"/>
            <a:endParaRPr lang="zh-CN" altLang="zh-CN" sz="2400">
              <a:latin typeface="Times New Roman" panose="02020603050405020304" charset="0"/>
              <a:ea typeface="宋体" panose="02010600030101010101" pitchFamily="2" charset="-122"/>
            </a:endParaRPr>
          </a:p>
        </p:txBody>
      </p:sp>
      <p:sp>
        <p:nvSpPr>
          <p:cNvPr id="87056" name="下箭头 87055"/>
          <p:cNvSpPr/>
          <p:nvPr/>
        </p:nvSpPr>
        <p:spPr>
          <a:xfrm>
            <a:off x="3886200" y="2362200"/>
            <a:ext cx="304800" cy="762000"/>
          </a:xfrm>
          <a:prstGeom prst="down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7057" name="下箭头 87056"/>
          <p:cNvSpPr/>
          <p:nvPr/>
        </p:nvSpPr>
        <p:spPr>
          <a:xfrm>
            <a:off x="3886200" y="3810000"/>
            <a:ext cx="304800" cy="762000"/>
          </a:xfrm>
          <a:prstGeom prst="downArrow">
            <a:avLst>
              <a:gd name="adj1" fmla="val 50000"/>
              <a:gd name="adj2" fmla="val 6250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7058" name="文本框 87057"/>
          <p:cNvSpPr txBox="1"/>
          <p:nvPr/>
        </p:nvSpPr>
        <p:spPr>
          <a:xfrm>
            <a:off x="8382000" y="2628900"/>
            <a:ext cx="1130300" cy="829945"/>
          </a:xfrm>
          <a:prstGeom prst="rect">
            <a:avLst/>
          </a:prstGeom>
          <a:noFill/>
          <a:ln w="9525">
            <a:noFill/>
          </a:ln>
        </p:spPr>
        <p:txBody>
          <a:bodyPr wrap="none" anchor="t" anchorCtr="0">
            <a:spAutoFit/>
          </a:bodyPr>
          <a:p>
            <a:pPr eaLnBrk="0" hangingPunct="0"/>
            <a:r>
              <a:rPr lang="en-US" altLang="zh-CN" sz="4000" b="1">
                <a:solidFill>
                  <a:srgbClr val="33CC33"/>
                </a:solidFill>
                <a:latin typeface="Times New Roman" panose="02020603050405020304" charset="0"/>
                <a:ea typeface="宋体" panose="02010600030101010101" pitchFamily="2" charset="-122"/>
              </a:rPr>
              <a:t>(</a:t>
            </a:r>
            <a:r>
              <a:rPr lang="en-US" altLang="zh-CN" sz="4800" b="1">
                <a:solidFill>
                  <a:srgbClr val="33CC33"/>
                </a:solidFill>
                <a:latin typeface="Times New Roman" panose="02020603050405020304" charset="0"/>
                <a:ea typeface="宋体" panose="02010600030101010101" pitchFamily="2" charset="-122"/>
              </a:rPr>
              <a:t>    </a:t>
            </a:r>
            <a:r>
              <a:rPr lang="en-US" altLang="zh-CN" sz="4000" b="1">
                <a:solidFill>
                  <a:srgbClr val="33CC33"/>
                </a:solidFill>
                <a:latin typeface="Times New Roman" panose="02020603050405020304" charset="0"/>
                <a:ea typeface="宋体" panose="02010600030101010101" pitchFamily="2" charset="-122"/>
              </a:rPr>
              <a:t>)</a:t>
            </a:r>
            <a:endParaRPr lang="en-US" altLang="zh-CN" sz="4000" b="1">
              <a:solidFill>
                <a:srgbClr val="33CC33"/>
              </a:solidFill>
              <a:latin typeface="Times New Roman" panose="02020603050405020304" charset="0"/>
              <a:ea typeface="宋体" panose="02010600030101010101" pitchFamily="2" charset="-122"/>
            </a:endParaRPr>
          </a:p>
        </p:txBody>
      </p:sp>
      <p:sp>
        <p:nvSpPr>
          <p:cNvPr id="87059" name="文本框 87058"/>
          <p:cNvSpPr txBox="1"/>
          <p:nvPr/>
        </p:nvSpPr>
        <p:spPr>
          <a:xfrm>
            <a:off x="8458200" y="3429000"/>
            <a:ext cx="1028700" cy="706755"/>
          </a:xfrm>
          <a:prstGeom prst="rect">
            <a:avLst/>
          </a:prstGeom>
          <a:noFill/>
          <a:ln w="9525">
            <a:noFill/>
          </a:ln>
        </p:spPr>
        <p:txBody>
          <a:bodyPr wrap="none" anchor="t" anchorCtr="0">
            <a:spAutoFit/>
          </a:bodyPr>
          <a:p>
            <a:pPr eaLnBrk="0" hangingPunct="0"/>
            <a:r>
              <a:rPr lang="en-US" altLang="zh-CN" sz="4000" b="1">
                <a:solidFill>
                  <a:srgbClr val="33CC33"/>
                </a:solidFill>
                <a:latin typeface="Times New Roman" panose="02020603050405020304" charset="0"/>
                <a:ea typeface="宋体" panose="02010600030101010101" pitchFamily="2" charset="-122"/>
              </a:rPr>
              <a:t>(    )</a:t>
            </a:r>
            <a:endParaRPr lang="en-US" altLang="zh-CN" sz="4000" b="1">
              <a:solidFill>
                <a:srgbClr val="33CC33"/>
              </a:solidFill>
              <a:latin typeface="Times New Roman" panose="02020603050405020304" charset="0"/>
              <a:ea typeface="宋体" panose="02010600030101010101" pitchFamily="2" charset="-122"/>
            </a:endParaRPr>
          </a:p>
        </p:txBody>
      </p:sp>
      <p:sp>
        <p:nvSpPr>
          <p:cNvPr id="87060" name="文本框 87059"/>
          <p:cNvSpPr txBox="1"/>
          <p:nvPr/>
        </p:nvSpPr>
        <p:spPr>
          <a:xfrm>
            <a:off x="8610600" y="2787650"/>
            <a:ext cx="641985" cy="645160"/>
          </a:xfrm>
          <a:prstGeom prst="rect">
            <a:avLst/>
          </a:prstGeom>
          <a:noFill/>
          <a:ln w="9525">
            <a:noFill/>
          </a:ln>
        </p:spPr>
        <p:txBody>
          <a:bodyPr wrap="none" anchor="t">
            <a:spAutoFit/>
          </a:bodyPr>
          <a:p>
            <a:pPr eaLnBrk="0" hangingPunct="0"/>
            <a:r>
              <a:rPr lang="zh-CN" altLang="en-US" sz="3600" b="1" noProof="1">
                <a:solidFill>
                  <a:srgbClr val="666699"/>
                </a:solidFill>
                <a:effectLst>
                  <a:outerShdw blurRad="38100" dist="38100" dir="2700000">
                    <a:srgbClr val="000000"/>
                  </a:outerShdw>
                </a:effectLst>
                <a:latin typeface="Times New Roman" panose="02020603050405020304" charset="0"/>
                <a:ea typeface="宋体" panose="02010600030101010101" pitchFamily="2" charset="-122"/>
                <a:cs typeface="+mn-cs"/>
              </a:rPr>
              <a:t>反</a:t>
            </a:r>
            <a:endParaRPr lang="zh-CN" altLang="en-US" sz="3600" b="1" noProof="1">
              <a:solidFill>
                <a:srgbClr val="666699"/>
              </a:solidFill>
              <a:effectLst>
                <a:outerShdw blurRad="38100" dist="38100" dir="2700000">
                  <a:srgbClr val="000000"/>
                </a:outerShdw>
              </a:effectLst>
              <a:latin typeface="Times New Roman" panose="02020603050405020304" charset="0"/>
            </a:endParaRPr>
          </a:p>
        </p:txBody>
      </p:sp>
      <p:sp>
        <p:nvSpPr>
          <p:cNvPr id="87061" name="文本框 87060"/>
          <p:cNvSpPr txBox="1"/>
          <p:nvPr/>
        </p:nvSpPr>
        <p:spPr>
          <a:xfrm>
            <a:off x="8610600" y="3429000"/>
            <a:ext cx="641985" cy="645160"/>
          </a:xfrm>
          <a:prstGeom prst="rect">
            <a:avLst/>
          </a:prstGeom>
          <a:noFill/>
          <a:ln w="9525">
            <a:noFill/>
          </a:ln>
        </p:spPr>
        <p:txBody>
          <a:bodyPr wrap="none" anchor="t">
            <a:spAutoFit/>
          </a:bodyPr>
          <a:p>
            <a:pPr eaLnBrk="0" hangingPunct="0"/>
            <a:r>
              <a:rPr lang="zh-CN" altLang="en-US" sz="3600" b="1" noProof="1">
                <a:solidFill>
                  <a:srgbClr val="666699"/>
                </a:solidFill>
                <a:effectLst>
                  <a:outerShdw blurRad="38100" dist="38100" dir="2700000">
                    <a:srgbClr val="000000"/>
                  </a:outerShdw>
                </a:effectLst>
                <a:latin typeface="Times New Roman" panose="02020603050405020304" charset="0"/>
                <a:ea typeface="宋体" panose="02010600030101010101" pitchFamily="2" charset="-122"/>
                <a:cs typeface="+mn-cs"/>
              </a:rPr>
              <a:t>正</a:t>
            </a:r>
            <a:endParaRPr lang="zh-CN" altLang="en-US" sz="3600" b="1" noProof="1">
              <a:solidFill>
                <a:srgbClr val="666699"/>
              </a:solidFill>
              <a:effectLst>
                <a:outerShdw blurRad="38100" dist="38100" dir="2700000">
                  <a:srgbClr val="000000"/>
                </a:outerShdw>
              </a:effectLst>
              <a:latin typeface="Times New Roman" panose="02020603050405020304" charset="0"/>
            </a:endParaRPr>
          </a:p>
        </p:txBody>
      </p:sp>
      <p:sp>
        <p:nvSpPr>
          <p:cNvPr id="61461" name="文本框 87061"/>
          <p:cNvSpPr txBox="1"/>
          <p:nvPr/>
        </p:nvSpPr>
        <p:spPr>
          <a:xfrm>
            <a:off x="9661525" y="5811838"/>
            <a:ext cx="309880" cy="460375"/>
          </a:xfrm>
          <a:prstGeom prst="rect">
            <a:avLst/>
          </a:prstGeom>
          <a:noFill/>
          <a:ln w="9525">
            <a:noFill/>
          </a:ln>
        </p:spPr>
        <p:txBody>
          <a:bodyPr wrap="none" anchor="t" anchorCtr="0">
            <a:spAutoFit/>
          </a:bodyPr>
          <a:p>
            <a:pPr eaLnBrk="0" hangingPunct="0"/>
            <a:endParaRPr lang="zh-CN" altLang="zh-CN" sz="2400">
              <a:latin typeface="Times New Roman" panose="0202060305040502030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7042"/>
                                        </p:tgtEl>
                                        <p:attrNameLst>
                                          <p:attrName>style.visibility</p:attrName>
                                        </p:attrNameLst>
                                      </p:cBhvr>
                                      <p:to>
                                        <p:strVal val="visible"/>
                                      </p:to>
                                    </p:set>
                                    <p:anim calcmode="lin" valueType="num">
                                      <p:cBhvr additive="base">
                                        <p:cTn id="7" dur="500" fill="hold"/>
                                        <p:tgtEl>
                                          <p:spTgt spid="87042"/>
                                        </p:tgtEl>
                                        <p:attrNameLst>
                                          <p:attrName>ppt_x</p:attrName>
                                        </p:attrNameLst>
                                      </p:cBhvr>
                                      <p:tavLst>
                                        <p:tav tm="0">
                                          <p:val>
                                            <p:strVal val="#ppt_x"/>
                                          </p:val>
                                        </p:tav>
                                        <p:tav tm="100000">
                                          <p:val>
                                            <p:strVal val="#ppt_x"/>
                                          </p:val>
                                        </p:tav>
                                      </p:tavLst>
                                    </p:anim>
                                    <p:anim calcmode="lin" valueType="num">
                                      <p:cBhvr additive="base">
                                        <p:cTn id="8" dur="500" fill="hold"/>
                                        <p:tgtEl>
                                          <p:spTgt spid="870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7054"/>
                                        </p:tgtEl>
                                        <p:attrNameLst>
                                          <p:attrName>style.visibility</p:attrName>
                                        </p:attrNameLst>
                                      </p:cBhvr>
                                      <p:to>
                                        <p:strVal val="visible"/>
                                      </p:to>
                                    </p:set>
                                    <p:animEffect transition="in" filter="dissolve">
                                      <p:cBhvr>
                                        <p:cTn id="12" dur="500"/>
                                        <p:tgtEl>
                                          <p:spTgt spid="87054"/>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87043"/>
                                        </p:tgtEl>
                                        <p:attrNameLst>
                                          <p:attrName>style.visibility</p:attrName>
                                        </p:attrNameLst>
                                      </p:cBhvr>
                                      <p:to>
                                        <p:strVal val="visible"/>
                                      </p:to>
                                    </p:set>
                                    <p:anim calcmode="lin" valueType="num">
                                      <p:cBhvr additive="base">
                                        <p:cTn id="16" dur="500" fill="hold"/>
                                        <p:tgtEl>
                                          <p:spTgt spid="87043"/>
                                        </p:tgtEl>
                                        <p:attrNameLst>
                                          <p:attrName>ppt_x</p:attrName>
                                        </p:attrNameLst>
                                      </p:cBhvr>
                                      <p:tavLst>
                                        <p:tav tm="0">
                                          <p:val>
                                            <p:strVal val="#ppt_x"/>
                                          </p:val>
                                        </p:tav>
                                        <p:tav tm="100000">
                                          <p:val>
                                            <p:strVal val="#ppt_x"/>
                                          </p:val>
                                        </p:tav>
                                      </p:tavLst>
                                    </p:anim>
                                    <p:anim calcmode="lin" valueType="num">
                                      <p:cBhvr additive="base">
                                        <p:cTn id="17" dur="500" fill="hold"/>
                                        <p:tgtEl>
                                          <p:spTgt spid="8704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87044"/>
                                        </p:tgtEl>
                                        <p:attrNameLst>
                                          <p:attrName>style.visibility</p:attrName>
                                        </p:attrNameLst>
                                      </p:cBhvr>
                                      <p:to>
                                        <p:strVal val="visible"/>
                                      </p:to>
                                    </p:set>
                                    <p:anim calcmode="lin" valueType="num">
                                      <p:cBhvr additive="base">
                                        <p:cTn id="21" dur="500" fill="hold"/>
                                        <p:tgtEl>
                                          <p:spTgt spid="87044"/>
                                        </p:tgtEl>
                                        <p:attrNameLst>
                                          <p:attrName>ppt_x</p:attrName>
                                        </p:attrNameLst>
                                      </p:cBhvr>
                                      <p:tavLst>
                                        <p:tav tm="0">
                                          <p:val>
                                            <p:strVal val="#ppt_x"/>
                                          </p:val>
                                        </p:tav>
                                        <p:tav tm="100000">
                                          <p:val>
                                            <p:strVal val="#ppt_x"/>
                                          </p:val>
                                        </p:tav>
                                      </p:tavLst>
                                    </p:anim>
                                    <p:anim calcmode="lin" valueType="num">
                                      <p:cBhvr additive="base">
                                        <p:cTn id="22" dur="500" fill="hold"/>
                                        <p:tgtEl>
                                          <p:spTgt spid="8704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87050"/>
                                        </p:tgtEl>
                                        <p:attrNameLst>
                                          <p:attrName>style.visibility</p:attrName>
                                        </p:attrNameLst>
                                      </p:cBhvr>
                                      <p:to>
                                        <p:strVal val="visible"/>
                                      </p:to>
                                    </p:set>
                                    <p:anim calcmode="lin" valueType="num">
                                      <p:cBhvr additive="base">
                                        <p:cTn id="26" dur="500" fill="hold"/>
                                        <p:tgtEl>
                                          <p:spTgt spid="87050"/>
                                        </p:tgtEl>
                                        <p:attrNameLst>
                                          <p:attrName>ppt_x</p:attrName>
                                        </p:attrNameLst>
                                      </p:cBhvr>
                                      <p:tavLst>
                                        <p:tav tm="0">
                                          <p:val>
                                            <p:strVal val="#ppt_x"/>
                                          </p:val>
                                        </p:tav>
                                        <p:tav tm="100000">
                                          <p:val>
                                            <p:strVal val="#ppt_x"/>
                                          </p:val>
                                        </p:tav>
                                      </p:tavLst>
                                    </p:anim>
                                    <p:anim calcmode="lin" valueType="num">
                                      <p:cBhvr additive="base">
                                        <p:cTn id="27" dur="500" fill="hold"/>
                                        <p:tgtEl>
                                          <p:spTgt spid="87050"/>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2" presetClass="entr" presetSubtype="4" fill="hold" nodeType="afterEffect">
                                  <p:stCondLst>
                                    <p:cond delay="0"/>
                                  </p:stCondLst>
                                  <p:childTnLst>
                                    <p:set>
                                      <p:cBhvr>
                                        <p:cTn id="30" dur="1" fill="hold">
                                          <p:stCondLst>
                                            <p:cond delay="0"/>
                                          </p:stCondLst>
                                        </p:cTn>
                                        <p:tgtEl>
                                          <p:spTgt spid="87056"/>
                                        </p:tgtEl>
                                        <p:attrNameLst>
                                          <p:attrName>style.visibility</p:attrName>
                                        </p:attrNameLst>
                                      </p:cBhvr>
                                      <p:to>
                                        <p:strVal val="visible"/>
                                      </p:to>
                                    </p:set>
                                    <p:animEffect transition="in" filter="slide(fromBottom)">
                                      <p:cBhvr>
                                        <p:cTn id="31" dur="500"/>
                                        <p:tgtEl>
                                          <p:spTgt spid="87056"/>
                                        </p:tgtEl>
                                      </p:cBhvr>
                                    </p:animEffect>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87045"/>
                                        </p:tgtEl>
                                        <p:attrNameLst>
                                          <p:attrName>style.visibility</p:attrName>
                                        </p:attrNameLst>
                                      </p:cBhvr>
                                      <p:to>
                                        <p:strVal val="visible"/>
                                      </p:to>
                                    </p:set>
                                    <p:anim calcmode="lin" valueType="num">
                                      <p:cBhvr additive="base">
                                        <p:cTn id="35" dur="500" fill="hold"/>
                                        <p:tgtEl>
                                          <p:spTgt spid="87045"/>
                                        </p:tgtEl>
                                        <p:attrNameLst>
                                          <p:attrName>ppt_x</p:attrName>
                                        </p:attrNameLst>
                                      </p:cBhvr>
                                      <p:tavLst>
                                        <p:tav tm="0">
                                          <p:val>
                                            <p:strVal val="#ppt_x"/>
                                          </p:val>
                                        </p:tav>
                                        <p:tav tm="100000">
                                          <p:val>
                                            <p:strVal val="#ppt_x"/>
                                          </p:val>
                                        </p:tav>
                                      </p:tavLst>
                                    </p:anim>
                                    <p:anim calcmode="lin" valueType="num">
                                      <p:cBhvr additive="base">
                                        <p:cTn id="36" dur="500" fill="hold"/>
                                        <p:tgtEl>
                                          <p:spTgt spid="87045"/>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9" presetClass="entr" presetSubtype="0" fill="hold" nodeType="afterEffect">
                                  <p:stCondLst>
                                    <p:cond delay="0"/>
                                  </p:stCondLst>
                                  <p:childTnLst>
                                    <p:set>
                                      <p:cBhvr>
                                        <p:cTn id="39" dur="1" fill="hold">
                                          <p:stCondLst>
                                            <p:cond delay="0"/>
                                          </p:stCondLst>
                                        </p:cTn>
                                        <p:tgtEl>
                                          <p:spTgt spid="87053"/>
                                        </p:tgtEl>
                                        <p:attrNameLst>
                                          <p:attrName>style.visibility</p:attrName>
                                        </p:attrNameLst>
                                      </p:cBhvr>
                                      <p:to>
                                        <p:strVal val="visible"/>
                                      </p:to>
                                    </p:set>
                                    <p:animEffect transition="in" filter="dissolve">
                                      <p:cBhvr>
                                        <p:cTn id="40" dur="500"/>
                                        <p:tgtEl>
                                          <p:spTgt spid="87053"/>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87046"/>
                                        </p:tgtEl>
                                        <p:attrNameLst>
                                          <p:attrName>style.visibility</p:attrName>
                                        </p:attrNameLst>
                                      </p:cBhvr>
                                      <p:to>
                                        <p:strVal val="visible"/>
                                      </p:to>
                                    </p:set>
                                    <p:anim calcmode="lin" valueType="num">
                                      <p:cBhvr additive="base">
                                        <p:cTn id="44" dur="500" fill="hold"/>
                                        <p:tgtEl>
                                          <p:spTgt spid="87046"/>
                                        </p:tgtEl>
                                        <p:attrNameLst>
                                          <p:attrName>ppt_x</p:attrName>
                                        </p:attrNameLst>
                                      </p:cBhvr>
                                      <p:tavLst>
                                        <p:tav tm="0">
                                          <p:val>
                                            <p:strVal val="#ppt_x"/>
                                          </p:val>
                                        </p:tav>
                                        <p:tav tm="100000">
                                          <p:val>
                                            <p:strVal val="#ppt_x"/>
                                          </p:val>
                                        </p:tav>
                                      </p:tavLst>
                                    </p:anim>
                                    <p:anim calcmode="lin" valueType="num">
                                      <p:cBhvr additive="base">
                                        <p:cTn id="45" dur="500" fill="hold"/>
                                        <p:tgtEl>
                                          <p:spTgt spid="87046"/>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87047"/>
                                        </p:tgtEl>
                                        <p:attrNameLst>
                                          <p:attrName>style.visibility</p:attrName>
                                        </p:attrNameLst>
                                      </p:cBhvr>
                                      <p:to>
                                        <p:strVal val="visible"/>
                                      </p:to>
                                    </p:set>
                                    <p:anim calcmode="lin" valueType="num">
                                      <p:cBhvr additive="base">
                                        <p:cTn id="49" dur="500" fill="hold"/>
                                        <p:tgtEl>
                                          <p:spTgt spid="87047"/>
                                        </p:tgtEl>
                                        <p:attrNameLst>
                                          <p:attrName>ppt_x</p:attrName>
                                        </p:attrNameLst>
                                      </p:cBhvr>
                                      <p:tavLst>
                                        <p:tav tm="0">
                                          <p:val>
                                            <p:strVal val="#ppt_x"/>
                                          </p:val>
                                        </p:tav>
                                        <p:tav tm="100000">
                                          <p:val>
                                            <p:strVal val="#ppt_x"/>
                                          </p:val>
                                        </p:tav>
                                      </p:tavLst>
                                    </p:anim>
                                    <p:anim calcmode="lin" valueType="num">
                                      <p:cBhvr additive="base">
                                        <p:cTn id="50" dur="500" fill="hold"/>
                                        <p:tgtEl>
                                          <p:spTgt spid="87047"/>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1" fill="hold" grpId="0" nodeType="afterEffect">
                                  <p:stCondLst>
                                    <p:cond delay="0"/>
                                  </p:stCondLst>
                                  <p:childTnLst>
                                    <p:set>
                                      <p:cBhvr>
                                        <p:cTn id="53" dur="1" fill="hold">
                                          <p:stCondLst>
                                            <p:cond delay="0"/>
                                          </p:stCondLst>
                                        </p:cTn>
                                        <p:tgtEl>
                                          <p:spTgt spid="87051"/>
                                        </p:tgtEl>
                                        <p:attrNameLst>
                                          <p:attrName>style.visibility</p:attrName>
                                        </p:attrNameLst>
                                      </p:cBhvr>
                                      <p:to>
                                        <p:strVal val="visible"/>
                                      </p:to>
                                    </p:set>
                                    <p:anim calcmode="lin" valueType="num">
                                      <p:cBhvr additive="base">
                                        <p:cTn id="54" dur="500" fill="hold"/>
                                        <p:tgtEl>
                                          <p:spTgt spid="87051"/>
                                        </p:tgtEl>
                                        <p:attrNameLst>
                                          <p:attrName>ppt_x</p:attrName>
                                        </p:attrNameLst>
                                      </p:cBhvr>
                                      <p:tavLst>
                                        <p:tav tm="0">
                                          <p:val>
                                            <p:strVal val="#ppt_x"/>
                                          </p:val>
                                        </p:tav>
                                        <p:tav tm="100000">
                                          <p:val>
                                            <p:strVal val="#ppt_x"/>
                                          </p:val>
                                        </p:tav>
                                      </p:tavLst>
                                    </p:anim>
                                    <p:anim calcmode="lin" valueType="num">
                                      <p:cBhvr additive="base">
                                        <p:cTn id="55" dur="500" fill="hold"/>
                                        <p:tgtEl>
                                          <p:spTgt spid="87051"/>
                                        </p:tgtEl>
                                        <p:attrNameLst>
                                          <p:attrName>ppt_y</p:attrName>
                                        </p:attrNameLst>
                                      </p:cBhvr>
                                      <p:tavLst>
                                        <p:tav tm="0">
                                          <p:val>
                                            <p:strVal val="0-#ppt_h/2"/>
                                          </p:val>
                                        </p:tav>
                                        <p:tav tm="100000">
                                          <p:val>
                                            <p:strVal val="#ppt_y"/>
                                          </p:val>
                                        </p:tav>
                                      </p:tavLst>
                                    </p:anim>
                                  </p:childTnLst>
                                </p:cTn>
                              </p:par>
                            </p:childTnLst>
                          </p:cTn>
                        </p:par>
                        <p:par>
                          <p:cTn id="56" fill="hold">
                            <p:stCondLst>
                              <p:cond delay="5500"/>
                            </p:stCondLst>
                            <p:childTnLst>
                              <p:par>
                                <p:cTn id="57" presetID="12" presetClass="entr" presetSubtype="4" fill="hold" nodeType="afterEffect">
                                  <p:stCondLst>
                                    <p:cond delay="0"/>
                                  </p:stCondLst>
                                  <p:childTnLst>
                                    <p:set>
                                      <p:cBhvr>
                                        <p:cTn id="58" dur="1" fill="hold">
                                          <p:stCondLst>
                                            <p:cond delay="0"/>
                                          </p:stCondLst>
                                        </p:cTn>
                                        <p:tgtEl>
                                          <p:spTgt spid="87057"/>
                                        </p:tgtEl>
                                        <p:attrNameLst>
                                          <p:attrName>style.visibility</p:attrName>
                                        </p:attrNameLst>
                                      </p:cBhvr>
                                      <p:to>
                                        <p:strVal val="visible"/>
                                      </p:to>
                                    </p:set>
                                    <p:animEffect transition="in" filter="slide(fromBottom)">
                                      <p:cBhvr>
                                        <p:cTn id="59" dur="500"/>
                                        <p:tgtEl>
                                          <p:spTgt spid="87057"/>
                                        </p:tgtEl>
                                      </p:cBhvr>
                                    </p:animEffect>
                                  </p:childTnLst>
                                </p:cTn>
                              </p:par>
                            </p:childTnLst>
                          </p:cTn>
                        </p:par>
                        <p:par>
                          <p:cTn id="60" fill="hold">
                            <p:stCondLst>
                              <p:cond delay="6000"/>
                            </p:stCondLst>
                            <p:childTnLst>
                              <p:par>
                                <p:cTn id="61" presetID="2" presetClass="entr" presetSubtype="4" fill="hold" grpId="0" nodeType="afterEffect">
                                  <p:stCondLst>
                                    <p:cond delay="0"/>
                                  </p:stCondLst>
                                  <p:childTnLst>
                                    <p:set>
                                      <p:cBhvr>
                                        <p:cTn id="62" dur="1" fill="hold">
                                          <p:stCondLst>
                                            <p:cond delay="0"/>
                                          </p:stCondLst>
                                        </p:cTn>
                                        <p:tgtEl>
                                          <p:spTgt spid="87048"/>
                                        </p:tgtEl>
                                        <p:attrNameLst>
                                          <p:attrName>style.visibility</p:attrName>
                                        </p:attrNameLst>
                                      </p:cBhvr>
                                      <p:to>
                                        <p:strVal val="visible"/>
                                      </p:to>
                                    </p:set>
                                    <p:anim calcmode="lin" valueType="num">
                                      <p:cBhvr additive="base">
                                        <p:cTn id="63" dur="500" fill="hold"/>
                                        <p:tgtEl>
                                          <p:spTgt spid="87048"/>
                                        </p:tgtEl>
                                        <p:attrNameLst>
                                          <p:attrName>ppt_x</p:attrName>
                                        </p:attrNameLst>
                                      </p:cBhvr>
                                      <p:tavLst>
                                        <p:tav tm="0">
                                          <p:val>
                                            <p:strVal val="#ppt_x"/>
                                          </p:val>
                                        </p:tav>
                                        <p:tav tm="100000">
                                          <p:val>
                                            <p:strVal val="#ppt_x"/>
                                          </p:val>
                                        </p:tav>
                                      </p:tavLst>
                                    </p:anim>
                                    <p:anim calcmode="lin" valueType="num">
                                      <p:cBhvr additive="base">
                                        <p:cTn id="64" dur="500" fill="hold"/>
                                        <p:tgtEl>
                                          <p:spTgt spid="87048"/>
                                        </p:tgtEl>
                                        <p:attrNameLst>
                                          <p:attrName>ppt_y</p:attrName>
                                        </p:attrNameLst>
                                      </p:cBhvr>
                                      <p:tavLst>
                                        <p:tav tm="0">
                                          <p:val>
                                            <p:strVal val="1+#ppt_h/2"/>
                                          </p:val>
                                        </p:tav>
                                        <p:tav tm="100000">
                                          <p:val>
                                            <p:strVal val="#ppt_y"/>
                                          </p:val>
                                        </p:tav>
                                      </p:tavLst>
                                    </p:anim>
                                  </p:childTnLst>
                                </p:cTn>
                              </p:par>
                            </p:childTnLst>
                          </p:cTn>
                        </p:par>
                        <p:par>
                          <p:cTn id="65" fill="hold">
                            <p:stCondLst>
                              <p:cond delay="6500"/>
                            </p:stCondLst>
                            <p:childTnLst>
                              <p:par>
                                <p:cTn id="66" presetID="9" presetClass="entr" presetSubtype="0" fill="hold" nodeType="afterEffect">
                                  <p:stCondLst>
                                    <p:cond delay="0"/>
                                  </p:stCondLst>
                                  <p:childTnLst>
                                    <p:set>
                                      <p:cBhvr>
                                        <p:cTn id="67" dur="1" fill="hold">
                                          <p:stCondLst>
                                            <p:cond delay="0"/>
                                          </p:stCondLst>
                                        </p:cTn>
                                        <p:tgtEl>
                                          <p:spTgt spid="87052"/>
                                        </p:tgtEl>
                                        <p:attrNameLst>
                                          <p:attrName>style.visibility</p:attrName>
                                        </p:attrNameLst>
                                      </p:cBhvr>
                                      <p:to>
                                        <p:strVal val="visible"/>
                                      </p:to>
                                    </p:set>
                                    <p:animEffect transition="in" filter="dissolve">
                                      <p:cBhvr>
                                        <p:cTn id="68" dur="500"/>
                                        <p:tgtEl>
                                          <p:spTgt spid="87052"/>
                                        </p:tgtEl>
                                      </p:cBhvr>
                                    </p:animEffect>
                                  </p:childTnLst>
                                </p:cTn>
                              </p:par>
                            </p:childTnLst>
                          </p:cTn>
                        </p:par>
                        <p:par>
                          <p:cTn id="69" fill="hold">
                            <p:stCondLst>
                              <p:cond delay="7000"/>
                            </p:stCondLst>
                            <p:childTnLst>
                              <p:par>
                                <p:cTn id="70" presetID="2" presetClass="entr" presetSubtype="4" fill="hold" grpId="0" nodeType="afterEffect">
                                  <p:stCondLst>
                                    <p:cond delay="0"/>
                                  </p:stCondLst>
                                  <p:childTnLst>
                                    <p:set>
                                      <p:cBhvr>
                                        <p:cTn id="71" dur="1" fill="hold">
                                          <p:stCondLst>
                                            <p:cond delay="0"/>
                                          </p:stCondLst>
                                        </p:cTn>
                                        <p:tgtEl>
                                          <p:spTgt spid="87049"/>
                                        </p:tgtEl>
                                        <p:attrNameLst>
                                          <p:attrName>style.visibility</p:attrName>
                                        </p:attrNameLst>
                                      </p:cBhvr>
                                      <p:to>
                                        <p:strVal val="visible"/>
                                      </p:to>
                                    </p:set>
                                    <p:anim calcmode="lin" valueType="num">
                                      <p:cBhvr additive="base">
                                        <p:cTn id="72" dur="500" fill="hold"/>
                                        <p:tgtEl>
                                          <p:spTgt spid="87049"/>
                                        </p:tgtEl>
                                        <p:attrNameLst>
                                          <p:attrName>ppt_x</p:attrName>
                                        </p:attrNameLst>
                                      </p:cBhvr>
                                      <p:tavLst>
                                        <p:tav tm="0">
                                          <p:val>
                                            <p:strVal val="#ppt_x"/>
                                          </p:val>
                                        </p:tav>
                                        <p:tav tm="100000">
                                          <p:val>
                                            <p:strVal val="#ppt_x"/>
                                          </p:val>
                                        </p:tav>
                                      </p:tavLst>
                                    </p:anim>
                                    <p:anim calcmode="lin" valueType="num">
                                      <p:cBhvr additive="base">
                                        <p:cTn id="73" dur="500" fill="hold"/>
                                        <p:tgtEl>
                                          <p:spTgt spid="87049"/>
                                        </p:tgtEl>
                                        <p:attrNameLst>
                                          <p:attrName>ppt_y</p:attrName>
                                        </p:attrNameLst>
                                      </p:cBhvr>
                                      <p:tavLst>
                                        <p:tav tm="0">
                                          <p:val>
                                            <p:strVal val="1+#ppt_h/2"/>
                                          </p:val>
                                        </p:tav>
                                        <p:tav tm="100000">
                                          <p:val>
                                            <p:strVal val="#ppt_y"/>
                                          </p:val>
                                        </p:tav>
                                      </p:tavLst>
                                    </p:anim>
                                  </p:childTnLst>
                                </p:cTn>
                              </p:par>
                            </p:childTnLst>
                          </p:cTn>
                        </p:par>
                        <p:par>
                          <p:cTn id="74" fill="hold">
                            <p:stCondLst>
                              <p:cond delay="7500"/>
                            </p:stCondLst>
                            <p:childTnLst>
                              <p:par>
                                <p:cTn id="75" presetID="2" presetClass="entr" presetSubtype="8" fill="hold" grpId="0" nodeType="afterEffect" nodePh="1">
                                  <p:stCondLst>
                                    <p:cond delay="0"/>
                                  </p:stCondLst>
                                  <p:endCondLst>
                                    <p:cond evt="begin" delay="0">
                                      <p:tn val="75"/>
                                    </p:cond>
                                  </p:endCondLst>
                                  <p:childTnLst>
                                    <p:set>
                                      <p:cBhvr>
                                        <p:cTn id="76" dur="1" fill="hold">
                                          <p:stCondLst>
                                            <p:cond delay="0"/>
                                          </p:stCondLst>
                                        </p:cTn>
                                        <p:tgtEl>
                                          <p:spTgt spid="87055"/>
                                        </p:tgtEl>
                                        <p:attrNameLst>
                                          <p:attrName>style.visibility</p:attrName>
                                        </p:attrNameLst>
                                      </p:cBhvr>
                                      <p:to>
                                        <p:strVal val="visible"/>
                                      </p:to>
                                    </p:set>
                                    <p:anim calcmode="lin" valueType="num">
                                      <p:cBhvr additive="base">
                                        <p:cTn id="77" dur="500" fill="hold"/>
                                        <p:tgtEl>
                                          <p:spTgt spid="87055"/>
                                        </p:tgtEl>
                                        <p:attrNameLst>
                                          <p:attrName>ppt_x</p:attrName>
                                        </p:attrNameLst>
                                      </p:cBhvr>
                                      <p:tavLst>
                                        <p:tav tm="0">
                                          <p:val>
                                            <p:strVal val="0-#ppt_w/2"/>
                                          </p:val>
                                        </p:tav>
                                        <p:tav tm="100000">
                                          <p:val>
                                            <p:strVal val="#ppt_x"/>
                                          </p:val>
                                        </p:tav>
                                      </p:tavLst>
                                    </p:anim>
                                    <p:anim calcmode="lin" valueType="num">
                                      <p:cBhvr additive="base">
                                        <p:cTn id="78" dur="500" fill="hold"/>
                                        <p:tgtEl>
                                          <p:spTgt spid="87055"/>
                                        </p:tgtEl>
                                        <p:attrNameLst>
                                          <p:attrName>ppt_y</p:attrName>
                                        </p:attrNameLst>
                                      </p:cBhvr>
                                      <p:tavLst>
                                        <p:tav tm="0">
                                          <p:val>
                                            <p:strVal val="#ppt_y"/>
                                          </p:val>
                                        </p:tav>
                                        <p:tav tm="100000">
                                          <p:val>
                                            <p:strVal val="#ppt_y"/>
                                          </p:val>
                                        </p:tav>
                                      </p:tavLst>
                                    </p:anim>
                                  </p:childTnLst>
                                </p:cTn>
                              </p:par>
                            </p:childTnLst>
                          </p:cTn>
                        </p:par>
                        <p:par>
                          <p:cTn id="79" fill="hold">
                            <p:stCondLst>
                              <p:cond delay="8000"/>
                            </p:stCondLst>
                            <p:childTnLst>
                              <p:par>
                                <p:cTn id="80" presetID="1" presetClass="entr" presetSubtype="0" fill="hold" grpId="0" nodeType="afterEffect">
                                  <p:stCondLst>
                                    <p:cond delay="0"/>
                                  </p:stCondLst>
                                  <p:childTnLst>
                                    <p:set>
                                      <p:cBhvr>
                                        <p:cTn id="81" dur="1" fill="hold">
                                          <p:stCondLst>
                                            <p:cond delay="499"/>
                                          </p:stCondLst>
                                        </p:cTn>
                                        <p:tgtEl>
                                          <p:spTgt spid="87058"/>
                                        </p:tgtEl>
                                        <p:attrNameLst>
                                          <p:attrName>style.visibility</p:attrName>
                                        </p:attrNameLst>
                                      </p:cBhvr>
                                      <p:to>
                                        <p:strVal val="visible"/>
                                      </p:to>
                                    </p:set>
                                  </p:childTnLst>
                                </p:cTn>
                              </p:par>
                              <p:par>
                                <p:cTn id="82" presetID="9" presetClass="entr" presetSubtype="0" fill="hold" grpId="0" nodeType="withEffect">
                                  <p:stCondLst>
                                    <p:cond delay="0"/>
                                  </p:stCondLst>
                                  <p:childTnLst>
                                    <p:set>
                                      <p:cBhvr>
                                        <p:cTn id="83" dur="1" fill="hold">
                                          <p:stCondLst>
                                            <p:cond delay="0"/>
                                          </p:stCondLst>
                                        </p:cTn>
                                        <p:tgtEl>
                                          <p:spTgt spid="87060"/>
                                        </p:tgtEl>
                                        <p:attrNameLst>
                                          <p:attrName>style.visibility</p:attrName>
                                        </p:attrNameLst>
                                      </p:cBhvr>
                                      <p:to>
                                        <p:strVal val="visible"/>
                                      </p:to>
                                    </p:set>
                                    <p:animEffect transition="in" filter="dissolve">
                                      <p:cBhvr>
                                        <p:cTn id="84" dur="500"/>
                                        <p:tgtEl>
                                          <p:spTgt spid="87060"/>
                                        </p:tgtEl>
                                      </p:cBhvr>
                                    </p:animEffect>
                                  </p:childTnLst>
                                </p:cTn>
                              </p:par>
                            </p:childTnLst>
                          </p:cTn>
                        </p:par>
                        <p:par>
                          <p:cTn id="85" fill="hold">
                            <p:stCondLst>
                              <p:cond delay="8500"/>
                            </p:stCondLst>
                            <p:childTnLst>
                              <p:par>
                                <p:cTn id="86" presetID="1" presetClass="entr" presetSubtype="0" fill="hold" grpId="0" nodeType="afterEffect">
                                  <p:stCondLst>
                                    <p:cond delay="0"/>
                                  </p:stCondLst>
                                  <p:childTnLst>
                                    <p:set>
                                      <p:cBhvr>
                                        <p:cTn id="87" dur="1" fill="hold">
                                          <p:stCondLst>
                                            <p:cond delay="499"/>
                                          </p:stCondLst>
                                        </p:cTn>
                                        <p:tgtEl>
                                          <p:spTgt spid="87059"/>
                                        </p:tgtEl>
                                        <p:attrNameLst>
                                          <p:attrName>style.visibility</p:attrName>
                                        </p:attrNameLst>
                                      </p:cBhvr>
                                      <p:to>
                                        <p:strVal val="visible"/>
                                      </p:to>
                                    </p:set>
                                  </p:childTnLst>
                                </p:cTn>
                              </p:par>
                              <p:par>
                                <p:cTn id="88" presetID="9" presetClass="entr" presetSubtype="0" fill="hold" grpId="0" nodeType="withEffect">
                                  <p:stCondLst>
                                    <p:cond delay="0"/>
                                  </p:stCondLst>
                                  <p:childTnLst>
                                    <p:set>
                                      <p:cBhvr>
                                        <p:cTn id="89" dur="1" fill="hold">
                                          <p:stCondLst>
                                            <p:cond delay="0"/>
                                          </p:stCondLst>
                                        </p:cTn>
                                        <p:tgtEl>
                                          <p:spTgt spid="87061"/>
                                        </p:tgtEl>
                                        <p:attrNameLst>
                                          <p:attrName>style.visibility</p:attrName>
                                        </p:attrNameLst>
                                      </p:cBhvr>
                                      <p:to>
                                        <p:strVal val="visible"/>
                                      </p:to>
                                    </p:set>
                                    <p:animEffect transition="in" filter="dissolve">
                                      <p:cBhvr>
                                        <p:cTn id="90" dur="500"/>
                                        <p:tgtEl>
                                          <p:spTgt spid="87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3" grpId="0"/>
      <p:bldP spid="87044" grpId="0"/>
      <p:bldP spid="87045" grpId="0"/>
      <p:bldP spid="87046" grpId="0"/>
      <p:bldP spid="87047" grpId="0"/>
      <p:bldP spid="87048" grpId="0"/>
      <p:bldP spid="87049" grpId="0"/>
      <p:bldP spid="87050" grpId="0" bldLvl="0" animBg="1"/>
      <p:bldP spid="87051" grpId="0" bldLvl="0" animBg="1"/>
      <p:bldP spid="87055" grpId="0"/>
      <p:bldP spid="87058" grpId="0"/>
      <p:bldP spid="87059" grpId="0"/>
      <p:bldP spid="87060" grpId="0"/>
      <p:bldP spid="8706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标题 88065"/>
          <p:cNvSpPr>
            <a:spLocks noGrp="1" noRot="1"/>
          </p:cNvSpPr>
          <p:nvPr>
            <p:ph type="title"/>
          </p:nvPr>
        </p:nvSpPr>
        <p:spPr>
          <a:xfrm>
            <a:off x="5057775" y="255588"/>
            <a:ext cx="1708150"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b="1" i="0" u="none" strike="noStrike" kern="1200" cap="none" spc="200" normalizeH="0" baseline="0" noProof="1">
                <a:solidFill>
                  <a:srgbClr val="FF0000"/>
                </a:solidFill>
                <a:uFillTx/>
                <a:latin typeface="+mj-lt"/>
                <a:ea typeface="+mj-ea"/>
                <a:cs typeface="+mj-cs"/>
                <a:sym typeface="微软雅黑" panose="020B0503020204020204" charset="-122"/>
              </a:rPr>
              <a:t>总  结</a:t>
            </a:r>
            <a:endParaRPr kumimoji="0" lang="zh-CN" altLang="en-US" b="1" i="0" u="none" strike="noStrike" kern="1200" cap="none" spc="200" normalizeH="0" baseline="0" noProof="1">
              <a:solidFill>
                <a:srgbClr val="FF0000"/>
              </a:solidFill>
              <a:uFillTx/>
              <a:latin typeface="+mj-lt"/>
              <a:ea typeface="+mj-ea"/>
              <a:cs typeface="+mj-cs"/>
              <a:sym typeface="微软雅黑" panose="020B0503020204020204" charset="-122"/>
            </a:endParaRPr>
          </a:p>
        </p:txBody>
      </p:sp>
      <p:sp>
        <p:nvSpPr>
          <p:cNvPr id="88068" name="文本占位符 88067"/>
          <p:cNvSpPr txBox="1">
            <a:spLocks noRot="1"/>
          </p:cNvSpPr>
          <p:nvPr>
            <p:ph idx="1"/>
          </p:nvPr>
        </p:nvSpPr>
        <p:spPr>
          <a:xfrm>
            <a:off x="861060" y="1006475"/>
            <a:ext cx="10527665" cy="3751580"/>
          </a:xfrm>
        </p:spPr>
        <p:txBody>
          <a:bodyPr wrap="square" lIns="101600" tIns="0" rIns="82550" bIns="0" rtlCol="0" anchor="t">
            <a:noAutofit/>
          </a:bodyPr>
          <a:p>
            <a:pPr marL="342900" marR="0" indent="-342900" algn="just" defTabSz="914400" rtl="0" eaLnBrk="1" fontAlgn="base" latinLnBrk="0" hangingPunct="1">
              <a:lnSpc>
                <a:spcPct val="90000"/>
              </a:lnSpc>
              <a:spcBef>
                <a:spcPct val="50000"/>
              </a:spcBef>
              <a:spcAft>
                <a:spcPct val="0"/>
              </a:spcAft>
              <a:buClrTx/>
              <a:buSzPct val="70000"/>
              <a:buFont typeface="Wingdings" panose="05000000000000000000" pitchFamily="2" charset="2"/>
              <a:buNone/>
            </a:pPr>
            <a:r>
              <a:rPr kumimoji="0" lang="zh-CN" altLang="en-US" sz="4000" b="1" i="0" u="none" strike="noStrike" kern="1200" cap="none" spc="0" normalizeH="0" baseline="0" noProof="1">
                <a:solidFill>
                  <a:srgbClr val="191FF7"/>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叙事线索是：</a:t>
            </a:r>
            <a:endParaRPr kumimoji="0" lang="zh-CN" altLang="en-US" sz="4000" b="1" i="0" u="none" strike="noStrike" kern="1200" cap="none" spc="0" normalizeH="0" baseline="0" noProof="1">
              <a:solidFill>
                <a:srgbClr val="191FF7"/>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just" defTabSz="914400" rtl="0" eaLnBrk="1" fontAlgn="base" latinLnBrk="0" hangingPunct="1">
              <a:lnSpc>
                <a:spcPct val="90000"/>
              </a:lnSpc>
              <a:spcBef>
                <a:spcPct val="50000"/>
              </a:spcBef>
              <a:spcAft>
                <a:spcPct val="0"/>
              </a:spcAft>
              <a:buClrTx/>
              <a:buSzPct val="70000"/>
              <a:buFont typeface="Wingdings" panose="05000000000000000000" pitchFamily="2" charset="2"/>
              <a:buNone/>
            </a:pPr>
            <a:r>
              <a:rPr kumimoji="0" lang="zh-CN" altLang="en-US" sz="40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辞官</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归途</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抵家</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室内生活</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涉园</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外出</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纵情</a:t>
            </a:r>
            <a:endPar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just" defTabSz="914400" rtl="0" eaLnBrk="1" fontAlgn="base" latinLnBrk="0" hangingPunct="1">
              <a:lnSpc>
                <a:spcPct val="90000"/>
              </a:lnSpc>
              <a:spcBef>
                <a:spcPct val="50000"/>
              </a:spcBef>
              <a:spcAft>
                <a:spcPct val="0"/>
              </a:spcAft>
              <a:buClrTx/>
              <a:buSzPct val="70000"/>
              <a:buFont typeface="Wingdings" panose="05000000000000000000" pitchFamily="2" charset="2"/>
              <a:buNone/>
            </a:pP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山水</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如何度过余生。</a:t>
            </a:r>
            <a:endPar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just" defTabSz="914400" rtl="0" eaLnBrk="1" fontAlgn="base" latinLnBrk="0" hangingPunct="1">
              <a:lnSpc>
                <a:spcPct val="90000"/>
              </a:lnSpc>
              <a:spcBef>
                <a:spcPct val="50000"/>
              </a:spcBef>
              <a:spcAft>
                <a:spcPct val="0"/>
              </a:spcAft>
              <a:buClrTx/>
              <a:buSzPct val="70000"/>
              <a:buFont typeface="Wingdings" panose="05000000000000000000" pitchFamily="2" charset="2"/>
              <a:buNone/>
            </a:pPr>
            <a:r>
              <a:rPr kumimoji="0" lang="zh-CN" altLang="en-US" sz="4000" b="1" i="0" u="none" strike="noStrike" kern="1200" cap="none" spc="0" normalizeH="0" baseline="0" noProof="1">
                <a:solidFill>
                  <a:srgbClr val="191FF7"/>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抒情线索则是：</a:t>
            </a:r>
            <a:endParaRPr kumimoji="0" lang="zh-CN" altLang="en-US" sz="4000" b="1" i="0" u="none" strike="noStrike" kern="1200" cap="none" spc="0" normalizeH="0" baseline="0" noProof="1">
              <a:solidFill>
                <a:srgbClr val="191FF7"/>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just" defTabSz="914400" rtl="0" eaLnBrk="1" fontAlgn="base" latinLnBrk="0" hangingPunct="1">
              <a:lnSpc>
                <a:spcPct val="90000"/>
              </a:lnSpc>
              <a:spcBef>
                <a:spcPct val="50000"/>
              </a:spcBef>
              <a:spcAft>
                <a:spcPct val="0"/>
              </a:spcAft>
              <a:buClrTx/>
              <a:buSzPct val="70000"/>
              <a:buFont typeface="Wingdings" panose="05000000000000000000" pitchFamily="2" charset="2"/>
              <a:buNone/>
            </a:pPr>
            <a:r>
              <a:rPr kumimoji="0" lang="zh-CN" altLang="en-US" sz="40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  </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自责自恕</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自安自乐</a:t>
            </a:r>
            <a:r>
              <a:rPr kumimoji="0" lang="en-US" altLang="zh-CN"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a:t>
            </a:r>
            <a:r>
              <a:rPr kumimoji="0" lang="zh-CN" altLang="en-US" sz="36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rPr>
              <a:t>乐天安命。</a:t>
            </a:r>
            <a:endParaRPr kumimoji="0" lang="zh-CN" altLang="en-US" sz="40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indent="-342900" algn="l" defTabSz="914400" rtl="0" eaLnBrk="1" fontAlgn="base" latinLnBrk="0" hangingPunct="1">
              <a:lnSpc>
                <a:spcPct val="90000"/>
              </a:lnSpc>
              <a:spcBef>
                <a:spcPct val="50000"/>
              </a:spcBef>
              <a:spcAft>
                <a:spcPct val="0"/>
              </a:spcAft>
              <a:buClrTx/>
              <a:buSzPct val="70000"/>
              <a:buFont typeface="Wingdings" panose="05000000000000000000" pitchFamily="2" charset="2"/>
              <a:buNone/>
            </a:pPr>
            <a:endParaRPr kumimoji="0" lang="zh-CN" altLang="en-US" sz="4000" b="1" i="0" u="none" strike="noStrike" kern="1200" cap="none" spc="0" normalizeH="0" baseline="0" noProof="1">
              <a:solidFill>
                <a:schemeClr val="tx1"/>
              </a:solidFill>
              <a:effectLst>
                <a:outerShdw blurRad="38100" dist="38100" dir="2700000">
                  <a:srgbClr val="000000"/>
                </a:outerShdw>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76802" name="文本框 89090"/>
          <p:cNvSpPr txBox="1"/>
          <p:nvPr/>
        </p:nvSpPr>
        <p:spPr>
          <a:xfrm>
            <a:off x="861060" y="5097145"/>
            <a:ext cx="10659110" cy="1419860"/>
          </a:xfrm>
          <a:prstGeom prst="rect">
            <a:avLst/>
          </a:prstGeom>
          <a:noFill/>
          <a:ln w="9525">
            <a:noFill/>
          </a:ln>
        </p:spPr>
        <p:txBody>
          <a:bodyPr wrap="square" anchor="t" anchorCtr="0">
            <a:spAutoFit/>
          </a:bodyPr>
          <a:p>
            <a:pPr eaLnBrk="0" hangingPunct="0">
              <a:lnSpc>
                <a:spcPct val="120000"/>
              </a:lnSpc>
            </a:pPr>
            <a:r>
              <a:rPr lang="en-US" altLang="zh-CN" sz="3600" b="1">
                <a:solidFill>
                  <a:srgbClr val="00FF00"/>
                </a:solidFill>
                <a:latin typeface="华文中宋" panose="02010600040101010101" pitchFamily="2" charset="-122"/>
                <a:ea typeface="华文中宋" panose="02010600040101010101" pitchFamily="2" charset="-122"/>
              </a:rPr>
              <a:t>      </a:t>
            </a:r>
            <a:r>
              <a:rPr lang="zh-CN" altLang="en-US" sz="3600" b="1">
                <a:solidFill>
                  <a:srgbClr val="FF0000"/>
                </a:solidFill>
                <a:latin typeface="华文中宋" panose="02010600040101010101" pitchFamily="2" charset="-122"/>
                <a:ea typeface="华文中宋" panose="02010600040101010101" pitchFamily="2" charset="-122"/>
              </a:rPr>
              <a:t>现在像诗人一样闭上眼睛，让美好的文字牵引我们的心情吧。</a:t>
            </a:r>
            <a:endParaRPr lang="zh-CN" altLang="en-US" sz="36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2465"/>
                                        </p:tgtEl>
                                        <p:attrNameLst>
                                          <p:attrName>style.visibility</p:attrName>
                                        </p:attrNameLst>
                                      </p:cBhvr>
                                      <p:to>
                                        <p:strVal val="visible"/>
                                      </p:to>
                                    </p:set>
                                    <p:anim calcmode="lin" valueType="num">
                                      <p:cBhvr additive="base">
                                        <p:cTn id="7" dur="1000" fill="hold"/>
                                        <p:tgtEl>
                                          <p:spTgt spid="62465"/>
                                        </p:tgtEl>
                                        <p:attrNameLst>
                                          <p:attrName>ppt_x</p:attrName>
                                        </p:attrNameLst>
                                      </p:cBhvr>
                                      <p:tavLst>
                                        <p:tav tm="0">
                                          <p:val>
                                            <p:strVal val="#ppt_x"/>
                                          </p:val>
                                        </p:tav>
                                        <p:tav tm="100000">
                                          <p:val>
                                            <p:strVal val="#ppt_x"/>
                                          </p:val>
                                        </p:tav>
                                      </p:tavLst>
                                    </p:anim>
                                    <p:anim calcmode="lin" valueType="num">
                                      <p:cBhvr additive="base">
                                        <p:cTn id="8" dur="1000" fill="hold"/>
                                        <p:tgtEl>
                                          <p:spTgt spid="6246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88068">
                                            <p:txEl>
                                              <p:pRg st="0" end="0"/>
                                            </p:txEl>
                                          </p:spTgt>
                                        </p:tgtEl>
                                        <p:attrNameLst>
                                          <p:attrName>style.visibility</p:attrName>
                                        </p:attrNameLst>
                                      </p:cBhvr>
                                      <p:to>
                                        <p:strVal val="visible"/>
                                      </p:to>
                                    </p:set>
                                    <p:anim calcmode="lin" valueType="num">
                                      <p:cBhvr>
                                        <p:cTn id="12" dur="1000" fill="hold"/>
                                        <p:tgtEl>
                                          <p:spTgt spid="88068">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88068">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88068">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88068">
                                            <p:txEl>
                                              <p:pRg st="1" end="1"/>
                                            </p:txEl>
                                          </p:spTgt>
                                        </p:tgtEl>
                                        <p:attrNameLst>
                                          <p:attrName>style.visibility</p:attrName>
                                        </p:attrNameLst>
                                      </p:cBhvr>
                                      <p:to>
                                        <p:strVal val="visible"/>
                                      </p:to>
                                    </p:set>
                                    <p:anim calcmode="lin" valueType="num">
                                      <p:cBhvr>
                                        <p:cTn id="17" dur="1000" fill="hold"/>
                                        <p:tgtEl>
                                          <p:spTgt spid="88068">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88068">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88068">
                                            <p:txEl>
                                              <p:pRg st="1" end="1"/>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88068">
                                            <p:txEl>
                                              <p:pRg st="2" end="2"/>
                                            </p:txEl>
                                          </p:spTgt>
                                        </p:tgtEl>
                                        <p:attrNameLst>
                                          <p:attrName>style.visibility</p:attrName>
                                        </p:attrNameLst>
                                      </p:cBhvr>
                                      <p:to>
                                        <p:strVal val="visible"/>
                                      </p:to>
                                    </p:set>
                                    <p:anim calcmode="lin" valueType="num">
                                      <p:cBhvr>
                                        <p:cTn id="22" dur="1000" fill="hold"/>
                                        <p:tgtEl>
                                          <p:spTgt spid="88068">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88068">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88068">
                                            <p:txEl>
                                              <p:pRg st="2" end="2"/>
                                            </p:txEl>
                                          </p:spTgt>
                                        </p:tgtEl>
                                      </p:cBhvr>
                                    </p:animEffect>
                                  </p:childTnLst>
                                </p:cTn>
                              </p:par>
                            </p:childTnLst>
                          </p:cTn>
                        </p:par>
                        <p:par>
                          <p:cTn id="25" fill="hold">
                            <p:stCondLst>
                              <p:cond delay="2000"/>
                            </p:stCondLst>
                            <p:childTnLst>
                              <p:par>
                                <p:cTn id="26" presetID="55" presetClass="entr" presetSubtype="0" fill="hold" nodeType="afterEffect">
                                  <p:stCondLst>
                                    <p:cond delay="0"/>
                                  </p:stCondLst>
                                  <p:childTnLst>
                                    <p:set>
                                      <p:cBhvr>
                                        <p:cTn id="27" dur="1" fill="hold">
                                          <p:stCondLst>
                                            <p:cond delay="0"/>
                                          </p:stCondLst>
                                        </p:cTn>
                                        <p:tgtEl>
                                          <p:spTgt spid="88068">
                                            <p:txEl>
                                              <p:pRg st="3" end="3"/>
                                            </p:txEl>
                                          </p:spTgt>
                                        </p:tgtEl>
                                        <p:attrNameLst>
                                          <p:attrName>style.visibility</p:attrName>
                                        </p:attrNameLst>
                                      </p:cBhvr>
                                      <p:to>
                                        <p:strVal val="visible"/>
                                      </p:to>
                                    </p:set>
                                    <p:anim calcmode="lin" valueType="num">
                                      <p:cBhvr>
                                        <p:cTn id="28" dur="1000" fill="hold"/>
                                        <p:tgtEl>
                                          <p:spTgt spid="88068">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88068">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88068">
                                            <p:txEl>
                                              <p:pRg st="3" end="3"/>
                                            </p:txEl>
                                          </p:spTgt>
                                        </p:tgtEl>
                                      </p:cBhvr>
                                    </p:animEffect>
                                  </p:childTnLst>
                                </p:cTn>
                              </p:par>
                              <p:par>
                                <p:cTn id="31" presetID="55" presetClass="entr" presetSubtype="0" fill="hold" nodeType="withEffect">
                                  <p:stCondLst>
                                    <p:cond delay="0"/>
                                  </p:stCondLst>
                                  <p:childTnLst>
                                    <p:set>
                                      <p:cBhvr>
                                        <p:cTn id="32" dur="1" fill="hold">
                                          <p:stCondLst>
                                            <p:cond delay="0"/>
                                          </p:stCondLst>
                                        </p:cTn>
                                        <p:tgtEl>
                                          <p:spTgt spid="88068">
                                            <p:txEl>
                                              <p:pRg st="4" end="4"/>
                                            </p:txEl>
                                          </p:spTgt>
                                        </p:tgtEl>
                                        <p:attrNameLst>
                                          <p:attrName>style.visibility</p:attrName>
                                        </p:attrNameLst>
                                      </p:cBhvr>
                                      <p:to>
                                        <p:strVal val="visible"/>
                                      </p:to>
                                    </p:set>
                                    <p:anim calcmode="lin" valueType="num">
                                      <p:cBhvr>
                                        <p:cTn id="33" dur="1000" fill="hold"/>
                                        <p:tgtEl>
                                          <p:spTgt spid="88068">
                                            <p:txEl>
                                              <p:pRg st="4" end="4"/>
                                            </p:txEl>
                                          </p:spTgt>
                                        </p:tgtEl>
                                        <p:attrNameLst>
                                          <p:attrName>ppt_w</p:attrName>
                                        </p:attrNameLst>
                                      </p:cBhvr>
                                      <p:tavLst>
                                        <p:tav tm="0">
                                          <p:val>
                                            <p:strVal val="#ppt_w*0.70"/>
                                          </p:val>
                                        </p:tav>
                                        <p:tav tm="100000">
                                          <p:val>
                                            <p:strVal val="#ppt_w"/>
                                          </p:val>
                                        </p:tav>
                                      </p:tavLst>
                                    </p:anim>
                                    <p:anim calcmode="lin" valueType="num">
                                      <p:cBhvr>
                                        <p:cTn id="34" dur="1000" fill="hold"/>
                                        <p:tgtEl>
                                          <p:spTgt spid="88068">
                                            <p:txEl>
                                              <p:pRg st="4" end="4"/>
                                            </p:txEl>
                                          </p:spTgt>
                                        </p:tgtEl>
                                        <p:attrNameLst>
                                          <p:attrName>ppt_h</p:attrName>
                                        </p:attrNameLst>
                                      </p:cBhvr>
                                      <p:tavLst>
                                        <p:tav tm="0">
                                          <p:val>
                                            <p:strVal val="#ppt_h"/>
                                          </p:val>
                                        </p:tav>
                                        <p:tav tm="100000">
                                          <p:val>
                                            <p:strVal val="#ppt_h"/>
                                          </p:val>
                                        </p:tav>
                                      </p:tavLst>
                                    </p:anim>
                                    <p:animEffect transition="in" filter="fade">
                                      <p:cBhvr>
                                        <p:cTn id="35" dur="1000"/>
                                        <p:tgtEl>
                                          <p:spTgt spid="88068">
                                            <p:txEl>
                                              <p:pRg st="4" end="4"/>
                                            </p:txEl>
                                          </p:spTgt>
                                        </p:tgtEl>
                                      </p:cBhvr>
                                    </p:animEffect>
                                  </p:childTnLst>
                                </p:cTn>
                              </p:par>
                            </p:childTnLst>
                          </p:cTn>
                        </p:par>
                        <p:par>
                          <p:cTn id="36" fill="hold">
                            <p:stCondLst>
                              <p:cond delay="3000"/>
                            </p:stCondLst>
                            <p:childTnLst>
                              <p:par>
                                <p:cTn id="37" presetID="2" presetClass="entr" presetSubtype="4" fill="hold" grpId="0" nodeType="afterEffect">
                                  <p:stCondLst>
                                    <p:cond delay="0"/>
                                  </p:stCondLst>
                                  <p:childTnLst>
                                    <p:set>
                                      <p:cBhvr>
                                        <p:cTn id="38" dur="1000" fill="hold">
                                          <p:stCondLst>
                                            <p:cond delay="0"/>
                                          </p:stCondLst>
                                        </p:cTn>
                                        <p:tgtEl>
                                          <p:spTgt spid="76802"/>
                                        </p:tgtEl>
                                        <p:attrNameLst>
                                          <p:attrName>style.visibility</p:attrName>
                                        </p:attrNameLst>
                                      </p:cBhvr>
                                      <p:to>
                                        <p:strVal val="visible"/>
                                      </p:to>
                                    </p:set>
                                    <p:anim calcmode="lin" valueType="num">
                                      <p:cBhvr additive="base">
                                        <p:cTn id="39" dur="1000" fill="hold"/>
                                        <p:tgtEl>
                                          <p:spTgt spid="76802"/>
                                        </p:tgtEl>
                                        <p:attrNameLst>
                                          <p:attrName>ppt_x</p:attrName>
                                        </p:attrNameLst>
                                      </p:cBhvr>
                                      <p:tavLst>
                                        <p:tav tm="0">
                                          <p:val>
                                            <p:strVal val="#ppt_x"/>
                                          </p:val>
                                        </p:tav>
                                        <p:tav tm="100000">
                                          <p:val>
                                            <p:strVal val="#ppt_x"/>
                                          </p:val>
                                        </p:tav>
                                      </p:tavLst>
                                    </p:anim>
                                    <p:anim calcmode="lin" valueType="num">
                                      <p:cBhvr additive="base">
                                        <p:cTn id="40" dur="1000" fill="hold"/>
                                        <p:tgtEl>
                                          <p:spTgt spid="768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5" grpId="0"/>
      <p:bldP spid="7680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自选图形2"/>
          <p:cNvSpPr/>
          <p:nvPr/>
        </p:nvSpPr>
        <p:spPr>
          <a:xfrm>
            <a:off x="5181600" y="985838"/>
            <a:ext cx="206375" cy="838200"/>
          </a:xfrm>
          <a:prstGeom prst="leftBrace">
            <a:avLst>
              <a:gd name="adj1" fmla="val 37400"/>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1" name="自选图形1"/>
          <p:cNvSpPr/>
          <p:nvPr/>
        </p:nvSpPr>
        <p:spPr>
          <a:xfrm>
            <a:off x="5029200" y="2930525"/>
            <a:ext cx="228600" cy="2327275"/>
          </a:xfrm>
          <a:prstGeom prst="leftBrace">
            <a:avLst>
              <a:gd name="adj1" fmla="val 101899"/>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2" name="自选图形3"/>
          <p:cNvSpPr/>
          <p:nvPr/>
        </p:nvSpPr>
        <p:spPr>
          <a:xfrm>
            <a:off x="6477000" y="2152650"/>
            <a:ext cx="268288" cy="1752600"/>
          </a:xfrm>
          <a:prstGeom prst="leftBrace">
            <a:avLst>
              <a:gd name="adj1" fmla="val 70043"/>
              <a:gd name="adj2" fmla="val 50000"/>
            </a:avLst>
          </a:prstGeom>
          <a:noFill/>
          <a:ln w="476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3" name="自选图形5"/>
          <p:cNvSpPr/>
          <p:nvPr/>
        </p:nvSpPr>
        <p:spPr>
          <a:xfrm>
            <a:off x="6477000" y="4102100"/>
            <a:ext cx="298450" cy="2133600"/>
          </a:xfrm>
          <a:prstGeom prst="leftBrace">
            <a:avLst>
              <a:gd name="adj1" fmla="val 60137"/>
              <a:gd name="adj2" fmla="val 50000"/>
            </a:avLst>
          </a:prstGeom>
          <a:noFill/>
          <a:ln w="34925"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4" name="自选图形4"/>
          <p:cNvSpPr/>
          <p:nvPr/>
        </p:nvSpPr>
        <p:spPr>
          <a:xfrm>
            <a:off x="2819400" y="1392238"/>
            <a:ext cx="304800" cy="4779962"/>
          </a:xfrm>
          <a:prstGeom prst="leftBrace">
            <a:avLst>
              <a:gd name="adj1" fmla="val 104766"/>
              <a:gd name="adj2" fmla="val 50000"/>
            </a:avLst>
          </a:prstGeom>
          <a:noFill/>
          <a:ln w="38100" cap="flat" cmpd="sng">
            <a:solidFill>
              <a:srgbClr val="800000"/>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58375" name="文本框8"/>
          <p:cNvSpPr txBox="1"/>
          <p:nvPr/>
        </p:nvSpPr>
        <p:spPr>
          <a:xfrm>
            <a:off x="5387975" y="806450"/>
            <a:ext cx="2025650" cy="119888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自责之辞</a:t>
            </a:r>
            <a:r>
              <a:rPr lang="zh-CN" altLang="en-US" sz="3600" b="1">
                <a:latin typeface="华文中宋" panose="02010600040101010101" pitchFamily="2" charset="-122"/>
                <a:ea typeface="华文中宋" panose="02010600040101010101" pitchFamily="2" charset="-122"/>
                <a:sym typeface="微软雅黑" panose="020B0503020204020204" charset="-122"/>
              </a:rPr>
              <a:t>安慰之辞</a:t>
            </a:r>
            <a:endParaRPr lang="zh-CN" altLang="en-US" sz="3600">
              <a:latin typeface="华文行楷" panose="02010800040101010101" pitchFamily="2" charset="-122"/>
              <a:ea typeface="Times New Roman" panose="02020603050405020304" charset="0"/>
            </a:endParaRPr>
          </a:p>
        </p:txBody>
      </p:sp>
      <p:sp>
        <p:nvSpPr>
          <p:cNvPr id="58377" name="文本框2"/>
          <p:cNvSpPr txBox="1"/>
          <p:nvPr/>
        </p:nvSpPr>
        <p:spPr>
          <a:xfrm>
            <a:off x="3124200" y="1082675"/>
            <a:ext cx="20574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辞官归田</a:t>
            </a:r>
            <a:endParaRPr lang="zh-CN" altLang="en-US" sz="3600" b="1">
              <a:latin typeface="华文中宋" panose="02010600040101010101" pitchFamily="2" charset="-122"/>
              <a:ea typeface="华文中宋" panose="02010600040101010101" pitchFamily="2" charset="-122"/>
            </a:endParaRPr>
          </a:p>
        </p:txBody>
      </p:sp>
      <p:sp>
        <p:nvSpPr>
          <p:cNvPr id="58378" name="文本框1"/>
          <p:cNvSpPr txBox="1"/>
          <p:nvPr/>
        </p:nvSpPr>
        <p:spPr>
          <a:xfrm>
            <a:off x="3051175" y="3603625"/>
            <a:ext cx="2087563"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田园生活</a:t>
            </a:r>
            <a:endParaRPr lang="zh-CN" altLang="en-US" sz="3600" b="1">
              <a:latin typeface="华文中宋" panose="02010600040101010101" pitchFamily="2" charset="-122"/>
              <a:ea typeface="华文中宋" panose="02010600040101010101" pitchFamily="2" charset="-122"/>
            </a:endParaRPr>
          </a:p>
        </p:txBody>
      </p:sp>
      <p:sp>
        <p:nvSpPr>
          <p:cNvPr id="58379" name="文本框4"/>
          <p:cNvSpPr txBox="1"/>
          <p:nvPr/>
        </p:nvSpPr>
        <p:spPr>
          <a:xfrm>
            <a:off x="3124200" y="5589588"/>
            <a:ext cx="2014220" cy="645160"/>
          </a:xfrm>
          <a:prstGeom prst="rect">
            <a:avLst/>
          </a:prstGeom>
          <a:noFill/>
          <a:ln w="9525">
            <a:noFill/>
          </a:ln>
        </p:spPr>
        <p:txBody>
          <a:bodyPr wrap="non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乐天安命</a:t>
            </a:r>
            <a:endParaRPr lang="zh-CN" altLang="en-US" sz="3600" b="1">
              <a:latin typeface="华文中宋" panose="02010600040101010101" pitchFamily="2" charset="-122"/>
              <a:ea typeface="华文中宋" panose="02010600040101010101" pitchFamily="2" charset="-122"/>
            </a:endParaRPr>
          </a:p>
        </p:txBody>
      </p:sp>
      <p:sp>
        <p:nvSpPr>
          <p:cNvPr id="58380" name="文本框7"/>
          <p:cNvSpPr txBox="1"/>
          <p:nvPr/>
        </p:nvSpPr>
        <p:spPr>
          <a:xfrm>
            <a:off x="5181600" y="2667000"/>
            <a:ext cx="11430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居家</a:t>
            </a:r>
            <a:endParaRPr lang="zh-CN" altLang="en-US" sz="3600" b="1">
              <a:latin typeface="华文中宋" panose="02010600040101010101" pitchFamily="2" charset="-122"/>
              <a:ea typeface="华文中宋" panose="02010600040101010101" pitchFamily="2" charset="-122"/>
            </a:endParaRPr>
          </a:p>
        </p:txBody>
      </p:sp>
      <p:sp>
        <p:nvSpPr>
          <p:cNvPr id="58381" name="文本框6"/>
          <p:cNvSpPr txBox="1"/>
          <p:nvPr/>
        </p:nvSpPr>
        <p:spPr>
          <a:xfrm>
            <a:off x="5181600" y="4845050"/>
            <a:ext cx="1143000" cy="645160"/>
          </a:xfrm>
          <a:prstGeom prst="rect">
            <a:avLst/>
          </a:prstGeom>
          <a:noFill/>
          <a:ln w="9525">
            <a:noFill/>
          </a:ln>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出游</a:t>
            </a:r>
            <a:endParaRPr lang="zh-CN" altLang="en-US" sz="3600" b="1">
              <a:latin typeface="华文中宋" panose="02010600040101010101" pitchFamily="2" charset="-122"/>
              <a:ea typeface="华文中宋" panose="02010600040101010101" pitchFamily="2" charset="-122"/>
            </a:endParaRPr>
          </a:p>
        </p:txBody>
      </p:sp>
      <p:sp>
        <p:nvSpPr>
          <p:cNvPr id="58382" name="文本框5"/>
          <p:cNvSpPr txBox="1"/>
          <p:nvPr/>
        </p:nvSpPr>
        <p:spPr>
          <a:xfrm>
            <a:off x="6784975" y="1958975"/>
            <a:ext cx="3439160" cy="2061210"/>
          </a:xfrm>
          <a:prstGeom prst="rect">
            <a:avLst/>
          </a:prstGeom>
          <a:noFill/>
          <a:ln w="9525">
            <a:noFill/>
          </a:ln>
        </p:spPr>
        <p:txBody>
          <a:bodyPr wrap="none" lIns="91440" tIns="45720" rIns="91440" bIns="45720" anchor="t" anchorCtr="0">
            <a:spAutoFit/>
          </a:bodyPr>
          <a:p>
            <a:r>
              <a:rPr lang="zh-CN" altLang="en-US" sz="3200" b="1">
                <a:latin typeface="华文中宋" panose="02010600040101010101" pitchFamily="2" charset="-122"/>
                <a:ea typeface="华文中宋" panose="02010600040101010101" pitchFamily="2" charset="-122"/>
              </a:rPr>
              <a:t>归途（归心似箭）</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抵家（欣喜若狂）</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室内</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园中</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p:txBody>
      </p:sp>
      <p:sp>
        <p:nvSpPr>
          <p:cNvPr id="58386" name="文本框17"/>
          <p:cNvSpPr txBox="1"/>
          <p:nvPr/>
        </p:nvSpPr>
        <p:spPr>
          <a:xfrm>
            <a:off x="6940550" y="3890963"/>
            <a:ext cx="996950" cy="2553335"/>
          </a:xfrm>
          <a:prstGeom prst="rect">
            <a:avLst/>
          </a:prstGeom>
          <a:noFill/>
          <a:ln w="9525">
            <a:noFill/>
          </a:ln>
        </p:spPr>
        <p:txBody>
          <a:bodyPr wrap="none" lIns="91440" tIns="45720" rIns="91440" bIns="45720" anchor="t" anchorCtr="0">
            <a:spAutoFit/>
          </a:bodyPr>
          <a:p>
            <a:r>
              <a:rPr lang="zh-CN" altLang="en-US" sz="3200" b="1">
                <a:latin typeface="华文中宋" panose="02010600040101010101" pitchFamily="2" charset="-122"/>
                <a:ea typeface="华文中宋" panose="02010600040101010101" pitchFamily="2" charset="-122"/>
              </a:rPr>
              <a:t>心志</a:t>
            </a:r>
            <a:endParaRPr lang="zh-CN" altLang="en-US" sz="3200" b="1">
              <a:latin typeface="华文中宋" panose="02010600040101010101" pitchFamily="2" charset="-122"/>
              <a:ea typeface="华文中宋" panose="02010600040101010101" pitchFamily="2"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交往</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出游</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所见</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a:p>
            <a:r>
              <a:rPr lang="zh-CN" altLang="en-US" sz="3200" b="1">
                <a:latin typeface="华文中宋" panose="02010600040101010101" pitchFamily="2" charset="-122"/>
                <a:ea typeface="华文中宋" panose="02010600040101010101" pitchFamily="2" charset="-122"/>
                <a:sym typeface="微软雅黑" panose="020B0503020204020204" charset="-122"/>
              </a:rPr>
              <a:t>所感</a:t>
            </a:r>
            <a:endParaRPr lang="zh-CN" altLang="en-US" sz="3200" b="1">
              <a:latin typeface="华文中宋" panose="02010600040101010101" pitchFamily="2" charset="-122"/>
              <a:ea typeface="华文中宋" panose="02010600040101010101" pitchFamily="2" charset="-122"/>
              <a:sym typeface="微软雅黑" panose="020B0503020204020204" charset="-122"/>
            </a:endParaRPr>
          </a:p>
        </p:txBody>
      </p:sp>
      <p:sp>
        <p:nvSpPr>
          <p:cNvPr id="38934" name="文本框11"/>
          <p:cNvSpPr txBox="1"/>
          <p:nvPr/>
        </p:nvSpPr>
        <p:spPr>
          <a:xfrm flipH="1">
            <a:off x="1801178" y="2152650"/>
            <a:ext cx="921385" cy="3260725"/>
          </a:xfrm>
          <a:prstGeom prst="rect">
            <a:avLst/>
          </a:prstGeom>
          <a:noFill/>
          <a:ln w="9525">
            <a:noFill/>
          </a:ln>
        </p:spPr>
        <p:txBody>
          <a:bodyPr vert="eaVert" wrap="square" lIns="91440" tIns="45720" rIns="91440" bIns="45720" anchor="t" anchorCtr="0">
            <a:spAutoFit/>
          </a:bodyPr>
          <a:p>
            <a:r>
              <a:rPr lang="zh-CN" altLang="en-US" sz="4800" b="1">
                <a:solidFill>
                  <a:srgbClr val="C00000"/>
                </a:solidFill>
                <a:latin typeface="微软雅黑" panose="020B0503020204020204" charset="-122"/>
                <a:ea typeface="微软雅黑" panose="020B0503020204020204" charset="-122"/>
              </a:rPr>
              <a:t>归去来兮辞</a:t>
            </a:r>
            <a:endParaRPr lang="zh-CN" altLang="en-US" sz="4800" b="1">
              <a:solidFill>
                <a:srgbClr val="C00000"/>
              </a:solidFill>
              <a:latin typeface="微软雅黑" panose="020B0503020204020204" charset="-122"/>
              <a:ea typeface="微软雅黑" panose="020B0503020204020204" charset="-122"/>
            </a:endParaRPr>
          </a:p>
        </p:txBody>
      </p:sp>
      <p:sp>
        <p:nvSpPr>
          <p:cNvPr id="58392" name="文本框9"/>
          <p:cNvSpPr txBox="1"/>
          <p:nvPr/>
        </p:nvSpPr>
        <p:spPr>
          <a:xfrm>
            <a:off x="3314700" y="1727200"/>
            <a:ext cx="156083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1</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58393" name="文本框12"/>
          <p:cNvSpPr txBox="1"/>
          <p:nvPr/>
        </p:nvSpPr>
        <p:spPr>
          <a:xfrm>
            <a:off x="2971800" y="4248150"/>
            <a:ext cx="202057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2</a:t>
            </a:r>
            <a:r>
              <a:rPr lang="zh-CN" altLang="en-US" sz="2400" b="1">
                <a:solidFill>
                  <a:srgbClr val="FF0000"/>
                </a:solidFill>
                <a:latin typeface="宋体" panose="02010600030101010101" pitchFamily="2" charset="-122"/>
                <a:ea typeface="宋体" panose="02010600030101010101" pitchFamily="2" charset="-122"/>
              </a:rPr>
              <a:t>，</a:t>
            </a:r>
            <a:r>
              <a:rPr lang="en-US" altLang="zh-CN" sz="2400" b="1">
                <a:solidFill>
                  <a:srgbClr val="FF0000"/>
                </a:solidFill>
                <a:latin typeface="宋体" panose="02010600030101010101" pitchFamily="2" charset="-122"/>
                <a:ea typeface="宋体" panose="02010600030101010101" pitchFamily="2" charset="-122"/>
              </a:rPr>
              <a:t>3</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58394" name="文本框13"/>
          <p:cNvSpPr txBox="1"/>
          <p:nvPr/>
        </p:nvSpPr>
        <p:spPr>
          <a:xfrm>
            <a:off x="3201988" y="6172200"/>
            <a:ext cx="1560830" cy="460375"/>
          </a:xfrm>
          <a:prstGeom prst="rect">
            <a:avLst/>
          </a:prstGeom>
          <a:noFill/>
          <a:ln w="9525">
            <a:noFill/>
          </a:ln>
        </p:spPr>
        <p:txBody>
          <a:bodyPr wrap="none" lIns="91440" tIns="45720" rIns="91440" bIns="45720" anchor="t" anchorCtr="0">
            <a:spAutoFit/>
          </a:bodyPr>
          <a:p>
            <a:r>
              <a:rPr lang="zh-CN" altLang="en-US" sz="2400" b="1">
                <a:solidFill>
                  <a:srgbClr val="FF0000"/>
                </a:solidFill>
                <a:latin typeface="宋体" panose="02010600030101010101" pitchFamily="2" charset="-122"/>
                <a:ea typeface="宋体" panose="02010600030101010101" pitchFamily="2" charset="-122"/>
              </a:rPr>
              <a:t>（第</a:t>
            </a:r>
            <a:r>
              <a:rPr lang="en-US" altLang="zh-CN" sz="2400" b="1">
                <a:solidFill>
                  <a:srgbClr val="FF0000"/>
                </a:solidFill>
                <a:latin typeface="宋体" panose="02010600030101010101" pitchFamily="2" charset="-122"/>
                <a:ea typeface="宋体" panose="02010600030101010101" pitchFamily="2" charset="-122"/>
              </a:rPr>
              <a:t>4</a:t>
            </a:r>
            <a:r>
              <a:rPr lang="zh-CN" altLang="en-US" sz="2400" b="1">
                <a:solidFill>
                  <a:srgbClr val="FF0000"/>
                </a:solidFill>
                <a:latin typeface="宋体" panose="02010600030101010101" pitchFamily="2" charset="-122"/>
                <a:ea typeface="宋体" panose="02010600030101010101" pitchFamily="2" charset="-122"/>
              </a:rPr>
              <a:t>节）</a:t>
            </a:r>
            <a:endParaRPr lang="zh-CN" altLang="en-US" sz="2400" b="1">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2559050" y="274638"/>
            <a:ext cx="2279650" cy="706755"/>
          </a:xfrm>
          <a:prstGeom prst="rect">
            <a:avLst/>
          </a:prstGeom>
          <a:solidFill>
            <a:schemeClr val="accent6">
              <a:lumMod val="20000"/>
              <a:lumOff val="80000"/>
            </a:schemeClr>
          </a:solidFill>
        </p:spPr>
        <p:txBody>
          <a:bodyPr wrap="square" rtlCol="0">
            <a:spAutoFit/>
          </a:bodyPr>
          <a:p>
            <a:r>
              <a:rPr lang="zh-CN" altLang="en-US" sz="4000" b="1" noProof="1">
                <a:solidFill>
                  <a:srgbClr val="C00000"/>
                </a:solidFill>
                <a:latin typeface="微软雅黑" panose="020B0503020204020204" charset="-122"/>
                <a:ea typeface="微软雅黑" panose="020B0503020204020204" charset="-122"/>
                <a:cs typeface="+mn-cs"/>
              </a:rPr>
              <a:t>结构图示</a:t>
            </a:r>
            <a:endParaRPr lang="zh-CN" altLang="en-US" sz="4000" b="1" noProof="1">
              <a:solidFill>
                <a:srgbClr val="C00000"/>
              </a:solidFill>
              <a:latin typeface="微软雅黑" panose="020B0503020204020204" charset="-122"/>
              <a:ea typeface="微软雅黑" panose="020B0503020204020204"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
                                          </p:val>
                                        </p:tav>
                                        <p:tav tm="100000">
                                          <p:val>
                                            <p:strVal val="#ppt_x"/>
                                          </p:val>
                                        </p:tav>
                                      </p:tavLst>
                                    </p:anim>
                                    <p:anim calcmode="lin" valueType="num">
                                      <p:cBhvr>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000" fill="hold">
                                          <p:stCondLst>
                                            <p:cond delay="0"/>
                                          </p:stCondLst>
                                        </p:cTn>
                                        <p:tgtEl>
                                          <p:spTgt spid="38934">
                                            <p:txEl>
                                              <p:charRg st="0" end="6"/>
                                            </p:txEl>
                                          </p:spTgt>
                                        </p:tgtEl>
                                        <p:attrNameLst>
                                          <p:attrName>style.visibility</p:attrName>
                                        </p:attrNameLst>
                                      </p:cBhvr>
                                      <p:to>
                                        <p:strVal val="visible"/>
                                      </p:to>
                                    </p:set>
                                    <p:anim calcmode="lin" valueType="num">
                                      <p:cBhvr>
                                        <p:cTn id="12" dur="1000" fill="hold"/>
                                        <p:tgtEl>
                                          <p:spTgt spid="38934">
                                            <p:txEl>
                                              <p:charRg st="0" end="6"/>
                                            </p:txEl>
                                          </p:spTgt>
                                        </p:tgtEl>
                                        <p:attrNameLst>
                                          <p:attrName>ppt_w</p:attrName>
                                        </p:attrNameLst>
                                      </p:cBhvr>
                                      <p:tavLst>
                                        <p:tav tm="0">
                                          <p:val>
                                            <p:fltVal val="0.000000"/>
                                          </p:val>
                                        </p:tav>
                                        <p:tav tm="100000">
                                          <p:val>
                                            <p:strVal val="#ppt_w"/>
                                          </p:val>
                                        </p:tav>
                                      </p:tavLst>
                                    </p:anim>
                                    <p:anim calcmode="lin" valueType="num">
                                      <p:cBhvr>
                                        <p:cTn id="13" dur="1000" fill="hold"/>
                                        <p:tgtEl>
                                          <p:spTgt spid="38934">
                                            <p:txEl>
                                              <p:charRg st="0" end="6"/>
                                            </p:txEl>
                                          </p:spTgt>
                                        </p:tgtEl>
                                        <p:attrNameLst>
                                          <p:attrName>ppt_h</p:attrName>
                                        </p:attrNameLst>
                                      </p:cBhvr>
                                      <p:tavLst>
                                        <p:tav tm="0">
                                          <p:val>
                                            <p:fltVal val="0.000000"/>
                                          </p:val>
                                        </p:tav>
                                        <p:tav tm="100000">
                                          <p:val>
                                            <p:strVal val="#ppt_h"/>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58374"/>
                                        </p:tgtEl>
                                        <p:attrNameLst>
                                          <p:attrName>style.visibility</p:attrName>
                                        </p:attrNameLst>
                                      </p:cBhvr>
                                      <p:to>
                                        <p:strVal val="visible"/>
                                      </p:to>
                                    </p:set>
                                    <p:anim calcmode="lin" valueType="num">
                                      <p:cBhvr>
                                        <p:cTn id="17" dur="500" fill="hold"/>
                                        <p:tgtEl>
                                          <p:spTgt spid="58374"/>
                                        </p:tgtEl>
                                        <p:attrNameLst>
                                          <p:attrName>ppt_x</p:attrName>
                                        </p:attrNameLst>
                                      </p:cBhvr>
                                      <p:tavLst>
                                        <p:tav tm="0">
                                          <p:val>
                                            <p:strVal val="#ppt_x"/>
                                          </p:val>
                                        </p:tav>
                                        <p:tav tm="100000">
                                          <p:val>
                                            <p:strVal val="#ppt_x"/>
                                          </p:val>
                                        </p:tav>
                                      </p:tavLst>
                                    </p:anim>
                                    <p:anim calcmode="lin" valueType="num">
                                      <p:cBhvr>
                                        <p:cTn id="18" dur="500" fill="hold"/>
                                        <p:tgtEl>
                                          <p:spTgt spid="58374"/>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58377"/>
                                        </p:tgtEl>
                                        <p:attrNameLst>
                                          <p:attrName>style.visibility</p:attrName>
                                        </p:attrNameLst>
                                      </p:cBhvr>
                                      <p:to>
                                        <p:strVal val="visible"/>
                                      </p:to>
                                    </p:set>
                                    <p:anim calcmode="lin" valueType="num">
                                      <p:cBhvr>
                                        <p:cTn id="22" dur="500" fill="hold"/>
                                        <p:tgtEl>
                                          <p:spTgt spid="58377"/>
                                        </p:tgtEl>
                                        <p:attrNameLst>
                                          <p:attrName>ppt_x</p:attrName>
                                        </p:attrNameLst>
                                      </p:cBhvr>
                                      <p:tavLst>
                                        <p:tav tm="0">
                                          <p:val>
                                            <p:strVal val="#ppt_x"/>
                                          </p:val>
                                        </p:tav>
                                        <p:tav tm="100000">
                                          <p:val>
                                            <p:strVal val="#ppt_x"/>
                                          </p:val>
                                        </p:tav>
                                      </p:tavLst>
                                    </p:anim>
                                    <p:anim calcmode="lin" valueType="num">
                                      <p:cBhvr>
                                        <p:cTn id="23" dur="500" fill="hold"/>
                                        <p:tgtEl>
                                          <p:spTgt spid="58377"/>
                                        </p:tgtEl>
                                        <p:attrNameLst>
                                          <p:attrName>ppt_y</p:attrName>
                                        </p:attrNameLst>
                                      </p:cBhvr>
                                      <p:tavLst>
                                        <p:tav tm="0">
                                          <p:val>
                                            <p:strVal val="1+#ppt_h/2"/>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8392"/>
                                        </p:tgtEl>
                                        <p:attrNameLst>
                                          <p:attrName>style.visibility</p:attrName>
                                        </p:attrNameLst>
                                      </p:cBhvr>
                                      <p:to>
                                        <p:strVal val="visible"/>
                                      </p:to>
                                    </p:set>
                                    <p:anim calcmode="lin" valueType="num">
                                      <p:cBhvr>
                                        <p:cTn id="26" dur="500" fill="hold"/>
                                        <p:tgtEl>
                                          <p:spTgt spid="58392"/>
                                        </p:tgtEl>
                                        <p:attrNameLst>
                                          <p:attrName>ppt_x</p:attrName>
                                        </p:attrNameLst>
                                      </p:cBhvr>
                                      <p:tavLst>
                                        <p:tav tm="0">
                                          <p:val>
                                            <p:strVal val="0-ppt_w/2"/>
                                          </p:val>
                                        </p:tav>
                                        <p:tav tm="100000">
                                          <p:val>
                                            <p:strVal val="ppt_x"/>
                                          </p:val>
                                        </p:tav>
                                      </p:tavLst>
                                    </p:anim>
                                    <p:anim calcmode="lin" valueType="num">
                                      <p:cBhvr>
                                        <p:cTn id="27" dur="500" fill="hold"/>
                                        <p:tgtEl>
                                          <p:spTgt spid="5839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4" fill="hold" grpId="0" nodeType="afterEffect">
                                  <p:stCondLst>
                                    <p:cond delay="0"/>
                                  </p:stCondLst>
                                  <p:childTnLst>
                                    <p:set>
                                      <p:cBhvr>
                                        <p:cTn id="30" dur="1" fill="hold">
                                          <p:stCondLst>
                                            <p:cond delay="0"/>
                                          </p:stCondLst>
                                        </p:cTn>
                                        <p:tgtEl>
                                          <p:spTgt spid="58370"/>
                                        </p:tgtEl>
                                        <p:attrNameLst>
                                          <p:attrName>style.visibility</p:attrName>
                                        </p:attrNameLst>
                                      </p:cBhvr>
                                      <p:to>
                                        <p:strVal val="visible"/>
                                      </p:to>
                                    </p:set>
                                    <p:anim calcmode="lin" valueType="num">
                                      <p:cBhvr>
                                        <p:cTn id="31" dur="500" fill="hold"/>
                                        <p:tgtEl>
                                          <p:spTgt spid="58370"/>
                                        </p:tgtEl>
                                        <p:attrNameLst>
                                          <p:attrName>ppt_x</p:attrName>
                                        </p:attrNameLst>
                                      </p:cBhvr>
                                      <p:tavLst>
                                        <p:tav tm="0">
                                          <p:val>
                                            <p:strVal val="#ppt_x"/>
                                          </p:val>
                                        </p:tav>
                                        <p:tav tm="100000">
                                          <p:val>
                                            <p:strVal val="#ppt_x"/>
                                          </p:val>
                                        </p:tav>
                                      </p:tavLst>
                                    </p:anim>
                                    <p:anim calcmode="lin" valueType="num">
                                      <p:cBhvr>
                                        <p:cTn id="32" dur="500" fill="hold"/>
                                        <p:tgtEl>
                                          <p:spTgt spid="58370"/>
                                        </p:tgtEl>
                                        <p:attrNameLst>
                                          <p:attrName>ppt_y</p:attrName>
                                        </p:attrNameLst>
                                      </p:cBhvr>
                                      <p:tavLst>
                                        <p:tav tm="0">
                                          <p:val>
                                            <p:strVal val="1+#ppt_h/2"/>
                                          </p:val>
                                        </p:tav>
                                        <p:tav tm="100000">
                                          <p:val>
                                            <p:strVal val="#ppt_y"/>
                                          </p:val>
                                        </p:tav>
                                      </p:tavLst>
                                    </p:anim>
                                  </p:childTnLst>
                                </p:cTn>
                              </p:par>
                            </p:childTnLst>
                          </p:cTn>
                        </p:par>
                        <p:par>
                          <p:cTn id="33" fill="hold">
                            <p:stCondLst>
                              <p:cond delay="3500"/>
                            </p:stCondLst>
                            <p:childTnLst>
                              <p:par>
                                <p:cTn id="34" presetID="2" presetClass="entr" presetSubtype="4" fill="hold" grpId="0" nodeType="afterEffect">
                                  <p:stCondLst>
                                    <p:cond delay="0"/>
                                  </p:stCondLst>
                                  <p:childTnLst>
                                    <p:set>
                                      <p:cBhvr>
                                        <p:cTn id="35" dur="1" fill="hold">
                                          <p:stCondLst>
                                            <p:cond delay="0"/>
                                          </p:stCondLst>
                                        </p:cTn>
                                        <p:tgtEl>
                                          <p:spTgt spid="58378"/>
                                        </p:tgtEl>
                                        <p:attrNameLst>
                                          <p:attrName>style.visibility</p:attrName>
                                        </p:attrNameLst>
                                      </p:cBhvr>
                                      <p:to>
                                        <p:strVal val="visible"/>
                                      </p:to>
                                    </p:set>
                                    <p:anim calcmode="lin" valueType="num">
                                      <p:cBhvr>
                                        <p:cTn id="36" dur="500" fill="hold"/>
                                        <p:tgtEl>
                                          <p:spTgt spid="58378"/>
                                        </p:tgtEl>
                                        <p:attrNameLst>
                                          <p:attrName>ppt_x</p:attrName>
                                        </p:attrNameLst>
                                      </p:cBhvr>
                                      <p:tavLst>
                                        <p:tav tm="0">
                                          <p:val>
                                            <p:strVal val="#ppt_x"/>
                                          </p:val>
                                        </p:tav>
                                        <p:tav tm="100000">
                                          <p:val>
                                            <p:strVal val="#ppt_x"/>
                                          </p:val>
                                        </p:tav>
                                      </p:tavLst>
                                    </p:anim>
                                    <p:anim calcmode="lin" valueType="num">
                                      <p:cBhvr>
                                        <p:cTn id="37" dur="500" fill="hold"/>
                                        <p:tgtEl>
                                          <p:spTgt spid="58378"/>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8393"/>
                                        </p:tgtEl>
                                        <p:attrNameLst>
                                          <p:attrName>style.visibility</p:attrName>
                                        </p:attrNameLst>
                                      </p:cBhvr>
                                      <p:to>
                                        <p:strVal val="visible"/>
                                      </p:to>
                                    </p:set>
                                    <p:anim calcmode="lin" valueType="num">
                                      <p:cBhvr>
                                        <p:cTn id="40" dur="500" fill="hold"/>
                                        <p:tgtEl>
                                          <p:spTgt spid="58393"/>
                                        </p:tgtEl>
                                        <p:attrNameLst>
                                          <p:attrName>ppt_x</p:attrName>
                                        </p:attrNameLst>
                                      </p:cBhvr>
                                      <p:tavLst>
                                        <p:tav tm="0">
                                          <p:val>
                                            <p:strVal val="0-ppt_w/2"/>
                                          </p:val>
                                        </p:tav>
                                        <p:tav tm="100000">
                                          <p:val>
                                            <p:strVal val="ppt_x"/>
                                          </p:val>
                                        </p:tav>
                                      </p:tavLst>
                                    </p:anim>
                                    <p:anim calcmode="lin" valueType="num">
                                      <p:cBhvr>
                                        <p:cTn id="41" dur="500" fill="hold"/>
                                        <p:tgtEl>
                                          <p:spTgt spid="58393"/>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58371"/>
                                        </p:tgtEl>
                                        <p:attrNameLst>
                                          <p:attrName>style.visibility</p:attrName>
                                        </p:attrNameLst>
                                      </p:cBhvr>
                                      <p:to>
                                        <p:strVal val="visible"/>
                                      </p:to>
                                    </p:set>
                                    <p:anim calcmode="lin" valueType="num">
                                      <p:cBhvr>
                                        <p:cTn id="45" dur="500" fill="hold"/>
                                        <p:tgtEl>
                                          <p:spTgt spid="58371"/>
                                        </p:tgtEl>
                                        <p:attrNameLst>
                                          <p:attrName>ppt_x</p:attrName>
                                        </p:attrNameLst>
                                      </p:cBhvr>
                                      <p:tavLst>
                                        <p:tav tm="0">
                                          <p:val>
                                            <p:strVal val="#ppt_x"/>
                                          </p:val>
                                        </p:tav>
                                        <p:tav tm="100000">
                                          <p:val>
                                            <p:strVal val="#ppt_x"/>
                                          </p:val>
                                        </p:tav>
                                      </p:tavLst>
                                    </p:anim>
                                    <p:anim calcmode="lin" valueType="num">
                                      <p:cBhvr>
                                        <p:cTn id="46" dur="500" fill="hold"/>
                                        <p:tgtEl>
                                          <p:spTgt spid="58371"/>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 presetClass="entr" presetSubtype="4" fill="hold" grpId="0" nodeType="afterEffect">
                                  <p:stCondLst>
                                    <p:cond delay="0"/>
                                  </p:stCondLst>
                                  <p:childTnLst>
                                    <p:set>
                                      <p:cBhvr>
                                        <p:cTn id="49" dur="1" fill="hold">
                                          <p:stCondLst>
                                            <p:cond delay="0"/>
                                          </p:stCondLst>
                                        </p:cTn>
                                        <p:tgtEl>
                                          <p:spTgt spid="58379"/>
                                        </p:tgtEl>
                                        <p:attrNameLst>
                                          <p:attrName>style.visibility</p:attrName>
                                        </p:attrNameLst>
                                      </p:cBhvr>
                                      <p:to>
                                        <p:strVal val="visible"/>
                                      </p:to>
                                    </p:set>
                                    <p:anim calcmode="lin" valueType="num">
                                      <p:cBhvr>
                                        <p:cTn id="50" dur="500" fill="hold"/>
                                        <p:tgtEl>
                                          <p:spTgt spid="58379"/>
                                        </p:tgtEl>
                                        <p:attrNameLst>
                                          <p:attrName>ppt_x</p:attrName>
                                        </p:attrNameLst>
                                      </p:cBhvr>
                                      <p:tavLst>
                                        <p:tav tm="0">
                                          <p:val>
                                            <p:strVal val="#ppt_x"/>
                                          </p:val>
                                        </p:tav>
                                        <p:tav tm="100000">
                                          <p:val>
                                            <p:strVal val="#ppt_x"/>
                                          </p:val>
                                        </p:tav>
                                      </p:tavLst>
                                    </p:anim>
                                    <p:anim calcmode="lin" valueType="num">
                                      <p:cBhvr>
                                        <p:cTn id="51" dur="500" fill="hold"/>
                                        <p:tgtEl>
                                          <p:spTgt spid="58379"/>
                                        </p:tgtEl>
                                        <p:attrNameLst>
                                          <p:attrName>ppt_y</p:attrName>
                                        </p:attrNameLst>
                                      </p:cBhvr>
                                      <p:tavLst>
                                        <p:tav tm="0">
                                          <p:val>
                                            <p:strVal val="1+#ppt_h/2"/>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8394"/>
                                        </p:tgtEl>
                                        <p:attrNameLst>
                                          <p:attrName>style.visibility</p:attrName>
                                        </p:attrNameLst>
                                      </p:cBhvr>
                                      <p:to>
                                        <p:strVal val="visible"/>
                                      </p:to>
                                    </p:set>
                                    <p:anim calcmode="lin" valueType="num">
                                      <p:cBhvr>
                                        <p:cTn id="54" dur="500" fill="hold"/>
                                        <p:tgtEl>
                                          <p:spTgt spid="58394"/>
                                        </p:tgtEl>
                                        <p:attrNameLst>
                                          <p:attrName>ppt_x</p:attrName>
                                        </p:attrNameLst>
                                      </p:cBhvr>
                                      <p:tavLst>
                                        <p:tav tm="0">
                                          <p:val>
                                            <p:strVal val="0-ppt_w/2"/>
                                          </p:val>
                                        </p:tav>
                                        <p:tav tm="100000">
                                          <p:val>
                                            <p:strVal val="ppt_x"/>
                                          </p:val>
                                        </p:tav>
                                      </p:tavLst>
                                    </p:anim>
                                    <p:anim calcmode="lin" valueType="num">
                                      <p:cBhvr>
                                        <p:cTn id="55" dur="500" fill="hold"/>
                                        <p:tgtEl>
                                          <p:spTgt spid="58394"/>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58375"/>
                                        </p:tgtEl>
                                        <p:attrNameLst>
                                          <p:attrName>style.visibility</p:attrName>
                                        </p:attrNameLst>
                                      </p:cBhvr>
                                      <p:to>
                                        <p:strVal val="visible"/>
                                      </p:to>
                                    </p:set>
                                    <p:anim calcmode="lin" valueType="num">
                                      <p:cBhvr>
                                        <p:cTn id="59" dur="500" fill="hold"/>
                                        <p:tgtEl>
                                          <p:spTgt spid="58375"/>
                                        </p:tgtEl>
                                        <p:attrNameLst>
                                          <p:attrName>ppt_x</p:attrName>
                                        </p:attrNameLst>
                                      </p:cBhvr>
                                      <p:tavLst>
                                        <p:tav tm="0">
                                          <p:val>
                                            <p:strVal val="#ppt_x"/>
                                          </p:val>
                                        </p:tav>
                                        <p:tav tm="100000">
                                          <p:val>
                                            <p:strVal val="#ppt_x"/>
                                          </p:val>
                                        </p:tav>
                                      </p:tavLst>
                                    </p:anim>
                                    <p:anim calcmode="lin" valueType="num">
                                      <p:cBhvr>
                                        <p:cTn id="60" dur="500" fill="hold"/>
                                        <p:tgtEl>
                                          <p:spTgt spid="58375"/>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2" presetClass="entr" presetSubtype="4" fill="hold" grpId="0" nodeType="afterEffect">
                                  <p:stCondLst>
                                    <p:cond delay="0"/>
                                  </p:stCondLst>
                                  <p:childTnLst>
                                    <p:set>
                                      <p:cBhvr>
                                        <p:cTn id="63" dur="1" fill="hold">
                                          <p:stCondLst>
                                            <p:cond delay="0"/>
                                          </p:stCondLst>
                                        </p:cTn>
                                        <p:tgtEl>
                                          <p:spTgt spid="58380"/>
                                        </p:tgtEl>
                                        <p:attrNameLst>
                                          <p:attrName>style.visibility</p:attrName>
                                        </p:attrNameLst>
                                      </p:cBhvr>
                                      <p:to>
                                        <p:strVal val="visible"/>
                                      </p:to>
                                    </p:set>
                                    <p:anim calcmode="lin" valueType="num">
                                      <p:cBhvr>
                                        <p:cTn id="64" dur="500" fill="hold"/>
                                        <p:tgtEl>
                                          <p:spTgt spid="58380"/>
                                        </p:tgtEl>
                                        <p:attrNameLst>
                                          <p:attrName>ppt_x</p:attrName>
                                        </p:attrNameLst>
                                      </p:cBhvr>
                                      <p:tavLst>
                                        <p:tav tm="0">
                                          <p:val>
                                            <p:strVal val="#ppt_x"/>
                                          </p:val>
                                        </p:tav>
                                        <p:tav tm="100000">
                                          <p:val>
                                            <p:strVal val="#ppt_x"/>
                                          </p:val>
                                        </p:tav>
                                      </p:tavLst>
                                    </p:anim>
                                    <p:anim calcmode="lin" valueType="num">
                                      <p:cBhvr>
                                        <p:cTn id="65" dur="500" fill="hold"/>
                                        <p:tgtEl>
                                          <p:spTgt spid="58380"/>
                                        </p:tgtEl>
                                        <p:attrNameLst>
                                          <p:attrName>ppt_y</p:attrName>
                                        </p:attrNameLst>
                                      </p:cBhvr>
                                      <p:tavLst>
                                        <p:tav tm="0">
                                          <p:val>
                                            <p:strVal val="1+#ppt_h/2"/>
                                          </p:val>
                                        </p:tav>
                                        <p:tav tm="100000">
                                          <p:val>
                                            <p:strVal val="#ppt_y"/>
                                          </p:val>
                                        </p:tav>
                                      </p:tavLst>
                                    </p:anim>
                                  </p:childTnLst>
                                </p:cTn>
                              </p:par>
                            </p:childTnLst>
                          </p:cTn>
                        </p:par>
                        <p:par>
                          <p:cTn id="66" fill="hold">
                            <p:stCondLst>
                              <p:cond delay="6000"/>
                            </p:stCondLst>
                            <p:childTnLst>
                              <p:par>
                                <p:cTn id="67" presetID="2" presetClass="entr" presetSubtype="4" fill="hold" grpId="0" nodeType="afterEffect">
                                  <p:stCondLst>
                                    <p:cond delay="0"/>
                                  </p:stCondLst>
                                  <p:childTnLst>
                                    <p:set>
                                      <p:cBhvr>
                                        <p:cTn id="68" dur="1" fill="hold">
                                          <p:stCondLst>
                                            <p:cond delay="0"/>
                                          </p:stCondLst>
                                        </p:cTn>
                                        <p:tgtEl>
                                          <p:spTgt spid="58381"/>
                                        </p:tgtEl>
                                        <p:attrNameLst>
                                          <p:attrName>style.visibility</p:attrName>
                                        </p:attrNameLst>
                                      </p:cBhvr>
                                      <p:to>
                                        <p:strVal val="visible"/>
                                      </p:to>
                                    </p:set>
                                    <p:anim calcmode="lin" valueType="num">
                                      <p:cBhvr>
                                        <p:cTn id="69" dur="500" fill="hold"/>
                                        <p:tgtEl>
                                          <p:spTgt spid="58381"/>
                                        </p:tgtEl>
                                        <p:attrNameLst>
                                          <p:attrName>ppt_x</p:attrName>
                                        </p:attrNameLst>
                                      </p:cBhvr>
                                      <p:tavLst>
                                        <p:tav tm="0">
                                          <p:val>
                                            <p:strVal val="#ppt_x"/>
                                          </p:val>
                                        </p:tav>
                                        <p:tav tm="100000">
                                          <p:val>
                                            <p:strVal val="#ppt_x"/>
                                          </p:val>
                                        </p:tav>
                                      </p:tavLst>
                                    </p:anim>
                                    <p:anim calcmode="lin" valueType="num">
                                      <p:cBhvr>
                                        <p:cTn id="70" dur="500" fill="hold"/>
                                        <p:tgtEl>
                                          <p:spTgt spid="58381"/>
                                        </p:tgtEl>
                                        <p:attrNameLst>
                                          <p:attrName>ppt_y</p:attrName>
                                        </p:attrNameLst>
                                      </p:cBhvr>
                                      <p:tavLst>
                                        <p:tav tm="0">
                                          <p:val>
                                            <p:strVal val="1+#ppt_h/2"/>
                                          </p:val>
                                        </p:tav>
                                        <p:tav tm="100000">
                                          <p:val>
                                            <p:strVal val="#ppt_y"/>
                                          </p:val>
                                        </p:tav>
                                      </p:tavLst>
                                    </p:anim>
                                  </p:childTnLst>
                                </p:cTn>
                              </p:par>
                            </p:childTnLst>
                          </p:cTn>
                        </p:par>
                        <p:par>
                          <p:cTn id="71" fill="hold">
                            <p:stCondLst>
                              <p:cond delay="6500"/>
                            </p:stCondLst>
                            <p:childTnLst>
                              <p:par>
                                <p:cTn id="72" presetID="2" presetClass="entr" presetSubtype="4" fill="hold" grpId="0" nodeType="afterEffect">
                                  <p:stCondLst>
                                    <p:cond delay="0"/>
                                  </p:stCondLst>
                                  <p:childTnLst>
                                    <p:set>
                                      <p:cBhvr>
                                        <p:cTn id="73" dur="1" fill="hold">
                                          <p:stCondLst>
                                            <p:cond delay="0"/>
                                          </p:stCondLst>
                                        </p:cTn>
                                        <p:tgtEl>
                                          <p:spTgt spid="58372"/>
                                        </p:tgtEl>
                                        <p:attrNameLst>
                                          <p:attrName>style.visibility</p:attrName>
                                        </p:attrNameLst>
                                      </p:cBhvr>
                                      <p:to>
                                        <p:strVal val="visible"/>
                                      </p:to>
                                    </p:set>
                                    <p:anim calcmode="lin" valueType="num">
                                      <p:cBhvr>
                                        <p:cTn id="74" dur="500" fill="hold"/>
                                        <p:tgtEl>
                                          <p:spTgt spid="58372"/>
                                        </p:tgtEl>
                                        <p:attrNameLst>
                                          <p:attrName>ppt_x</p:attrName>
                                        </p:attrNameLst>
                                      </p:cBhvr>
                                      <p:tavLst>
                                        <p:tav tm="0">
                                          <p:val>
                                            <p:strVal val="#ppt_x"/>
                                          </p:val>
                                        </p:tav>
                                        <p:tav tm="100000">
                                          <p:val>
                                            <p:strVal val="#ppt_x"/>
                                          </p:val>
                                        </p:tav>
                                      </p:tavLst>
                                    </p:anim>
                                    <p:anim calcmode="lin" valueType="num">
                                      <p:cBhvr>
                                        <p:cTn id="75" dur="500" fill="hold"/>
                                        <p:tgtEl>
                                          <p:spTgt spid="58372"/>
                                        </p:tgtEl>
                                        <p:attrNameLst>
                                          <p:attrName>ppt_y</p:attrName>
                                        </p:attrNameLst>
                                      </p:cBhvr>
                                      <p:tavLst>
                                        <p:tav tm="0">
                                          <p:val>
                                            <p:strVal val="1+#ppt_h/2"/>
                                          </p:val>
                                        </p:tav>
                                        <p:tav tm="100000">
                                          <p:val>
                                            <p:strVal val="#ppt_y"/>
                                          </p:val>
                                        </p:tav>
                                      </p:tavLst>
                                    </p:anim>
                                  </p:childTnLst>
                                </p:cTn>
                              </p:par>
                            </p:childTnLst>
                          </p:cTn>
                        </p:par>
                        <p:par>
                          <p:cTn id="76" fill="hold">
                            <p:stCondLst>
                              <p:cond delay="7000"/>
                            </p:stCondLst>
                            <p:childTnLst>
                              <p:par>
                                <p:cTn id="77" presetID="2" presetClass="entr" presetSubtype="4" fill="hold" grpId="0" nodeType="afterEffect">
                                  <p:stCondLst>
                                    <p:cond delay="0"/>
                                  </p:stCondLst>
                                  <p:childTnLst>
                                    <p:set>
                                      <p:cBhvr>
                                        <p:cTn id="78" dur="1" fill="hold">
                                          <p:stCondLst>
                                            <p:cond delay="0"/>
                                          </p:stCondLst>
                                        </p:cTn>
                                        <p:tgtEl>
                                          <p:spTgt spid="58382"/>
                                        </p:tgtEl>
                                        <p:attrNameLst>
                                          <p:attrName>style.visibility</p:attrName>
                                        </p:attrNameLst>
                                      </p:cBhvr>
                                      <p:to>
                                        <p:strVal val="visible"/>
                                      </p:to>
                                    </p:set>
                                    <p:anim calcmode="lin" valueType="num">
                                      <p:cBhvr>
                                        <p:cTn id="79" dur="500" fill="hold"/>
                                        <p:tgtEl>
                                          <p:spTgt spid="58382"/>
                                        </p:tgtEl>
                                        <p:attrNameLst>
                                          <p:attrName>ppt_x</p:attrName>
                                        </p:attrNameLst>
                                      </p:cBhvr>
                                      <p:tavLst>
                                        <p:tav tm="0">
                                          <p:val>
                                            <p:strVal val="#ppt_x"/>
                                          </p:val>
                                        </p:tav>
                                        <p:tav tm="100000">
                                          <p:val>
                                            <p:strVal val="#ppt_x"/>
                                          </p:val>
                                        </p:tav>
                                      </p:tavLst>
                                    </p:anim>
                                    <p:anim calcmode="lin" valueType="num">
                                      <p:cBhvr>
                                        <p:cTn id="80" dur="500" fill="hold"/>
                                        <p:tgtEl>
                                          <p:spTgt spid="58382"/>
                                        </p:tgtEl>
                                        <p:attrNameLst>
                                          <p:attrName>ppt_y</p:attrName>
                                        </p:attrNameLst>
                                      </p:cBhvr>
                                      <p:tavLst>
                                        <p:tav tm="0">
                                          <p:val>
                                            <p:strVal val="1+#ppt_h/2"/>
                                          </p:val>
                                        </p:tav>
                                        <p:tav tm="100000">
                                          <p:val>
                                            <p:strVal val="#ppt_y"/>
                                          </p:val>
                                        </p:tav>
                                      </p:tavLst>
                                    </p:anim>
                                  </p:childTnLst>
                                </p:cTn>
                              </p:par>
                            </p:childTnLst>
                          </p:cTn>
                        </p:par>
                        <p:par>
                          <p:cTn id="81" fill="hold">
                            <p:stCondLst>
                              <p:cond delay="7500"/>
                            </p:stCondLst>
                            <p:childTnLst>
                              <p:par>
                                <p:cTn id="82" presetID="2" presetClass="entr" presetSubtype="4" fill="hold" grpId="0" nodeType="afterEffect">
                                  <p:stCondLst>
                                    <p:cond delay="0"/>
                                  </p:stCondLst>
                                  <p:childTnLst>
                                    <p:set>
                                      <p:cBhvr>
                                        <p:cTn id="83" dur="1" fill="hold">
                                          <p:stCondLst>
                                            <p:cond delay="0"/>
                                          </p:stCondLst>
                                        </p:cTn>
                                        <p:tgtEl>
                                          <p:spTgt spid="58373"/>
                                        </p:tgtEl>
                                        <p:attrNameLst>
                                          <p:attrName>style.visibility</p:attrName>
                                        </p:attrNameLst>
                                      </p:cBhvr>
                                      <p:to>
                                        <p:strVal val="visible"/>
                                      </p:to>
                                    </p:set>
                                    <p:anim calcmode="lin" valueType="num">
                                      <p:cBhvr>
                                        <p:cTn id="84" dur="500" fill="hold"/>
                                        <p:tgtEl>
                                          <p:spTgt spid="58373"/>
                                        </p:tgtEl>
                                        <p:attrNameLst>
                                          <p:attrName>ppt_x</p:attrName>
                                        </p:attrNameLst>
                                      </p:cBhvr>
                                      <p:tavLst>
                                        <p:tav tm="0">
                                          <p:val>
                                            <p:strVal val="#ppt_x"/>
                                          </p:val>
                                        </p:tav>
                                        <p:tav tm="100000">
                                          <p:val>
                                            <p:strVal val="#ppt_x"/>
                                          </p:val>
                                        </p:tav>
                                      </p:tavLst>
                                    </p:anim>
                                    <p:anim calcmode="lin" valueType="num">
                                      <p:cBhvr>
                                        <p:cTn id="85" dur="500" fill="hold"/>
                                        <p:tgtEl>
                                          <p:spTgt spid="58373"/>
                                        </p:tgtEl>
                                        <p:attrNameLst>
                                          <p:attrName>ppt_y</p:attrName>
                                        </p:attrNameLst>
                                      </p:cBhvr>
                                      <p:tavLst>
                                        <p:tav tm="0">
                                          <p:val>
                                            <p:strVal val="1+#ppt_h/2"/>
                                          </p:val>
                                        </p:tav>
                                        <p:tav tm="100000">
                                          <p:val>
                                            <p:strVal val="#ppt_y"/>
                                          </p:val>
                                        </p:tav>
                                      </p:tavLst>
                                    </p:anim>
                                  </p:childTnLst>
                                </p:cTn>
                              </p:par>
                            </p:childTnLst>
                          </p:cTn>
                        </p:par>
                        <p:par>
                          <p:cTn id="86" fill="hold">
                            <p:stCondLst>
                              <p:cond delay="8000"/>
                            </p:stCondLst>
                            <p:childTnLst>
                              <p:par>
                                <p:cTn id="87" presetID="2" presetClass="entr" presetSubtype="4" fill="hold" grpId="0" nodeType="afterEffect">
                                  <p:stCondLst>
                                    <p:cond delay="0"/>
                                  </p:stCondLst>
                                  <p:childTnLst>
                                    <p:set>
                                      <p:cBhvr>
                                        <p:cTn id="88" dur="1" fill="hold">
                                          <p:stCondLst>
                                            <p:cond delay="0"/>
                                          </p:stCondLst>
                                        </p:cTn>
                                        <p:tgtEl>
                                          <p:spTgt spid="58386"/>
                                        </p:tgtEl>
                                        <p:attrNameLst>
                                          <p:attrName>style.visibility</p:attrName>
                                        </p:attrNameLst>
                                      </p:cBhvr>
                                      <p:to>
                                        <p:strVal val="visible"/>
                                      </p:to>
                                    </p:set>
                                    <p:anim calcmode="lin" valueType="num">
                                      <p:cBhvr>
                                        <p:cTn id="89" dur="500" fill="hold"/>
                                        <p:tgtEl>
                                          <p:spTgt spid="58386"/>
                                        </p:tgtEl>
                                        <p:attrNameLst>
                                          <p:attrName>ppt_x</p:attrName>
                                        </p:attrNameLst>
                                      </p:cBhvr>
                                      <p:tavLst>
                                        <p:tav tm="0">
                                          <p:val>
                                            <p:strVal val="#ppt_x"/>
                                          </p:val>
                                        </p:tav>
                                        <p:tav tm="100000">
                                          <p:val>
                                            <p:strVal val="#ppt_x"/>
                                          </p:val>
                                        </p:tav>
                                      </p:tavLst>
                                    </p:anim>
                                    <p:anim calcmode="lin" valueType="num">
                                      <p:cBhvr>
                                        <p:cTn id="90" dur="500" fill="hold"/>
                                        <p:tgtEl>
                                          <p:spTgt spid="58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animBg="1" advAuto="1000"/>
      <p:bldP spid="58392" grpId="0" animBg="1" advAuto="1000"/>
      <p:bldP spid="58378" grpId="0" animBg="1" advAuto="1000"/>
      <p:bldP spid="58393" grpId="0" animBg="1" advAuto="1000"/>
      <p:bldP spid="58379" grpId="0" animBg="1" advAuto="1000"/>
      <p:bldP spid="58394" grpId="0" animBg="1" advAuto="1000"/>
      <p:bldP spid="58375" grpId="0" animBg="1" advAuto="1000"/>
      <p:bldP spid="58380" grpId="0" animBg="1" advAuto="1000"/>
      <p:bldP spid="58381" grpId="0" animBg="1" advAuto="1000"/>
      <p:bldP spid="58382" grpId="0" animBg="1" advAuto="1000"/>
      <p:bldP spid="58386" grpId="0" animBg="1" advAuto="1000"/>
      <p:bldP spid="7" grpId="0" bldLvl="0" animBg="1"/>
      <p:bldP spid="58374" grpId="0" bldLvl="0" animBg="1"/>
      <p:bldP spid="58370" grpId="0" bldLvl="0" animBg="1"/>
      <p:bldP spid="58371" grpId="0" bldLvl="0" animBg="1"/>
      <p:bldP spid="58372" grpId="0" bldLvl="0" animBg="1"/>
      <p:bldP spid="58373"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1" name="幻灯片标题1"/>
          <p:cNvSpPr/>
          <p:nvPr>
            <p:ph type="ctrTitle" hasCustomPrompt="1"/>
          </p:nvPr>
        </p:nvSpPr>
        <p:spPr>
          <a:xfrm>
            <a:off x="5014278" y="257175"/>
            <a:ext cx="2441575" cy="636588"/>
          </a:xfrm>
          <a:ln>
            <a:miter/>
          </a:ln>
        </p:spPr>
        <p:txBody>
          <a:bodyPr wrap="square" lIns="91440" tIns="45720" rIns="91440" bIns="45720" anchor="ctr" anchorCtr="0">
            <a:noAutofit/>
          </a:bodyPr>
          <a:p>
            <a:pPr marL="0" marR="0" indent="0" algn="l" defTabSz="914400" rtl="0" eaLnBrk="1" fontAlgn="auto" latinLnBrk="0" hangingPunct="1">
              <a:lnSpc>
                <a:spcPct val="100000"/>
              </a:lnSpc>
              <a:spcBef>
                <a:spcPct val="0"/>
              </a:spcBef>
              <a:spcAft>
                <a:spcPct val="0"/>
              </a:spcAft>
              <a:buClr>
                <a:schemeClr val="tx1"/>
              </a:buClr>
              <a:buSzTx/>
              <a:buFontTx/>
              <a:buNone/>
            </a:pPr>
            <a:r>
              <a:rPr kumimoji="0" lang="zh-CN" altLang="en-US" sz="4000" b="1" i="0" u="none" strike="noStrike" kern="1200" cap="none" spc="0" normalizeH="0" baseline="0" noProof="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rPr>
              <a:t>全文主旨</a:t>
            </a:r>
            <a:endParaRPr kumimoji="0" lang="zh-CN" altLang="en-US" sz="4000" b="1" i="0" u="none" strike="noStrike" kern="1200" cap="none" spc="0" normalizeH="0" baseline="0" noProof="1">
              <a:solidFill>
                <a:srgbClr val="FF0000"/>
              </a:solidFill>
              <a:effectLst>
                <a:outerShdw blurRad="38100" dist="38100" dir="2700000">
                  <a:srgbClr val="C0C0C0"/>
                </a:outerShdw>
              </a:effectLst>
              <a:uFillTx/>
              <a:latin typeface="微软雅黑" panose="020B0503020204020204" charset="-122"/>
              <a:ea typeface="微软雅黑" panose="020B0503020204020204" charset="-122"/>
              <a:cs typeface="+mj-cs"/>
            </a:endParaRPr>
          </a:p>
        </p:txBody>
      </p:sp>
      <p:sp>
        <p:nvSpPr>
          <p:cNvPr id="63492" name="幻灯片副标题1"/>
          <p:cNvSpPr/>
          <p:nvPr>
            <p:ph type="subTitle" idx="1" hasCustomPrompt="1"/>
          </p:nvPr>
        </p:nvSpPr>
        <p:spPr>
          <a:xfrm>
            <a:off x="340360" y="894080"/>
            <a:ext cx="11118215" cy="2891155"/>
          </a:xfrm>
          <a:ln>
            <a:miter/>
          </a:ln>
        </p:spPr>
        <p:txBody>
          <a:bodyPr wrap="square" lIns="91440" tIns="45720" rIns="91440" bIns="45720" anchor="t">
            <a:noAutofit/>
          </a:bodyPr>
          <a:p>
            <a:pPr marL="342900" marR="0" indent="-342900" algn="l" defTabSz="914400" rtl="0" eaLnBrk="1" fontAlgn="auto" latinLnBrk="0" hangingPunct="1">
              <a:lnSpc>
                <a:spcPct val="130000"/>
              </a:lnSpc>
              <a:spcBef>
                <a:spcPct val="20000"/>
              </a:spcBef>
              <a:spcAft>
                <a:spcPct val="0"/>
              </a:spcAft>
              <a:buClr>
                <a:schemeClr val="tx1"/>
              </a:buClr>
              <a:buSzPct val="70000"/>
              <a:buFont typeface="Wingdings" panose="05000000000000000000" pitchFamily="2" charset="2"/>
              <a:buNone/>
            </a:pPr>
            <a:r>
              <a:rPr kumimoji="0" lang="en-US" altLang="zh-CN" sz="3600" b="1" i="0" u="none" strike="noStrike" kern="1200" cap="none" spc="0" normalizeH="0" baseline="0" noProof="1">
                <a:solidFill>
                  <a:srgbClr val="0000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        </a:t>
            </a:r>
            <a:r>
              <a:rPr kumimoji="0" lang="en-US" altLang="zh-CN"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a:t>
            </a:r>
            <a:r>
              <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归去来兮辞</a:t>
            </a:r>
            <a:r>
              <a:rPr kumimoji="0" lang="en-US" altLang="zh-CN"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a:t>
            </a:r>
            <a:r>
              <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是陶渊明辞官归隐之际与上流社会公开决裂的政治宣言。文章以绝大篇幅写了他脱离官场的无限喜悦，想家归隐田园的无限乐趣，表现了作者对大自然和隐居生活的向往和热爱。</a:t>
            </a:r>
            <a:endParaRPr kumimoji="0" lang="zh-CN" altLang="en-US" sz="3600" b="1" i="0" u="none" strike="noStrike" kern="1200" cap="none" spc="0" normalizeH="0" baseline="0" noProof="1">
              <a:solidFill>
                <a:srgbClr val="0000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auto" latinLnBrk="0" hangingPunct="1">
              <a:lnSpc>
                <a:spcPct val="130000"/>
              </a:lnSpc>
              <a:spcBef>
                <a:spcPct val="20000"/>
              </a:spcBef>
              <a:spcAft>
                <a:spcPct val="0"/>
              </a:spcAft>
              <a:buClr>
                <a:schemeClr val="tx1"/>
              </a:buClr>
              <a:buSzPct val="70000"/>
              <a:buFont typeface="Wingdings" panose="05000000000000000000" pitchFamily="2" charset="2"/>
              <a:buNone/>
            </a:pPr>
            <a:endParaRPr kumimoji="0" lang="zh-CN" altLang="en-US" sz="3600" b="1" i="0" u="none" strike="noStrike" kern="1200" cap="none" spc="0" normalizeH="0" baseline="0" noProof="1">
              <a:solidFill>
                <a:srgbClr val="0000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auto" latinLnBrk="0" hangingPunct="1">
              <a:lnSpc>
                <a:spcPct val="130000"/>
              </a:lnSpc>
              <a:spcBef>
                <a:spcPct val="20000"/>
              </a:spcBef>
              <a:spcAft>
                <a:spcPct val="0"/>
              </a:spcAft>
              <a:buClr>
                <a:schemeClr val="tx1"/>
              </a:buClr>
              <a:buSzPct val="70000"/>
              <a:buFont typeface="Wingdings" panose="05000000000000000000" pitchFamily="2" charset="2"/>
              <a:buNone/>
            </a:pPr>
            <a:endParaRPr kumimoji="0" lang="zh-CN" altLang="en-US" sz="3800" b="1" i="0" u="none" strike="noStrike" kern="1200" cap="none" spc="0" normalizeH="0" baseline="0" noProof="1">
              <a:solidFill>
                <a:srgbClr val="0000FF"/>
              </a:solidFill>
              <a:effectLst>
                <a:outerShdw blurRad="38100" dist="38100" dir="2700000">
                  <a:srgbClr val="C0C0C0"/>
                </a:outerShdw>
              </a:effectLst>
              <a:uFillTx/>
              <a:latin typeface="Arial" panose="020B0604020202020204" pitchFamily="34" charset="0"/>
              <a:ea typeface="+mn-ea"/>
              <a:cs typeface="+mn-cs"/>
            </a:endParaRPr>
          </a:p>
          <a:p>
            <a:pPr marL="342900" marR="0" indent="-342900" algn="l" defTabSz="914400" rtl="0" eaLnBrk="1" fontAlgn="auto" latinLnBrk="0" hangingPunct="1">
              <a:lnSpc>
                <a:spcPct val="130000"/>
              </a:lnSpc>
              <a:spcBef>
                <a:spcPct val="20000"/>
              </a:spcBef>
              <a:spcAft>
                <a:spcPct val="0"/>
              </a:spcAft>
              <a:buClr>
                <a:schemeClr val="tx1"/>
              </a:buClr>
              <a:buSzPct val="70000"/>
              <a:buFont typeface="Wingdings" panose="05000000000000000000" pitchFamily="2" charset="2"/>
              <a:buNone/>
            </a:pPr>
            <a:endParaRPr kumimoji="0" lang="zh-CN" altLang="en-US" sz="3800" b="1" i="0" u="none" strike="noStrike" kern="1200" cap="none" spc="0" normalizeH="0" baseline="0" noProof="1">
              <a:solidFill>
                <a:srgbClr val="0000FF"/>
              </a:solidFill>
              <a:effectLst>
                <a:outerShdw blurRad="38100" dist="38100" dir="2700000">
                  <a:srgbClr val="C0C0C0"/>
                </a:outerShdw>
              </a:effectLst>
              <a:uFillTx/>
              <a:latin typeface="Arial" panose="020B0604020202020204" pitchFamily="34" charset="0"/>
              <a:ea typeface="+mn-ea"/>
              <a:cs typeface="+mn-cs"/>
            </a:endParaRPr>
          </a:p>
          <a:p>
            <a:pPr marL="342900" marR="0" indent="-342900" algn="l" defTabSz="914400" rtl="0" eaLnBrk="1" fontAlgn="auto" latinLnBrk="0" hangingPunct="1">
              <a:lnSpc>
                <a:spcPct val="100000"/>
              </a:lnSpc>
              <a:spcBef>
                <a:spcPct val="20000"/>
              </a:spcBef>
              <a:spcAft>
                <a:spcPct val="0"/>
              </a:spcAft>
              <a:buClr>
                <a:schemeClr val="tx1"/>
              </a:buClr>
              <a:buSzPct val="70000"/>
              <a:buFont typeface="Wingdings" panose="05000000000000000000" pitchFamily="2" charset="2"/>
              <a:buNone/>
            </a:pPr>
            <a:endParaRPr kumimoji="0" lang="zh-CN" altLang="en-US" sz="3800" b="1" i="0" u="none" strike="noStrike" kern="1200" cap="none" spc="0" normalizeH="0" baseline="0" noProof="1">
              <a:solidFill>
                <a:srgbClr val="0000FF"/>
              </a:solidFill>
              <a:effectLst>
                <a:outerShdw blurRad="38100" dist="38100" dir="2700000">
                  <a:srgbClr val="C0C0C0"/>
                </a:outerShdw>
              </a:effectLst>
              <a:uFillTx/>
              <a:latin typeface="Arial" panose="020B0604020202020204" pitchFamily="34" charset="0"/>
              <a:ea typeface="+mn-ea"/>
              <a:cs typeface="+mn-cs"/>
            </a:endParaRPr>
          </a:p>
        </p:txBody>
      </p:sp>
      <p:sp>
        <p:nvSpPr>
          <p:cNvPr id="78853" name="矩形1"/>
          <p:cNvSpPr/>
          <p:nvPr/>
        </p:nvSpPr>
        <p:spPr>
          <a:xfrm>
            <a:off x="734060" y="4082415"/>
            <a:ext cx="10724515" cy="2251710"/>
          </a:xfrm>
          <a:prstGeom prst="rect">
            <a:avLst/>
          </a:prstGeom>
          <a:noFill/>
          <a:ln w="9525">
            <a:noFill/>
          </a:ln>
        </p:spPr>
        <p:txBody>
          <a:bodyPr wrap="square" lIns="91440" tIns="45720" rIns="91440" bIns="45720" anchor="t" anchorCtr="0">
            <a:spAutoFit/>
          </a:bodyPr>
          <a:p>
            <a:pPr>
              <a:lnSpc>
                <a:spcPct val="130000"/>
              </a:lnSpc>
            </a:pPr>
            <a:r>
              <a:rPr lang="en-US" altLang="zh-CN">
                <a:solidFill>
                  <a:srgbClr val="830199"/>
                </a:solidFill>
                <a:latin typeface="Arial" panose="020B0604020202020204" pitchFamily="34" charset="0"/>
                <a:ea typeface="宋体" panose="02010600030101010101" pitchFamily="2" charset="-122"/>
              </a:rPr>
              <a:t>              </a:t>
            </a:r>
            <a:r>
              <a:rPr lang="zh-CN" altLang="en-US" sz="3600" b="1">
                <a:solidFill>
                  <a:srgbClr val="3333FF"/>
                </a:solidFill>
                <a:latin typeface="华文中宋" panose="02010600040101010101" pitchFamily="2" charset="-122"/>
                <a:ea typeface="华文中宋" panose="02010600040101010101" pitchFamily="2" charset="-122"/>
              </a:rPr>
              <a:t>本文是陶渊明述志之作，文中着重表达了作者对黑暗官场的厌恶和鄙弃，赞美了农村的自然景物和劳动生活，显示并强调了归隐的决心。</a:t>
            </a:r>
            <a:endParaRPr lang="zh-CN" altLang="en-US" sz="3600" b="1">
              <a:solidFill>
                <a:srgbClr val="3333FF"/>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3491"/>
                                        </p:tgtEl>
                                        <p:attrNameLst>
                                          <p:attrName>style.visibility</p:attrName>
                                        </p:attrNameLst>
                                      </p:cBhvr>
                                      <p:to>
                                        <p:strVal val="visible"/>
                                      </p:to>
                                    </p:set>
                                    <p:anim calcmode="lin" valueType="num">
                                      <p:cBhvr additive="base">
                                        <p:cTn id="7" dur="1000" fill="hold"/>
                                        <p:tgtEl>
                                          <p:spTgt spid="63491"/>
                                        </p:tgtEl>
                                        <p:attrNameLst>
                                          <p:attrName>ppt_x</p:attrName>
                                        </p:attrNameLst>
                                      </p:cBhvr>
                                      <p:tavLst>
                                        <p:tav tm="0">
                                          <p:val>
                                            <p:strVal val="#ppt_x"/>
                                          </p:val>
                                        </p:tav>
                                        <p:tav tm="100000">
                                          <p:val>
                                            <p:strVal val="#ppt_x"/>
                                          </p:val>
                                        </p:tav>
                                      </p:tavLst>
                                    </p:anim>
                                    <p:anim calcmode="lin" valueType="num">
                                      <p:cBhvr additive="base">
                                        <p:cTn id="8" dur="1000" fill="hold"/>
                                        <p:tgtEl>
                                          <p:spTgt spid="6349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3492">
                                            <p:txEl>
                                              <p:charRg st="0" end="86"/>
                                            </p:txEl>
                                          </p:spTgt>
                                        </p:tgtEl>
                                        <p:attrNameLst>
                                          <p:attrName>style.visibility</p:attrName>
                                        </p:attrNameLst>
                                      </p:cBhvr>
                                      <p:to>
                                        <p:strVal val="visible"/>
                                      </p:to>
                                    </p:set>
                                    <p:anim calcmode="lin" valueType="num">
                                      <p:cBhvr>
                                        <p:cTn id="12" dur="1000" fill="hold"/>
                                        <p:tgtEl>
                                          <p:spTgt spid="63492">
                                            <p:txEl>
                                              <p:charRg st="0" end="86"/>
                                            </p:txEl>
                                          </p:spTgt>
                                        </p:tgtEl>
                                        <p:attrNameLst>
                                          <p:attrName>ppt_w</p:attrName>
                                        </p:attrNameLst>
                                      </p:cBhvr>
                                      <p:tavLst>
                                        <p:tav tm="0">
                                          <p:val>
                                            <p:strVal val="#ppt_w*0.70"/>
                                          </p:val>
                                        </p:tav>
                                        <p:tav tm="100000">
                                          <p:val>
                                            <p:strVal val="#ppt_w"/>
                                          </p:val>
                                        </p:tav>
                                      </p:tavLst>
                                    </p:anim>
                                    <p:anim calcmode="lin" valueType="num">
                                      <p:cBhvr>
                                        <p:cTn id="13" dur="1000" fill="hold"/>
                                        <p:tgtEl>
                                          <p:spTgt spid="63492">
                                            <p:txEl>
                                              <p:charRg st="0" end="86"/>
                                            </p:txEl>
                                          </p:spTgt>
                                        </p:tgtEl>
                                        <p:attrNameLst>
                                          <p:attrName>ppt_h</p:attrName>
                                        </p:attrNameLst>
                                      </p:cBhvr>
                                      <p:tavLst>
                                        <p:tav tm="0">
                                          <p:val>
                                            <p:strVal val="#ppt_h"/>
                                          </p:val>
                                        </p:tav>
                                        <p:tav tm="100000">
                                          <p:val>
                                            <p:strVal val="#ppt_h"/>
                                          </p:val>
                                        </p:tav>
                                      </p:tavLst>
                                    </p:anim>
                                    <p:animEffect transition="in" filter="fade">
                                      <p:cBhvr>
                                        <p:cTn id="14" dur="1000"/>
                                        <p:tgtEl>
                                          <p:spTgt spid="63492">
                                            <p:txEl>
                                              <p:charRg st="0" end="86"/>
                                            </p:txEl>
                                          </p:spTgt>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78853"/>
                                        </p:tgtEl>
                                        <p:attrNameLst>
                                          <p:attrName>style.visibility</p:attrName>
                                        </p:attrNameLst>
                                      </p:cBhvr>
                                      <p:to>
                                        <p:strVal val="visible"/>
                                      </p:to>
                                    </p:set>
                                    <p:anim calcmode="lin" valueType="num">
                                      <p:cBhvr>
                                        <p:cTn id="18" dur="1000" fill="hold"/>
                                        <p:tgtEl>
                                          <p:spTgt spid="78853"/>
                                        </p:tgtEl>
                                        <p:attrNameLst>
                                          <p:attrName>ppt_w</p:attrName>
                                        </p:attrNameLst>
                                      </p:cBhvr>
                                      <p:tavLst>
                                        <p:tav tm="0">
                                          <p:val>
                                            <p:strVal val="#ppt_w*0.70"/>
                                          </p:val>
                                        </p:tav>
                                        <p:tav tm="100000">
                                          <p:val>
                                            <p:strVal val="#ppt_w"/>
                                          </p:val>
                                        </p:tav>
                                      </p:tavLst>
                                    </p:anim>
                                    <p:anim calcmode="lin" valueType="num">
                                      <p:cBhvr>
                                        <p:cTn id="19" dur="1000" fill="hold"/>
                                        <p:tgtEl>
                                          <p:spTgt spid="78853"/>
                                        </p:tgtEl>
                                        <p:attrNameLst>
                                          <p:attrName>ppt_h</p:attrName>
                                        </p:attrNameLst>
                                      </p:cBhvr>
                                      <p:tavLst>
                                        <p:tav tm="0">
                                          <p:val>
                                            <p:strVal val="#ppt_h"/>
                                          </p:val>
                                        </p:tav>
                                        <p:tav tm="100000">
                                          <p:val>
                                            <p:strVal val="#ppt_h"/>
                                          </p:val>
                                        </p:tav>
                                      </p:tavLst>
                                    </p:anim>
                                    <p:animEffect transition="in" filter="fade">
                                      <p:cBhvr>
                                        <p:cTn id="20" dur="10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build="p"/>
      <p:bldP spid="78853" grpId="0" bldLvl="0" animBg="1"/>
      <p:bldP spid="6349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幻灯片标题1"/>
          <p:cNvSpPr/>
          <p:nvPr>
            <p:ph type="title"/>
          </p:nvPr>
        </p:nvSpPr>
        <p:spPr>
          <a:xfrm>
            <a:off x="6416358" y="533400"/>
            <a:ext cx="2998788" cy="647700"/>
          </a:xfrm>
          <a:noFill/>
          <a:ln>
            <a:miter/>
          </a:ln>
          <a:extLst>
            <a:ext uri="{909E8E84-426E-40DD-AFC4-6F175D3DCCD1}">
              <a14:hiddenFill xmlns:a14="http://schemas.microsoft.com/office/drawing/2010/main">
                <a:solidFill>
                  <a:schemeClr val="accent1"/>
                </a:solidFill>
              </a14:hiddenFill>
            </a:ext>
          </a:extLst>
        </p:spPr>
        <p:txBody>
          <a:bodyPr wrap="square" lIns="91440" tIns="45720" rIns="91440" bIns="45720" rtlCol="0" anchor="ctr" anchorCtr="0">
            <a:noAutofit/>
          </a:bodyPr>
          <a:p>
            <a:pPr marL="0" marR="0" indent="0" algn="l" defTabSz="914400" rtl="0" eaLnBrk="1" fontAlgn="auto" latinLnBrk="0" hangingPunct="1">
              <a:lnSpc>
                <a:spcPct val="100000"/>
              </a:lnSpc>
              <a:spcBef>
                <a:spcPct val="0"/>
              </a:spcBef>
              <a:spcAft>
                <a:spcPct val="0"/>
              </a:spcAft>
              <a:buClr>
                <a:schemeClr val="tx1"/>
              </a:buClr>
              <a:buSzTx/>
              <a:buFontTx/>
              <a:buNone/>
            </a:pPr>
            <a:r>
              <a:rPr kumimoji="0" lang="zh-CN" altLang="en-US" sz="4400" b="1" i="0" u="none" strike="noStrike" kern="1200" cap="none" spc="0" normalizeH="0" baseline="0" noProof="1">
                <a:solidFill>
                  <a:srgbClr val="FF0000"/>
                </a:solidFill>
                <a:effectLst>
                  <a:outerShdw blurRad="38100" dist="38100" dir="2700000">
                    <a:srgbClr val="000000"/>
                  </a:outerShdw>
                </a:effectLst>
                <a:uFillTx/>
                <a:latin typeface="微软雅黑" panose="020B0503020204020204" charset="-122"/>
                <a:ea typeface="微软雅黑" panose="020B0503020204020204" charset="-122"/>
                <a:cs typeface="微软雅黑" panose="020B0503020204020204" charset="-122"/>
              </a:rPr>
              <a:t>艺 术 特 点</a:t>
            </a:r>
            <a:endParaRPr kumimoji="0" lang="zh-CN" altLang="en-US" sz="4400" b="1" i="0" u="none" strike="noStrike" kern="1200" cap="none" spc="0" normalizeH="0" baseline="0" noProof="1">
              <a:solidFill>
                <a:srgbClr val="FF0000"/>
              </a:solidFill>
              <a:effectLst>
                <a:outerShdw blurRad="38100" dist="38100" dir="2700000">
                  <a:srgbClr val="000000"/>
                </a:outerShdw>
              </a:effectLst>
              <a:uFillTx/>
              <a:latin typeface="微软雅黑" panose="020B0503020204020204" charset="-122"/>
              <a:ea typeface="微软雅黑" panose="020B0503020204020204" charset="-122"/>
              <a:cs typeface="微软雅黑" panose="020B0503020204020204" charset="-122"/>
            </a:endParaRPr>
          </a:p>
        </p:txBody>
      </p:sp>
      <p:sp>
        <p:nvSpPr>
          <p:cNvPr id="68610" name="幻灯片文本1"/>
          <p:cNvSpPr/>
          <p:nvPr>
            <p:ph idx="1"/>
          </p:nvPr>
        </p:nvSpPr>
        <p:spPr>
          <a:xfrm>
            <a:off x="4664075" y="1295400"/>
            <a:ext cx="6797675" cy="4866005"/>
          </a:xfrm>
          <a:ln>
            <a:miter/>
          </a:ln>
        </p:spPr>
        <p:txBody>
          <a:bodyPr wrap="square" lIns="91440" tIns="45720" rIns="91440" bIns="45720" rtlCol="0" anchor="t">
            <a:noAutofit/>
          </a:bodyPr>
          <a:p>
            <a:pPr marL="0" marR="0" indent="0" algn="l" defTabSz="914400" rtl="0" eaLnBrk="1" fontAlgn="auto" latinLnBrk="0" hangingPunct="1">
              <a:lnSpc>
                <a:spcPct val="170000"/>
              </a:lnSpc>
              <a:spcBef>
                <a:spcPct val="20000"/>
              </a:spcBef>
              <a:spcAft>
                <a:spcPct val="0"/>
              </a:spcAft>
              <a:buClr>
                <a:schemeClr val="tx1"/>
              </a:buClr>
              <a:buSzPct val="70000"/>
              <a:buFont typeface="Wingdings" panose="05000000000000000000" pitchFamily="2" charset="2"/>
              <a:buNone/>
            </a:pPr>
            <a:r>
              <a:rPr kumimoji="0" lang="en-US" altLang="zh-CN"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1</a:t>
            </a:r>
            <a:r>
              <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、叙事、议论、抒情巧妙结合，创造出生动自然、引人入胜的艺术境界。</a:t>
            </a:r>
            <a:endPar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auto" latinLnBrk="0" hangingPunct="1">
              <a:lnSpc>
                <a:spcPct val="170000"/>
              </a:lnSpc>
              <a:spcBef>
                <a:spcPct val="20000"/>
              </a:spcBef>
              <a:spcAft>
                <a:spcPct val="0"/>
              </a:spcAft>
              <a:buClr>
                <a:schemeClr val="tx1"/>
              </a:buClr>
              <a:buSzPct val="70000"/>
              <a:buFont typeface="Wingdings" panose="05000000000000000000" pitchFamily="2" charset="2"/>
              <a:buNone/>
            </a:pPr>
            <a:r>
              <a:rPr kumimoji="0" lang="en-US" altLang="zh-CN"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2</a:t>
            </a:r>
            <a:r>
              <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、语言自然朴素，洗尽铅华，带有浓郁的乡土气息。</a:t>
            </a:r>
            <a:endParaRPr kumimoji="0" lang="zh-CN" altLang="en-US" sz="3600" b="1" i="0" u="none" strike="noStrike" kern="1200" cap="none" spc="0" normalizeH="0" baseline="0" noProof="1">
              <a:solidFill>
                <a:srgbClr val="0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endParaRPr>
          </a:p>
        </p:txBody>
      </p:sp>
      <p:pic>
        <p:nvPicPr>
          <p:cNvPr id="66563" name="图片模式1" descr="陶"/>
          <p:cNvPicPr>
            <a:picLocks noRot="1" noChangeAspect="1"/>
          </p:cNvPicPr>
          <p:nvPr/>
        </p:nvPicPr>
        <p:blipFill>
          <a:blip r:embed="rId1"/>
          <a:stretch>
            <a:fillRect/>
          </a:stretch>
        </p:blipFill>
        <p:spPr>
          <a:xfrm>
            <a:off x="245110" y="149225"/>
            <a:ext cx="4013835" cy="66198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8609"/>
                                        </p:tgtEl>
                                        <p:attrNameLst>
                                          <p:attrName>style.visibility</p:attrName>
                                        </p:attrNameLst>
                                      </p:cBhvr>
                                      <p:to>
                                        <p:strVal val="visible"/>
                                      </p:to>
                                    </p:set>
                                    <p:anim calcmode="lin" valueType="num">
                                      <p:cBhvr additive="base">
                                        <p:cTn id="7" dur="1000" fill="hold"/>
                                        <p:tgtEl>
                                          <p:spTgt spid="68609"/>
                                        </p:tgtEl>
                                        <p:attrNameLst>
                                          <p:attrName>ppt_x</p:attrName>
                                        </p:attrNameLst>
                                      </p:cBhvr>
                                      <p:tavLst>
                                        <p:tav tm="0">
                                          <p:val>
                                            <p:strVal val="#ppt_x"/>
                                          </p:val>
                                        </p:tav>
                                        <p:tav tm="100000">
                                          <p:val>
                                            <p:strVal val="#ppt_x"/>
                                          </p:val>
                                        </p:tav>
                                      </p:tavLst>
                                    </p:anim>
                                    <p:anim calcmode="lin" valueType="num">
                                      <p:cBhvr additive="base">
                                        <p:cTn id="8" dur="1000" fill="hold"/>
                                        <p:tgtEl>
                                          <p:spTgt spid="6860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6563"/>
                                        </p:tgtEl>
                                        <p:attrNameLst>
                                          <p:attrName>style.visibility</p:attrName>
                                        </p:attrNameLst>
                                      </p:cBhvr>
                                      <p:to>
                                        <p:strVal val="visible"/>
                                      </p:to>
                                    </p:set>
                                    <p:anim calcmode="lin" valueType="num">
                                      <p:cBhvr additive="base">
                                        <p:cTn id="11" dur="1000" fill="hold"/>
                                        <p:tgtEl>
                                          <p:spTgt spid="66563"/>
                                        </p:tgtEl>
                                        <p:attrNameLst>
                                          <p:attrName>ppt_x</p:attrName>
                                        </p:attrNameLst>
                                      </p:cBhvr>
                                      <p:tavLst>
                                        <p:tav tm="0">
                                          <p:val>
                                            <p:strVal val="#ppt_x"/>
                                          </p:val>
                                        </p:tav>
                                        <p:tav tm="100000">
                                          <p:val>
                                            <p:strVal val="#ppt_x"/>
                                          </p:val>
                                        </p:tav>
                                      </p:tavLst>
                                    </p:anim>
                                    <p:anim calcmode="lin" valueType="num">
                                      <p:cBhvr additive="base">
                                        <p:cTn id="12" dur="1000" fill="hold"/>
                                        <p:tgtEl>
                                          <p:spTgt spid="6656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68610">
                                            <p:txEl>
                                              <p:charRg st="0" end="34"/>
                                            </p:txEl>
                                          </p:spTgt>
                                        </p:tgtEl>
                                        <p:attrNameLst>
                                          <p:attrName>style.visibility</p:attrName>
                                        </p:attrNameLst>
                                      </p:cBhvr>
                                      <p:to>
                                        <p:strVal val="visible"/>
                                      </p:to>
                                    </p:set>
                                    <p:anim calcmode="lin" valueType="num">
                                      <p:cBhvr>
                                        <p:cTn id="16" dur="1000" fill="hold"/>
                                        <p:tgtEl>
                                          <p:spTgt spid="68610">
                                            <p:txEl>
                                              <p:charRg st="0" end="34"/>
                                            </p:txEl>
                                          </p:spTgt>
                                        </p:tgtEl>
                                        <p:attrNameLst>
                                          <p:attrName>ppt_w</p:attrName>
                                        </p:attrNameLst>
                                      </p:cBhvr>
                                      <p:tavLst>
                                        <p:tav tm="0">
                                          <p:val>
                                            <p:strVal val="#ppt_w*0.70"/>
                                          </p:val>
                                        </p:tav>
                                        <p:tav tm="100000">
                                          <p:val>
                                            <p:strVal val="#ppt_w"/>
                                          </p:val>
                                        </p:tav>
                                      </p:tavLst>
                                    </p:anim>
                                    <p:anim calcmode="lin" valueType="num">
                                      <p:cBhvr>
                                        <p:cTn id="17" dur="1000" fill="hold"/>
                                        <p:tgtEl>
                                          <p:spTgt spid="68610">
                                            <p:txEl>
                                              <p:charRg st="0" end="34"/>
                                            </p:txEl>
                                          </p:spTgt>
                                        </p:tgtEl>
                                        <p:attrNameLst>
                                          <p:attrName>ppt_h</p:attrName>
                                        </p:attrNameLst>
                                      </p:cBhvr>
                                      <p:tavLst>
                                        <p:tav tm="0">
                                          <p:val>
                                            <p:strVal val="#ppt_h"/>
                                          </p:val>
                                        </p:tav>
                                        <p:tav tm="100000">
                                          <p:val>
                                            <p:strVal val="#ppt_h"/>
                                          </p:val>
                                        </p:tav>
                                      </p:tavLst>
                                    </p:anim>
                                    <p:animEffect transition="in" filter="fade">
                                      <p:cBhvr>
                                        <p:cTn id="18" dur="1000"/>
                                        <p:tgtEl>
                                          <p:spTgt spid="68610">
                                            <p:txEl>
                                              <p:charRg st="0" end="34"/>
                                            </p:txEl>
                                          </p:spTgt>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68610">
                                            <p:txEl>
                                              <p:charRg st="34" end="59"/>
                                            </p:txEl>
                                          </p:spTgt>
                                        </p:tgtEl>
                                        <p:attrNameLst>
                                          <p:attrName>style.visibility</p:attrName>
                                        </p:attrNameLst>
                                      </p:cBhvr>
                                      <p:to>
                                        <p:strVal val="visible"/>
                                      </p:to>
                                    </p:set>
                                    <p:anim calcmode="lin" valueType="num">
                                      <p:cBhvr>
                                        <p:cTn id="22" dur="1000" fill="hold"/>
                                        <p:tgtEl>
                                          <p:spTgt spid="68610">
                                            <p:txEl>
                                              <p:charRg st="34" end="59"/>
                                            </p:txEl>
                                          </p:spTgt>
                                        </p:tgtEl>
                                        <p:attrNameLst>
                                          <p:attrName>ppt_w</p:attrName>
                                        </p:attrNameLst>
                                      </p:cBhvr>
                                      <p:tavLst>
                                        <p:tav tm="0">
                                          <p:val>
                                            <p:strVal val="#ppt_w*0.70"/>
                                          </p:val>
                                        </p:tav>
                                        <p:tav tm="100000">
                                          <p:val>
                                            <p:strVal val="#ppt_w"/>
                                          </p:val>
                                        </p:tav>
                                      </p:tavLst>
                                    </p:anim>
                                    <p:anim calcmode="lin" valueType="num">
                                      <p:cBhvr>
                                        <p:cTn id="23" dur="1000" fill="hold"/>
                                        <p:tgtEl>
                                          <p:spTgt spid="68610">
                                            <p:txEl>
                                              <p:charRg st="34" end="59"/>
                                            </p:txEl>
                                          </p:spTgt>
                                        </p:tgtEl>
                                        <p:attrNameLst>
                                          <p:attrName>ppt_h</p:attrName>
                                        </p:attrNameLst>
                                      </p:cBhvr>
                                      <p:tavLst>
                                        <p:tav tm="0">
                                          <p:val>
                                            <p:strVal val="#ppt_h"/>
                                          </p:val>
                                        </p:tav>
                                        <p:tav tm="100000">
                                          <p:val>
                                            <p:strVal val="#ppt_h"/>
                                          </p:val>
                                        </p:tav>
                                      </p:tavLst>
                                    </p:anim>
                                    <p:animEffect transition="in" filter="fade">
                                      <p:cBhvr>
                                        <p:cTn id="24" dur="1000"/>
                                        <p:tgtEl>
                                          <p:spTgt spid="68610">
                                            <p:txEl>
                                              <p:charRg st="34"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bldLvl="0" animBg="1" advAuto="1000"/>
      <p:bldP spid="68610"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1" name="图片 94209" descr="图片1"/>
          <p:cNvPicPr>
            <a:picLocks noChangeAspect="1"/>
          </p:cNvPicPr>
          <p:nvPr/>
        </p:nvPicPr>
        <p:blipFill>
          <a:blip r:embed="rId1"/>
          <a:stretch>
            <a:fillRect/>
          </a:stretch>
        </p:blipFill>
        <p:spPr>
          <a:xfrm>
            <a:off x="126365" y="93980"/>
            <a:ext cx="11967845" cy="6670040"/>
          </a:xfrm>
          <a:prstGeom prst="rect">
            <a:avLst/>
          </a:prstGeom>
          <a:noFill/>
          <a:ln w="9525">
            <a:noFill/>
          </a:ln>
        </p:spPr>
      </p:pic>
      <p:sp>
        <p:nvSpPr>
          <p:cNvPr id="2" name="文本框 1"/>
          <p:cNvSpPr txBox="1"/>
          <p:nvPr/>
        </p:nvSpPr>
        <p:spPr>
          <a:xfrm>
            <a:off x="1628775" y="828675"/>
            <a:ext cx="8934450" cy="5200650"/>
          </a:xfrm>
          <a:prstGeom prst="rect">
            <a:avLst/>
          </a:prstGeom>
          <a:noFill/>
          <a:ln w="9525">
            <a:noFill/>
          </a:ln>
        </p:spPr>
        <p:txBody>
          <a:bodyPr wrap="square" anchor="t" anchorCtr="0">
            <a:spAutoFit/>
          </a:bodyPr>
          <a:p>
            <a:pPr algn="ctr"/>
            <a:r>
              <a:rPr lang="zh-CN" altLang="en-US" sz="16600" b="1">
                <a:solidFill>
                  <a:srgbClr val="FF0000"/>
                </a:solidFill>
                <a:latin typeface="华文行楷" panose="02010800040101010101" pitchFamily="2" charset="-122"/>
                <a:ea typeface="华文行楷" panose="02010800040101010101" pitchFamily="2" charset="-122"/>
              </a:rPr>
              <a:t>基础知识归纳</a:t>
            </a:r>
            <a:endParaRPr lang="zh-CN" altLang="en-US" sz="16600" b="1">
              <a:solidFill>
                <a:srgbClr val="FF00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6561"/>
                                        </p:tgtEl>
                                        <p:attrNameLst>
                                          <p:attrName>style.visibility</p:attrName>
                                        </p:attrNameLst>
                                      </p:cBhvr>
                                      <p:to>
                                        <p:strVal val="visible"/>
                                      </p:to>
                                    </p:set>
                                    <p:anim calcmode="lin" valueType="num">
                                      <p:cBhvr>
                                        <p:cTn id="7" dur="1000" fill="hold"/>
                                        <p:tgtEl>
                                          <p:spTgt spid="66561"/>
                                        </p:tgtEl>
                                        <p:attrNameLst>
                                          <p:attrName>ppt_w</p:attrName>
                                        </p:attrNameLst>
                                      </p:cBhvr>
                                      <p:tavLst>
                                        <p:tav tm="0">
                                          <p:val>
                                            <p:strVal val="#ppt_w*0.70"/>
                                          </p:val>
                                        </p:tav>
                                        <p:tav tm="100000">
                                          <p:val>
                                            <p:strVal val="#ppt_w"/>
                                          </p:val>
                                        </p:tav>
                                      </p:tavLst>
                                    </p:anim>
                                    <p:anim calcmode="lin" valueType="num">
                                      <p:cBhvr>
                                        <p:cTn id="8" dur="1000" fill="hold"/>
                                        <p:tgtEl>
                                          <p:spTgt spid="66561"/>
                                        </p:tgtEl>
                                        <p:attrNameLst>
                                          <p:attrName>ppt_h</p:attrName>
                                        </p:attrNameLst>
                                      </p:cBhvr>
                                      <p:tavLst>
                                        <p:tav tm="0">
                                          <p:val>
                                            <p:strVal val="#ppt_h"/>
                                          </p:val>
                                        </p:tav>
                                        <p:tav tm="100000">
                                          <p:val>
                                            <p:strVal val="#ppt_h"/>
                                          </p:val>
                                        </p:tav>
                                      </p:tavLst>
                                    </p:anim>
                                    <p:animEffect transition="in" filter="fade">
                                      <p:cBhvr>
                                        <p:cTn id="9" dur="1000"/>
                                        <p:tgtEl>
                                          <p:spTgt spid="66561"/>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000000"/>
                                          </p:val>
                                        </p:tav>
                                        <p:tav tm="100000">
                                          <p:val>
                                            <p:strVal val="#ppt_w"/>
                                          </p:val>
                                        </p:tav>
                                      </p:tavLst>
                                    </p:anim>
                                    <p:anim calcmode="lin" valueType="num">
                                      <p:cBhvr>
                                        <p:cTn id="14" dur="10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3" name="文本占位符 92162"/>
          <p:cNvSpPr>
            <a:spLocks noGrp="1"/>
          </p:cNvSpPr>
          <p:nvPr>
            <p:ph idx="1"/>
          </p:nvPr>
        </p:nvSpPr>
        <p:spPr>
          <a:xfrm>
            <a:off x="1611948" y="1045210"/>
            <a:ext cx="3516313" cy="5438775"/>
          </a:xfrm>
        </p:spPr>
        <p:txBody>
          <a:bodyPr lIns="101600" tIns="0" rIns="82550" bIns="0" rtlCol="0">
            <a:noAutofit/>
          </a:bodyPr>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携</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幼</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入室</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眄庭柯以</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怡</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颜</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园</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日</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涉以成趣</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策</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扶老以流憩</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时</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矫首而遐观</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悦</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亲戚之情话</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乐</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琴书以消忧</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乐</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琴书</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以消忧</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或</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棹</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孤舟</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0" marR="0" indent="0" algn="l" defTabSz="914400" rtl="0" eaLnBrk="1" fontAlgn="base" latinLnBrk="0" hangingPunct="1">
              <a:lnSpc>
                <a:spcPct val="80000"/>
              </a:lnSpc>
              <a:spcBef>
                <a:spcPct val="20000"/>
              </a:spcBef>
              <a:spcAft>
                <a:spcPct val="0"/>
              </a:spcAft>
              <a:buClrTx/>
              <a:buSzTx/>
              <a:buFontTx/>
              <a:buNone/>
            </a:pP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善</a:t>
            </a:r>
            <a:r>
              <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万物之得时</a:t>
            </a:r>
            <a:endParaRPr kumimoji="0" lang="zh-CN" altLang="en-US" sz="3600" b="1" i="0" u="none" strike="noStrike" kern="1200" cap="none" spc="0" normalizeH="0" baseline="0" noProof="1">
              <a:solidFill>
                <a:srgbClr val="1D04DC"/>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p:txBody>
      </p:sp>
      <p:sp>
        <p:nvSpPr>
          <p:cNvPr id="92164" name="文本框 92163"/>
          <p:cNvSpPr txBox="1"/>
          <p:nvPr/>
        </p:nvSpPr>
        <p:spPr>
          <a:xfrm>
            <a:off x="5232400" y="947738"/>
            <a:ext cx="5219700" cy="5631180"/>
          </a:xfrm>
          <a:prstGeom prst="rect">
            <a:avLst/>
          </a:prstGeom>
          <a:noFill/>
          <a:ln w="9525">
            <a:noFill/>
          </a:ln>
        </p:spPr>
        <p:txBody>
          <a:bodyPr wrap="square" anchor="t">
            <a:spAutoFit/>
          </a:bodyPr>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形作名，幼儿，儿童</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使动，使</a:t>
            </a:r>
            <a:r>
              <a:rPr lang="en-US" altLang="zh-CN"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愉快</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名作状，每日</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名作动，拄着</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名作状，有时</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意动，以</a:t>
            </a:r>
            <a:r>
              <a:rPr lang="en-US" altLang="zh-CN"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为愉快</a:t>
            </a:r>
            <a:endPar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意动，以</a:t>
            </a:r>
            <a:r>
              <a:rPr lang="en-US" altLang="zh-CN"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为乐</a:t>
            </a:r>
            <a:endPar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名作动，弹琴，读书</a:t>
            </a:r>
            <a:endPar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名作动，划船</a:t>
            </a:r>
            <a:endParaRPr lang="zh-CN" altLang="en-US" sz="3600" b="1" noProof="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eaLnBrk="0" hangingPunct="0"/>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形容词意动，以</a:t>
            </a:r>
            <a:r>
              <a:rPr lang="en-US" altLang="zh-CN"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a:t>
            </a:r>
            <a:r>
              <a:rPr lang="zh-CN" altLang="en-US" sz="3600" b="1" noProof="1">
                <a:solidFill>
                  <a:srgbClr val="FF0000"/>
                </a:solidFill>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sym typeface="+mn-ea"/>
              </a:rPr>
              <a:t>为善</a:t>
            </a:r>
            <a:endParaRPr lang="zh-CN" altLang="en-US" sz="3600" b="1" noProof="1">
              <a:solidFill>
                <a:srgbClr val="FF0000"/>
              </a:solidFill>
              <a:effectLst>
                <a:outerShdw blurRad="38100" dist="38100" dir="2700000">
                  <a:srgbClr val="C0C0C0"/>
                </a:outerShdw>
              </a:effectLst>
              <a:latin typeface="Arial" panose="020B0604020202020204" pitchFamily="34" charset="0"/>
            </a:endParaRPr>
          </a:p>
        </p:txBody>
      </p:sp>
      <p:sp>
        <p:nvSpPr>
          <p:cNvPr id="67587" name="文本框 92169"/>
          <p:cNvSpPr txBox="1"/>
          <p:nvPr/>
        </p:nvSpPr>
        <p:spPr>
          <a:xfrm>
            <a:off x="5303838" y="4076700"/>
            <a:ext cx="309880" cy="645160"/>
          </a:xfrm>
          <a:prstGeom prst="rect">
            <a:avLst/>
          </a:prstGeom>
          <a:noFill/>
          <a:ln w="9525">
            <a:noFill/>
          </a:ln>
        </p:spPr>
        <p:txBody>
          <a:bodyPr wrap="none" anchor="t" anchorCtr="0">
            <a:spAutoFit/>
          </a:bodyPr>
          <a:p>
            <a:pPr eaLnBrk="0" hangingPunct="0"/>
            <a:endParaRPr lang="zh-CN" altLang="en-US" sz="3600" b="1">
              <a:solidFill>
                <a:srgbClr val="FF0000"/>
              </a:solidFill>
              <a:latin typeface="Arial" panose="020B0604020202020204" pitchFamily="34" charset="0"/>
              <a:ea typeface="宋体" panose="02010600030101010101" pitchFamily="2" charset="-122"/>
            </a:endParaRPr>
          </a:p>
        </p:txBody>
      </p:sp>
      <p:sp>
        <p:nvSpPr>
          <p:cNvPr id="92171" name="文本框 92170"/>
          <p:cNvSpPr txBox="1"/>
          <p:nvPr/>
        </p:nvSpPr>
        <p:spPr>
          <a:xfrm>
            <a:off x="5232400" y="4797425"/>
            <a:ext cx="309880" cy="645160"/>
          </a:xfrm>
          <a:prstGeom prst="rect">
            <a:avLst/>
          </a:prstGeom>
          <a:noFill/>
          <a:ln w="9525">
            <a:noFill/>
          </a:ln>
        </p:spPr>
        <p:txBody>
          <a:bodyPr wrap="none" anchor="t">
            <a:spAutoFit/>
          </a:bodyPr>
          <a:p>
            <a:pPr eaLnBrk="0" hangingPunct="0"/>
            <a:endParaRPr lang="zh-CN" altLang="en-US" sz="3600" b="1" noProof="1">
              <a:solidFill>
                <a:srgbClr val="FF0000"/>
              </a:solidFill>
              <a:effectLst>
                <a:outerShdw blurRad="38100" dist="38100" dir="2700000">
                  <a:srgbClr val="C0C0C0"/>
                </a:outerShdw>
              </a:effectLst>
              <a:latin typeface="Arial" panose="020B0604020202020204" pitchFamily="34" charset="0"/>
            </a:endParaRPr>
          </a:p>
        </p:txBody>
      </p:sp>
      <p:sp>
        <p:nvSpPr>
          <p:cNvPr id="67589" name="文本框 92171"/>
          <p:cNvSpPr txBox="1"/>
          <p:nvPr/>
        </p:nvSpPr>
        <p:spPr>
          <a:xfrm>
            <a:off x="5375275" y="5445125"/>
            <a:ext cx="309880" cy="645160"/>
          </a:xfrm>
          <a:prstGeom prst="rect">
            <a:avLst/>
          </a:prstGeom>
          <a:noFill/>
          <a:ln w="9525">
            <a:noFill/>
          </a:ln>
        </p:spPr>
        <p:txBody>
          <a:bodyPr wrap="none" anchor="t" anchorCtr="0">
            <a:spAutoFit/>
          </a:bodyPr>
          <a:p>
            <a:pPr eaLnBrk="0" hangingPunct="0"/>
            <a:endParaRPr lang="zh-CN" altLang="en-US" sz="3600" b="1">
              <a:solidFill>
                <a:srgbClr val="FF0000"/>
              </a:solidFill>
              <a:latin typeface="Arial" panose="020B0604020202020204" pitchFamily="34" charset="0"/>
              <a:ea typeface="宋体" panose="02010600030101010101" pitchFamily="2" charset="-122"/>
            </a:endParaRPr>
          </a:p>
        </p:txBody>
      </p:sp>
      <p:sp>
        <p:nvSpPr>
          <p:cNvPr id="92173" name="文本框 92172"/>
          <p:cNvSpPr txBox="1"/>
          <p:nvPr/>
        </p:nvSpPr>
        <p:spPr>
          <a:xfrm>
            <a:off x="5232400" y="6021388"/>
            <a:ext cx="309880" cy="645160"/>
          </a:xfrm>
          <a:prstGeom prst="rect">
            <a:avLst/>
          </a:prstGeom>
          <a:noFill/>
          <a:ln w="9525">
            <a:noFill/>
          </a:ln>
        </p:spPr>
        <p:txBody>
          <a:bodyPr wrap="none" anchor="t">
            <a:spAutoFit/>
          </a:bodyPr>
          <a:p>
            <a:pPr eaLnBrk="0" hangingPunct="0"/>
            <a:endParaRPr lang="zh-CN" altLang="en-US" sz="3600" b="1" noProof="1">
              <a:solidFill>
                <a:srgbClr val="FF0000"/>
              </a:solidFill>
              <a:effectLst>
                <a:outerShdw blurRad="38100" dist="38100" dir="2700000">
                  <a:srgbClr val="C0C0C0"/>
                </a:outerShdw>
              </a:effectLst>
              <a:latin typeface="Arial" panose="020B0604020202020204" pitchFamily="34" charset="0"/>
            </a:endParaRPr>
          </a:p>
        </p:txBody>
      </p:sp>
      <p:sp>
        <p:nvSpPr>
          <p:cNvPr id="67591" name="文本框 1"/>
          <p:cNvSpPr txBox="1"/>
          <p:nvPr/>
        </p:nvSpPr>
        <p:spPr>
          <a:xfrm>
            <a:off x="13366750" y="3441700"/>
            <a:ext cx="309880" cy="645160"/>
          </a:xfrm>
          <a:prstGeom prst="rect">
            <a:avLst/>
          </a:prstGeom>
          <a:noFill/>
          <a:ln w="9525">
            <a:noFill/>
          </a:ln>
        </p:spPr>
        <p:txBody>
          <a:bodyPr wrap="none" anchor="t" anchorCtr="0">
            <a:spAutoFit/>
          </a:bodyPr>
          <a:p>
            <a:endParaRPr lang="zh-CN" altLang="en-US" sz="3600" b="1">
              <a:solidFill>
                <a:srgbClr val="FF0000"/>
              </a:solidFill>
              <a:latin typeface="Arial" panose="020B0604020202020204" pitchFamily="34" charset="0"/>
              <a:ea typeface="宋体" panose="02010600030101010101" pitchFamily="2" charset="-122"/>
            </a:endParaRPr>
          </a:p>
        </p:txBody>
      </p:sp>
      <p:sp>
        <p:nvSpPr>
          <p:cNvPr id="67594" name="文本框 2"/>
          <p:cNvSpPr txBox="1"/>
          <p:nvPr/>
        </p:nvSpPr>
        <p:spPr>
          <a:xfrm>
            <a:off x="4406900" y="61913"/>
            <a:ext cx="2727325" cy="706755"/>
          </a:xfrm>
          <a:prstGeom prst="rect">
            <a:avLst/>
          </a:prstGeom>
          <a:solidFill>
            <a:srgbClr val="FFFF00"/>
          </a:solidFill>
          <a:ln w="9525">
            <a:noFill/>
          </a:ln>
        </p:spPr>
        <p:txBody>
          <a:bodyPr wrap="square" anchor="t" anchorCtr="0">
            <a:spAutoFit/>
          </a:bodyPr>
          <a:p>
            <a:r>
              <a:rPr lang="zh-CN" altLang="en-US" sz="4000" b="1">
                <a:solidFill>
                  <a:srgbClr val="C00000"/>
                </a:solidFill>
                <a:latin typeface="微软雅黑" panose="020B0503020204020204" charset="-122"/>
                <a:ea typeface="微软雅黑" panose="020B0503020204020204" charset="-122"/>
              </a:rPr>
              <a:t>词 类 活 用</a:t>
            </a:r>
            <a:endParaRPr lang="zh-CN" altLang="en-US" sz="4000" b="1">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7594"/>
                                        </p:tgtEl>
                                        <p:attrNameLst>
                                          <p:attrName>style.visibility</p:attrName>
                                        </p:attrNameLst>
                                      </p:cBhvr>
                                      <p:to>
                                        <p:strVal val="visible"/>
                                      </p:to>
                                    </p:set>
                                    <p:anim calcmode="lin" valueType="num">
                                      <p:cBhvr additive="base">
                                        <p:cTn id="7" dur="1000" fill="hold"/>
                                        <p:tgtEl>
                                          <p:spTgt spid="67594"/>
                                        </p:tgtEl>
                                        <p:attrNameLst>
                                          <p:attrName>ppt_x</p:attrName>
                                        </p:attrNameLst>
                                      </p:cBhvr>
                                      <p:tavLst>
                                        <p:tav tm="0">
                                          <p:val>
                                            <p:strVal val="#ppt_x"/>
                                          </p:val>
                                        </p:tav>
                                        <p:tav tm="100000">
                                          <p:val>
                                            <p:strVal val="#ppt_x"/>
                                          </p:val>
                                        </p:tav>
                                      </p:tavLst>
                                    </p:anim>
                                    <p:anim calcmode="lin" valueType="num">
                                      <p:cBhvr additive="base">
                                        <p:cTn id="8" dur="1000" fill="hold"/>
                                        <p:tgtEl>
                                          <p:spTgt spid="6759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92163">
                                            <p:txEl>
                                              <p:charRg st="0" end="5"/>
                                            </p:txEl>
                                          </p:spTgt>
                                        </p:tgtEl>
                                        <p:attrNameLst>
                                          <p:attrName>style.visibility</p:attrName>
                                        </p:attrNameLst>
                                      </p:cBhvr>
                                      <p:to>
                                        <p:strVal val="visible"/>
                                      </p:to>
                                    </p:set>
                                    <p:anim calcmode="lin" valueType="num">
                                      <p:cBhvr>
                                        <p:cTn id="12" dur="1000" fill="hold"/>
                                        <p:tgtEl>
                                          <p:spTgt spid="92163">
                                            <p:txEl>
                                              <p:charRg st="0" end="5"/>
                                            </p:txEl>
                                          </p:spTgt>
                                        </p:tgtEl>
                                        <p:attrNameLst>
                                          <p:attrName>ppt_w</p:attrName>
                                        </p:attrNameLst>
                                      </p:cBhvr>
                                      <p:tavLst>
                                        <p:tav tm="0">
                                          <p:val>
                                            <p:strVal val="#ppt_w*0.70"/>
                                          </p:val>
                                        </p:tav>
                                        <p:tav tm="100000">
                                          <p:val>
                                            <p:strVal val="#ppt_w"/>
                                          </p:val>
                                        </p:tav>
                                      </p:tavLst>
                                    </p:anim>
                                    <p:anim calcmode="lin" valueType="num">
                                      <p:cBhvr>
                                        <p:cTn id="13" dur="1000" fill="hold"/>
                                        <p:tgtEl>
                                          <p:spTgt spid="92163">
                                            <p:txEl>
                                              <p:charRg st="0" end="5"/>
                                            </p:txEl>
                                          </p:spTgt>
                                        </p:tgtEl>
                                        <p:attrNameLst>
                                          <p:attrName>ppt_h</p:attrName>
                                        </p:attrNameLst>
                                      </p:cBhvr>
                                      <p:tavLst>
                                        <p:tav tm="0">
                                          <p:val>
                                            <p:strVal val="#ppt_h"/>
                                          </p:val>
                                        </p:tav>
                                        <p:tav tm="100000">
                                          <p:val>
                                            <p:strVal val="#ppt_h"/>
                                          </p:val>
                                        </p:tav>
                                      </p:tavLst>
                                    </p:anim>
                                    <p:animEffect transition="in" filter="fade">
                                      <p:cBhvr>
                                        <p:cTn id="14" dur="1000"/>
                                        <p:tgtEl>
                                          <p:spTgt spid="92163">
                                            <p:txEl>
                                              <p:charRg st="0" end="5"/>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92163">
                                            <p:txEl>
                                              <p:charRg st="5" end="12"/>
                                            </p:txEl>
                                          </p:spTgt>
                                        </p:tgtEl>
                                        <p:attrNameLst>
                                          <p:attrName>style.visibility</p:attrName>
                                        </p:attrNameLst>
                                      </p:cBhvr>
                                      <p:to>
                                        <p:strVal val="visible"/>
                                      </p:to>
                                    </p:set>
                                    <p:anim calcmode="lin" valueType="num">
                                      <p:cBhvr>
                                        <p:cTn id="17" dur="1000" fill="hold"/>
                                        <p:tgtEl>
                                          <p:spTgt spid="92163">
                                            <p:txEl>
                                              <p:charRg st="5" end="12"/>
                                            </p:txEl>
                                          </p:spTgt>
                                        </p:tgtEl>
                                        <p:attrNameLst>
                                          <p:attrName>ppt_w</p:attrName>
                                        </p:attrNameLst>
                                      </p:cBhvr>
                                      <p:tavLst>
                                        <p:tav tm="0">
                                          <p:val>
                                            <p:strVal val="#ppt_w*0.70"/>
                                          </p:val>
                                        </p:tav>
                                        <p:tav tm="100000">
                                          <p:val>
                                            <p:strVal val="#ppt_w"/>
                                          </p:val>
                                        </p:tav>
                                      </p:tavLst>
                                    </p:anim>
                                    <p:anim calcmode="lin" valueType="num">
                                      <p:cBhvr>
                                        <p:cTn id="18" dur="1000" fill="hold"/>
                                        <p:tgtEl>
                                          <p:spTgt spid="92163">
                                            <p:txEl>
                                              <p:charRg st="5" end="12"/>
                                            </p:txEl>
                                          </p:spTgt>
                                        </p:tgtEl>
                                        <p:attrNameLst>
                                          <p:attrName>ppt_h</p:attrName>
                                        </p:attrNameLst>
                                      </p:cBhvr>
                                      <p:tavLst>
                                        <p:tav tm="0">
                                          <p:val>
                                            <p:strVal val="#ppt_h"/>
                                          </p:val>
                                        </p:tav>
                                        <p:tav tm="100000">
                                          <p:val>
                                            <p:strVal val="#ppt_h"/>
                                          </p:val>
                                        </p:tav>
                                      </p:tavLst>
                                    </p:anim>
                                    <p:animEffect transition="in" filter="fade">
                                      <p:cBhvr>
                                        <p:cTn id="19" dur="1000"/>
                                        <p:tgtEl>
                                          <p:spTgt spid="92163">
                                            <p:txEl>
                                              <p:charRg st="5" end="12"/>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92163">
                                            <p:txEl>
                                              <p:charRg st="12" end="19"/>
                                            </p:txEl>
                                          </p:spTgt>
                                        </p:tgtEl>
                                        <p:attrNameLst>
                                          <p:attrName>style.visibility</p:attrName>
                                        </p:attrNameLst>
                                      </p:cBhvr>
                                      <p:to>
                                        <p:strVal val="visible"/>
                                      </p:to>
                                    </p:set>
                                    <p:anim calcmode="lin" valueType="num">
                                      <p:cBhvr>
                                        <p:cTn id="22" dur="1000" fill="hold"/>
                                        <p:tgtEl>
                                          <p:spTgt spid="92163">
                                            <p:txEl>
                                              <p:charRg st="12" end="19"/>
                                            </p:txEl>
                                          </p:spTgt>
                                        </p:tgtEl>
                                        <p:attrNameLst>
                                          <p:attrName>ppt_w</p:attrName>
                                        </p:attrNameLst>
                                      </p:cBhvr>
                                      <p:tavLst>
                                        <p:tav tm="0">
                                          <p:val>
                                            <p:strVal val="#ppt_w*0.70"/>
                                          </p:val>
                                        </p:tav>
                                        <p:tav tm="100000">
                                          <p:val>
                                            <p:strVal val="#ppt_w"/>
                                          </p:val>
                                        </p:tav>
                                      </p:tavLst>
                                    </p:anim>
                                    <p:anim calcmode="lin" valueType="num">
                                      <p:cBhvr>
                                        <p:cTn id="23" dur="1000" fill="hold"/>
                                        <p:tgtEl>
                                          <p:spTgt spid="92163">
                                            <p:txEl>
                                              <p:charRg st="12" end="19"/>
                                            </p:txEl>
                                          </p:spTgt>
                                        </p:tgtEl>
                                        <p:attrNameLst>
                                          <p:attrName>ppt_h</p:attrName>
                                        </p:attrNameLst>
                                      </p:cBhvr>
                                      <p:tavLst>
                                        <p:tav tm="0">
                                          <p:val>
                                            <p:strVal val="#ppt_h"/>
                                          </p:val>
                                        </p:tav>
                                        <p:tav tm="100000">
                                          <p:val>
                                            <p:strVal val="#ppt_h"/>
                                          </p:val>
                                        </p:tav>
                                      </p:tavLst>
                                    </p:anim>
                                    <p:animEffect transition="in" filter="fade">
                                      <p:cBhvr>
                                        <p:cTn id="24" dur="1000"/>
                                        <p:tgtEl>
                                          <p:spTgt spid="92163">
                                            <p:txEl>
                                              <p:charRg st="12" end="19"/>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92163">
                                            <p:txEl>
                                              <p:charRg st="19" end="26"/>
                                            </p:txEl>
                                          </p:spTgt>
                                        </p:tgtEl>
                                        <p:attrNameLst>
                                          <p:attrName>style.visibility</p:attrName>
                                        </p:attrNameLst>
                                      </p:cBhvr>
                                      <p:to>
                                        <p:strVal val="visible"/>
                                      </p:to>
                                    </p:set>
                                    <p:anim calcmode="lin" valueType="num">
                                      <p:cBhvr>
                                        <p:cTn id="27" dur="1000" fill="hold"/>
                                        <p:tgtEl>
                                          <p:spTgt spid="92163">
                                            <p:txEl>
                                              <p:charRg st="19" end="26"/>
                                            </p:txEl>
                                          </p:spTgt>
                                        </p:tgtEl>
                                        <p:attrNameLst>
                                          <p:attrName>ppt_w</p:attrName>
                                        </p:attrNameLst>
                                      </p:cBhvr>
                                      <p:tavLst>
                                        <p:tav tm="0">
                                          <p:val>
                                            <p:strVal val="#ppt_w*0.70"/>
                                          </p:val>
                                        </p:tav>
                                        <p:tav tm="100000">
                                          <p:val>
                                            <p:strVal val="#ppt_w"/>
                                          </p:val>
                                        </p:tav>
                                      </p:tavLst>
                                    </p:anim>
                                    <p:anim calcmode="lin" valueType="num">
                                      <p:cBhvr>
                                        <p:cTn id="28" dur="1000" fill="hold"/>
                                        <p:tgtEl>
                                          <p:spTgt spid="92163">
                                            <p:txEl>
                                              <p:charRg st="19" end="26"/>
                                            </p:txEl>
                                          </p:spTgt>
                                        </p:tgtEl>
                                        <p:attrNameLst>
                                          <p:attrName>ppt_h</p:attrName>
                                        </p:attrNameLst>
                                      </p:cBhvr>
                                      <p:tavLst>
                                        <p:tav tm="0">
                                          <p:val>
                                            <p:strVal val="#ppt_h"/>
                                          </p:val>
                                        </p:tav>
                                        <p:tav tm="100000">
                                          <p:val>
                                            <p:strVal val="#ppt_h"/>
                                          </p:val>
                                        </p:tav>
                                      </p:tavLst>
                                    </p:anim>
                                    <p:animEffect transition="in" filter="fade">
                                      <p:cBhvr>
                                        <p:cTn id="29" dur="1000"/>
                                        <p:tgtEl>
                                          <p:spTgt spid="92163">
                                            <p:txEl>
                                              <p:charRg st="19" end="26"/>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2163">
                                            <p:txEl>
                                              <p:charRg st="26" end="33"/>
                                            </p:txEl>
                                          </p:spTgt>
                                        </p:tgtEl>
                                        <p:attrNameLst>
                                          <p:attrName>style.visibility</p:attrName>
                                        </p:attrNameLst>
                                      </p:cBhvr>
                                      <p:to>
                                        <p:strVal val="visible"/>
                                      </p:to>
                                    </p:set>
                                    <p:anim calcmode="lin" valueType="num">
                                      <p:cBhvr>
                                        <p:cTn id="32" dur="1000" fill="hold"/>
                                        <p:tgtEl>
                                          <p:spTgt spid="92163">
                                            <p:txEl>
                                              <p:charRg st="26" end="33"/>
                                            </p:txEl>
                                          </p:spTgt>
                                        </p:tgtEl>
                                        <p:attrNameLst>
                                          <p:attrName>ppt_w</p:attrName>
                                        </p:attrNameLst>
                                      </p:cBhvr>
                                      <p:tavLst>
                                        <p:tav tm="0">
                                          <p:val>
                                            <p:strVal val="#ppt_w*0.70"/>
                                          </p:val>
                                        </p:tav>
                                        <p:tav tm="100000">
                                          <p:val>
                                            <p:strVal val="#ppt_w"/>
                                          </p:val>
                                        </p:tav>
                                      </p:tavLst>
                                    </p:anim>
                                    <p:anim calcmode="lin" valueType="num">
                                      <p:cBhvr>
                                        <p:cTn id="33" dur="1000" fill="hold"/>
                                        <p:tgtEl>
                                          <p:spTgt spid="92163">
                                            <p:txEl>
                                              <p:charRg st="26" end="33"/>
                                            </p:txEl>
                                          </p:spTgt>
                                        </p:tgtEl>
                                        <p:attrNameLst>
                                          <p:attrName>ppt_h</p:attrName>
                                        </p:attrNameLst>
                                      </p:cBhvr>
                                      <p:tavLst>
                                        <p:tav tm="0">
                                          <p:val>
                                            <p:strVal val="#ppt_h"/>
                                          </p:val>
                                        </p:tav>
                                        <p:tav tm="100000">
                                          <p:val>
                                            <p:strVal val="#ppt_h"/>
                                          </p:val>
                                        </p:tav>
                                      </p:tavLst>
                                    </p:anim>
                                    <p:animEffect transition="in" filter="fade">
                                      <p:cBhvr>
                                        <p:cTn id="34" dur="1000"/>
                                        <p:tgtEl>
                                          <p:spTgt spid="92163">
                                            <p:txEl>
                                              <p:charRg st="26" end="33"/>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92163">
                                            <p:txEl>
                                              <p:charRg st="33" end="40"/>
                                            </p:txEl>
                                          </p:spTgt>
                                        </p:tgtEl>
                                        <p:attrNameLst>
                                          <p:attrName>style.visibility</p:attrName>
                                        </p:attrNameLst>
                                      </p:cBhvr>
                                      <p:to>
                                        <p:strVal val="visible"/>
                                      </p:to>
                                    </p:set>
                                    <p:anim calcmode="lin" valueType="num">
                                      <p:cBhvr>
                                        <p:cTn id="37" dur="1000" fill="hold"/>
                                        <p:tgtEl>
                                          <p:spTgt spid="92163">
                                            <p:txEl>
                                              <p:charRg st="33" end="40"/>
                                            </p:txEl>
                                          </p:spTgt>
                                        </p:tgtEl>
                                        <p:attrNameLst>
                                          <p:attrName>ppt_w</p:attrName>
                                        </p:attrNameLst>
                                      </p:cBhvr>
                                      <p:tavLst>
                                        <p:tav tm="0">
                                          <p:val>
                                            <p:strVal val="#ppt_w*0.70"/>
                                          </p:val>
                                        </p:tav>
                                        <p:tav tm="100000">
                                          <p:val>
                                            <p:strVal val="#ppt_w"/>
                                          </p:val>
                                        </p:tav>
                                      </p:tavLst>
                                    </p:anim>
                                    <p:anim calcmode="lin" valueType="num">
                                      <p:cBhvr>
                                        <p:cTn id="38" dur="1000" fill="hold"/>
                                        <p:tgtEl>
                                          <p:spTgt spid="92163">
                                            <p:txEl>
                                              <p:charRg st="33" end="40"/>
                                            </p:txEl>
                                          </p:spTgt>
                                        </p:tgtEl>
                                        <p:attrNameLst>
                                          <p:attrName>ppt_h</p:attrName>
                                        </p:attrNameLst>
                                      </p:cBhvr>
                                      <p:tavLst>
                                        <p:tav tm="0">
                                          <p:val>
                                            <p:strVal val="#ppt_h"/>
                                          </p:val>
                                        </p:tav>
                                        <p:tav tm="100000">
                                          <p:val>
                                            <p:strVal val="#ppt_h"/>
                                          </p:val>
                                        </p:tav>
                                      </p:tavLst>
                                    </p:anim>
                                    <p:animEffect transition="in" filter="fade">
                                      <p:cBhvr>
                                        <p:cTn id="39" dur="1000"/>
                                        <p:tgtEl>
                                          <p:spTgt spid="92163">
                                            <p:txEl>
                                              <p:charRg st="33" end="40"/>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92163">
                                            <p:txEl>
                                              <p:charRg st="40" end="47"/>
                                            </p:txEl>
                                          </p:spTgt>
                                        </p:tgtEl>
                                        <p:attrNameLst>
                                          <p:attrName>style.visibility</p:attrName>
                                        </p:attrNameLst>
                                      </p:cBhvr>
                                      <p:to>
                                        <p:strVal val="visible"/>
                                      </p:to>
                                    </p:set>
                                    <p:anim calcmode="lin" valueType="num">
                                      <p:cBhvr>
                                        <p:cTn id="42" dur="1000" fill="hold"/>
                                        <p:tgtEl>
                                          <p:spTgt spid="92163">
                                            <p:txEl>
                                              <p:charRg st="40" end="47"/>
                                            </p:txEl>
                                          </p:spTgt>
                                        </p:tgtEl>
                                        <p:attrNameLst>
                                          <p:attrName>ppt_w</p:attrName>
                                        </p:attrNameLst>
                                      </p:cBhvr>
                                      <p:tavLst>
                                        <p:tav tm="0">
                                          <p:val>
                                            <p:strVal val="#ppt_w*0.70"/>
                                          </p:val>
                                        </p:tav>
                                        <p:tav tm="100000">
                                          <p:val>
                                            <p:strVal val="#ppt_w"/>
                                          </p:val>
                                        </p:tav>
                                      </p:tavLst>
                                    </p:anim>
                                    <p:anim calcmode="lin" valueType="num">
                                      <p:cBhvr>
                                        <p:cTn id="43" dur="1000" fill="hold"/>
                                        <p:tgtEl>
                                          <p:spTgt spid="92163">
                                            <p:txEl>
                                              <p:charRg st="40" end="47"/>
                                            </p:txEl>
                                          </p:spTgt>
                                        </p:tgtEl>
                                        <p:attrNameLst>
                                          <p:attrName>ppt_h</p:attrName>
                                        </p:attrNameLst>
                                      </p:cBhvr>
                                      <p:tavLst>
                                        <p:tav tm="0">
                                          <p:val>
                                            <p:strVal val="#ppt_h"/>
                                          </p:val>
                                        </p:tav>
                                        <p:tav tm="100000">
                                          <p:val>
                                            <p:strVal val="#ppt_h"/>
                                          </p:val>
                                        </p:tav>
                                      </p:tavLst>
                                    </p:anim>
                                    <p:animEffect transition="in" filter="fade">
                                      <p:cBhvr>
                                        <p:cTn id="44" dur="1000"/>
                                        <p:tgtEl>
                                          <p:spTgt spid="92163">
                                            <p:txEl>
                                              <p:charRg st="40" end="47"/>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92163">
                                            <p:txEl>
                                              <p:charRg st="47" end="54"/>
                                            </p:txEl>
                                          </p:spTgt>
                                        </p:tgtEl>
                                        <p:attrNameLst>
                                          <p:attrName>style.visibility</p:attrName>
                                        </p:attrNameLst>
                                      </p:cBhvr>
                                      <p:to>
                                        <p:strVal val="visible"/>
                                      </p:to>
                                    </p:set>
                                    <p:anim calcmode="lin" valueType="num">
                                      <p:cBhvr>
                                        <p:cTn id="47" dur="1000" fill="hold"/>
                                        <p:tgtEl>
                                          <p:spTgt spid="92163">
                                            <p:txEl>
                                              <p:charRg st="47" end="54"/>
                                            </p:txEl>
                                          </p:spTgt>
                                        </p:tgtEl>
                                        <p:attrNameLst>
                                          <p:attrName>ppt_w</p:attrName>
                                        </p:attrNameLst>
                                      </p:cBhvr>
                                      <p:tavLst>
                                        <p:tav tm="0">
                                          <p:val>
                                            <p:strVal val="#ppt_w*0.70"/>
                                          </p:val>
                                        </p:tav>
                                        <p:tav tm="100000">
                                          <p:val>
                                            <p:strVal val="#ppt_w"/>
                                          </p:val>
                                        </p:tav>
                                      </p:tavLst>
                                    </p:anim>
                                    <p:anim calcmode="lin" valueType="num">
                                      <p:cBhvr>
                                        <p:cTn id="48" dur="1000" fill="hold"/>
                                        <p:tgtEl>
                                          <p:spTgt spid="92163">
                                            <p:txEl>
                                              <p:charRg st="47" end="54"/>
                                            </p:txEl>
                                          </p:spTgt>
                                        </p:tgtEl>
                                        <p:attrNameLst>
                                          <p:attrName>ppt_h</p:attrName>
                                        </p:attrNameLst>
                                      </p:cBhvr>
                                      <p:tavLst>
                                        <p:tav tm="0">
                                          <p:val>
                                            <p:strVal val="#ppt_h"/>
                                          </p:val>
                                        </p:tav>
                                        <p:tav tm="100000">
                                          <p:val>
                                            <p:strVal val="#ppt_h"/>
                                          </p:val>
                                        </p:tav>
                                      </p:tavLst>
                                    </p:anim>
                                    <p:animEffect transition="in" filter="fade">
                                      <p:cBhvr>
                                        <p:cTn id="49" dur="1000"/>
                                        <p:tgtEl>
                                          <p:spTgt spid="92163">
                                            <p:txEl>
                                              <p:charRg st="47" end="54"/>
                                            </p:txEl>
                                          </p:spTgt>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92163">
                                            <p:txEl>
                                              <p:charRg st="54" end="59"/>
                                            </p:txEl>
                                          </p:spTgt>
                                        </p:tgtEl>
                                        <p:attrNameLst>
                                          <p:attrName>style.visibility</p:attrName>
                                        </p:attrNameLst>
                                      </p:cBhvr>
                                      <p:to>
                                        <p:strVal val="visible"/>
                                      </p:to>
                                    </p:set>
                                    <p:anim calcmode="lin" valueType="num">
                                      <p:cBhvr>
                                        <p:cTn id="52" dur="1000" fill="hold"/>
                                        <p:tgtEl>
                                          <p:spTgt spid="92163">
                                            <p:txEl>
                                              <p:charRg st="54" end="59"/>
                                            </p:txEl>
                                          </p:spTgt>
                                        </p:tgtEl>
                                        <p:attrNameLst>
                                          <p:attrName>ppt_w</p:attrName>
                                        </p:attrNameLst>
                                      </p:cBhvr>
                                      <p:tavLst>
                                        <p:tav tm="0">
                                          <p:val>
                                            <p:strVal val="#ppt_w*0.70"/>
                                          </p:val>
                                        </p:tav>
                                        <p:tav tm="100000">
                                          <p:val>
                                            <p:strVal val="#ppt_w"/>
                                          </p:val>
                                        </p:tav>
                                      </p:tavLst>
                                    </p:anim>
                                    <p:anim calcmode="lin" valueType="num">
                                      <p:cBhvr>
                                        <p:cTn id="53" dur="1000" fill="hold"/>
                                        <p:tgtEl>
                                          <p:spTgt spid="92163">
                                            <p:txEl>
                                              <p:charRg st="54" end="59"/>
                                            </p:txEl>
                                          </p:spTgt>
                                        </p:tgtEl>
                                        <p:attrNameLst>
                                          <p:attrName>ppt_h</p:attrName>
                                        </p:attrNameLst>
                                      </p:cBhvr>
                                      <p:tavLst>
                                        <p:tav tm="0">
                                          <p:val>
                                            <p:strVal val="#ppt_h"/>
                                          </p:val>
                                        </p:tav>
                                        <p:tav tm="100000">
                                          <p:val>
                                            <p:strVal val="#ppt_h"/>
                                          </p:val>
                                        </p:tav>
                                      </p:tavLst>
                                    </p:anim>
                                    <p:animEffect transition="in" filter="fade">
                                      <p:cBhvr>
                                        <p:cTn id="54" dur="1000"/>
                                        <p:tgtEl>
                                          <p:spTgt spid="92163">
                                            <p:txEl>
                                              <p:charRg st="54" end="59"/>
                                            </p:txEl>
                                          </p:spTgt>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92163">
                                            <p:txEl>
                                              <p:charRg st="59" end="66"/>
                                            </p:txEl>
                                          </p:spTgt>
                                        </p:tgtEl>
                                        <p:attrNameLst>
                                          <p:attrName>style.visibility</p:attrName>
                                        </p:attrNameLst>
                                      </p:cBhvr>
                                      <p:to>
                                        <p:strVal val="visible"/>
                                      </p:to>
                                    </p:set>
                                    <p:anim calcmode="lin" valueType="num">
                                      <p:cBhvr>
                                        <p:cTn id="57" dur="1000" fill="hold"/>
                                        <p:tgtEl>
                                          <p:spTgt spid="92163">
                                            <p:txEl>
                                              <p:charRg st="59" end="66"/>
                                            </p:txEl>
                                          </p:spTgt>
                                        </p:tgtEl>
                                        <p:attrNameLst>
                                          <p:attrName>ppt_w</p:attrName>
                                        </p:attrNameLst>
                                      </p:cBhvr>
                                      <p:tavLst>
                                        <p:tav tm="0">
                                          <p:val>
                                            <p:strVal val="#ppt_w*0.70"/>
                                          </p:val>
                                        </p:tav>
                                        <p:tav tm="100000">
                                          <p:val>
                                            <p:strVal val="#ppt_w"/>
                                          </p:val>
                                        </p:tav>
                                      </p:tavLst>
                                    </p:anim>
                                    <p:anim calcmode="lin" valueType="num">
                                      <p:cBhvr>
                                        <p:cTn id="58" dur="1000" fill="hold"/>
                                        <p:tgtEl>
                                          <p:spTgt spid="92163">
                                            <p:txEl>
                                              <p:charRg st="59" end="66"/>
                                            </p:txEl>
                                          </p:spTgt>
                                        </p:tgtEl>
                                        <p:attrNameLst>
                                          <p:attrName>ppt_h</p:attrName>
                                        </p:attrNameLst>
                                      </p:cBhvr>
                                      <p:tavLst>
                                        <p:tav tm="0">
                                          <p:val>
                                            <p:strVal val="#ppt_h"/>
                                          </p:val>
                                        </p:tav>
                                        <p:tav tm="100000">
                                          <p:val>
                                            <p:strVal val="#ppt_h"/>
                                          </p:val>
                                        </p:tav>
                                      </p:tavLst>
                                    </p:anim>
                                    <p:animEffect transition="in" filter="fade">
                                      <p:cBhvr>
                                        <p:cTn id="59" dur="1000"/>
                                        <p:tgtEl>
                                          <p:spTgt spid="92163">
                                            <p:txEl>
                                              <p:charRg st="59" end="6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000" fill="hold">
                                          <p:stCondLst>
                                            <p:cond delay="0"/>
                                          </p:stCondLst>
                                        </p:cTn>
                                        <p:tgtEl>
                                          <p:spTgt spid="92164">
                                            <p:txEl>
                                              <p:charRg st="0" end="10"/>
                                            </p:txEl>
                                          </p:spTgt>
                                        </p:tgtEl>
                                        <p:attrNameLst>
                                          <p:attrName>style.visibility</p:attrName>
                                        </p:attrNameLst>
                                      </p:cBhvr>
                                      <p:to>
                                        <p:strVal val="visible"/>
                                      </p:to>
                                    </p:set>
                                    <p:anim calcmode="lin" valueType="num">
                                      <p:cBhvr additive="base">
                                        <p:cTn id="64" dur="1000" fill="hold"/>
                                        <p:tgtEl>
                                          <p:spTgt spid="92164">
                                            <p:txEl>
                                              <p:charRg st="0" end="10"/>
                                            </p:txEl>
                                          </p:spTgt>
                                        </p:tgtEl>
                                        <p:attrNameLst>
                                          <p:attrName>ppt_x</p:attrName>
                                        </p:attrNameLst>
                                      </p:cBhvr>
                                      <p:tavLst>
                                        <p:tav tm="0">
                                          <p:val>
                                            <p:strVal val="#ppt_x"/>
                                          </p:val>
                                        </p:tav>
                                        <p:tav tm="100000">
                                          <p:val>
                                            <p:strVal val="#ppt_x"/>
                                          </p:val>
                                        </p:tav>
                                      </p:tavLst>
                                    </p:anim>
                                    <p:anim calcmode="lin" valueType="num">
                                      <p:cBhvr additive="base">
                                        <p:cTn id="65" dur="1000" fill="hold"/>
                                        <p:tgtEl>
                                          <p:spTgt spid="92164">
                                            <p:txEl>
                                              <p:charRg st="0" end="10"/>
                                            </p:txEl>
                                          </p:spTgt>
                                        </p:tgtEl>
                                        <p:attrNameLst>
                                          <p:attrName>ppt_y</p:attrName>
                                        </p:attrNameLst>
                                      </p:cBhvr>
                                      <p:tavLst>
                                        <p:tav tm="0">
                                          <p:val>
                                            <p:strVal val="1+#ppt_h/2"/>
                                          </p:val>
                                        </p:tav>
                                        <p:tav tm="100000">
                                          <p:val>
                                            <p:strVal val="#ppt_y"/>
                                          </p:val>
                                        </p:tav>
                                      </p:tavLst>
                                    </p:anim>
                                  </p:childTnLst>
                                </p:cTn>
                              </p:par>
                            </p:childTnLst>
                          </p:cTn>
                        </p:par>
                        <p:par>
                          <p:cTn id="66" fill="hold">
                            <p:stCondLst>
                              <p:cond delay="1000"/>
                            </p:stCondLst>
                            <p:childTnLst>
                              <p:par>
                                <p:cTn id="67" presetID="2" presetClass="entr" presetSubtype="4" fill="hold" nodeType="afterEffect">
                                  <p:stCondLst>
                                    <p:cond delay="0"/>
                                  </p:stCondLst>
                                  <p:childTnLst>
                                    <p:set>
                                      <p:cBhvr>
                                        <p:cTn id="68" dur="1000" fill="hold">
                                          <p:stCondLst>
                                            <p:cond delay="0"/>
                                          </p:stCondLst>
                                        </p:cTn>
                                        <p:tgtEl>
                                          <p:spTgt spid="92164">
                                            <p:txEl>
                                              <p:charRg st="10" end="19"/>
                                            </p:txEl>
                                          </p:spTgt>
                                        </p:tgtEl>
                                        <p:attrNameLst>
                                          <p:attrName>style.visibility</p:attrName>
                                        </p:attrNameLst>
                                      </p:cBhvr>
                                      <p:to>
                                        <p:strVal val="visible"/>
                                      </p:to>
                                    </p:set>
                                    <p:anim calcmode="lin" valueType="num">
                                      <p:cBhvr additive="base">
                                        <p:cTn id="69" dur="1000" fill="hold"/>
                                        <p:tgtEl>
                                          <p:spTgt spid="92164">
                                            <p:txEl>
                                              <p:charRg st="10" end="19"/>
                                            </p:txEl>
                                          </p:spTgt>
                                        </p:tgtEl>
                                        <p:attrNameLst>
                                          <p:attrName>ppt_x</p:attrName>
                                        </p:attrNameLst>
                                      </p:cBhvr>
                                      <p:tavLst>
                                        <p:tav tm="0">
                                          <p:val>
                                            <p:strVal val="#ppt_x"/>
                                          </p:val>
                                        </p:tav>
                                        <p:tav tm="100000">
                                          <p:val>
                                            <p:strVal val="#ppt_x"/>
                                          </p:val>
                                        </p:tav>
                                      </p:tavLst>
                                    </p:anim>
                                    <p:anim calcmode="lin" valueType="num">
                                      <p:cBhvr additive="base">
                                        <p:cTn id="70" dur="1000" fill="hold"/>
                                        <p:tgtEl>
                                          <p:spTgt spid="92164">
                                            <p:txEl>
                                              <p:charRg st="10" end="19"/>
                                            </p:txEl>
                                          </p:spTgt>
                                        </p:tgtEl>
                                        <p:attrNameLst>
                                          <p:attrName>ppt_y</p:attrName>
                                        </p:attrNameLst>
                                      </p:cBhvr>
                                      <p:tavLst>
                                        <p:tav tm="0">
                                          <p:val>
                                            <p:strVal val="1+#ppt_h/2"/>
                                          </p:val>
                                        </p:tav>
                                        <p:tav tm="100000">
                                          <p:val>
                                            <p:strVal val="#ppt_y"/>
                                          </p:val>
                                        </p:tav>
                                      </p:tavLst>
                                    </p:anim>
                                  </p:childTnLst>
                                </p:cTn>
                              </p:par>
                            </p:childTnLst>
                          </p:cTn>
                        </p:par>
                        <p:par>
                          <p:cTn id="71" fill="hold">
                            <p:stCondLst>
                              <p:cond delay="2000"/>
                            </p:stCondLst>
                            <p:childTnLst>
                              <p:par>
                                <p:cTn id="72" presetID="2" presetClass="entr" presetSubtype="4" fill="hold" nodeType="afterEffect">
                                  <p:stCondLst>
                                    <p:cond delay="0"/>
                                  </p:stCondLst>
                                  <p:childTnLst>
                                    <p:set>
                                      <p:cBhvr>
                                        <p:cTn id="73" dur="1000" fill="hold">
                                          <p:stCondLst>
                                            <p:cond delay="0"/>
                                          </p:stCondLst>
                                        </p:cTn>
                                        <p:tgtEl>
                                          <p:spTgt spid="92164">
                                            <p:txEl>
                                              <p:charRg st="19" end="26"/>
                                            </p:txEl>
                                          </p:spTgt>
                                        </p:tgtEl>
                                        <p:attrNameLst>
                                          <p:attrName>style.visibility</p:attrName>
                                        </p:attrNameLst>
                                      </p:cBhvr>
                                      <p:to>
                                        <p:strVal val="visible"/>
                                      </p:to>
                                    </p:set>
                                    <p:anim calcmode="lin" valueType="num">
                                      <p:cBhvr additive="base">
                                        <p:cTn id="74" dur="1000" fill="hold"/>
                                        <p:tgtEl>
                                          <p:spTgt spid="92164">
                                            <p:txEl>
                                              <p:charRg st="19" end="26"/>
                                            </p:txEl>
                                          </p:spTgt>
                                        </p:tgtEl>
                                        <p:attrNameLst>
                                          <p:attrName>ppt_x</p:attrName>
                                        </p:attrNameLst>
                                      </p:cBhvr>
                                      <p:tavLst>
                                        <p:tav tm="0">
                                          <p:val>
                                            <p:strVal val="#ppt_x"/>
                                          </p:val>
                                        </p:tav>
                                        <p:tav tm="100000">
                                          <p:val>
                                            <p:strVal val="#ppt_x"/>
                                          </p:val>
                                        </p:tav>
                                      </p:tavLst>
                                    </p:anim>
                                    <p:anim calcmode="lin" valueType="num">
                                      <p:cBhvr additive="base">
                                        <p:cTn id="75" dur="1000" fill="hold"/>
                                        <p:tgtEl>
                                          <p:spTgt spid="92164">
                                            <p:txEl>
                                              <p:charRg st="19" end="26"/>
                                            </p:txEl>
                                          </p:spTgt>
                                        </p:tgtEl>
                                        <p:attrNameLst>
                                          <p:attrName>ppt_y</p:attrName>
                                        </p:attrNameLst>
                                      </p:cBhvr>
                                      <p:tavLst>
                                        <p:tav tm="0">
                                          <p:val>
                                            <p:strVal val="1+#ppt_h/2"/>
                                          </p:val>
                                        </p:tav>
                                        <p:tav tm="100000">
                                          <p:val>
                                            <p:strVal val="#ppt_y"/>
                                          </p:val>
                                        </p:tav>
                                      </p:tavLst>
                                    </p:anim>
                                  </p:childTnLst>
                                </p:cTn>
                              </p:par>
                            </p:childTnLst>
                          </p:cTn>
                        </p:par>
                        <p:par>
                          <p:cTn id="76" fill="hold">
                            <p:stCondLst>
                              <p:cond delay="3000"/>
                            </p:stCondLst>
                            <p:childTnLst>
                              <p:par>
                                <p:cTn id="77" presetID="2" presetClass="entr" presetSubtype="4" fill="hold" nodeType="afterEffect">
                                  <p:stCondLst>
                                    <p:cond delay="0"/>
                                  </p:stCondLst>
                                  <p:childTnLst>
                                    <p:set>
                                      <p:cBhvr>
                                        <p:cTn id="78" dur="1000" fill="hold">
                                          <p:stCondLst>
                                            <p:cond delay="0"/>
                                          </p:stCondLst>
                                        </p:cTn>
                                        <p:tgtEl>
                                          <p:spTgt spid="92164">
                                            <p:txEl>
                                              <p:charRg st="26" end="33"/>
                                            </p:txEl>
                                          </p:spTgt>
                                        </p:tgtEl>
                                        <p:attrNameLst>
                                          <p:attrName>style.visibility</p:attrName>
                                        </p:attrNameLst>
                                      </p:cBhvr>
                                      <p:to>
                                        <p:strVal val="visible"/>
                                      </p:to>
                                    </p:set>
                                    <p:anim calcmode="lin" valueType="num">
                                      <p:cBhvr additive="base">
                                        <p:cTn id="79" dur="1000" fill="hold"/>
                                        <p:tgtEl>
                                          <p:spTgt spid="92164">
                                            <p:txEl>
                                              <p:charRg st="26" end="33"/>
                                            </p:txEl>
                                          </p:spTgt>
                                        </p:tgtEl>
                                        <p:attrNameLst>
                                          <p:attrName>ppt_x</p:attrName>
                                        </p:attrNameLst>
                                      </p:cBhvr>
                                      <p:tavLst>
                                        <p:tav tm="0">
                                          <p:val>
                                            <p:strVal val="#ppt_x"/>
                                          </p:val>
                                        </p:tav>
                                        <p:tav tm="100000">
                                          <p:val>
                                            <p:strVal val="#ppt_x"/>
                                          </p:val>
                                        </p:tav>
                                      </p:tavLst>
                                    </p:anim>
                                    <p:anim calcmode="lin" valueType="num">
                                      <p:cBhvr additive="base">
                                        <p:cTn id="80" dur="1000" fill="hold"/>
                                        <p:tgtEl>
                                          <p:spTgt spid="92164">
                                            <p:txEl>
                                              <p:charRg st="26" end="33"/>
                                            </p:txEl>
                                          </p:spTgt>
                                        </p:tgtEl>
                                        <p:attrNameLst>
                                          <p:attrName>ppt_y</p:attrName>
                                        </p:attrNameLst>
                                      </p:cBhvr>
                                      <p:tavLst>
                                        <p:tav tm="0">
                                          <p:val>
                                            <p:strVal val="1+#ppt_h/2"/>
                                          </p:val>
                                        </p:tav>
                                        <p:tav tm="100000">
                                          <p:val>
                                            <p:strVal val="#ppt_y"/>
                                          </p:val>
                                        </p:tav>
                                      </p:tavLst>
                                    </p:anim>
                                  </p:childTnLst>
                                </p:cTn>
                              </p:par>
                            </p:childTnLst>
                          </p:cTn>
                        </p:par>
                        <p:par>
                          <p:cTn id="81" fill="hold">
                            <p:stCondLst>
                              <p:cond delay="4000"/>
                            </p:stCondLst>
                            <p:childTnLst>
                              <p:par>
                                <p:cTn id="82" presetID="2" presetClass="entr" presetSubtype="4" fill="hold" nodeType="afterEffect">
                                  <p:stCondLst>
                                    <p:cond delay="0"/>
                                  </p:stCondLst>
                                  <p:childTnLst>
                                    <p:set>
                                      <p:cBhvr>
                                        <p:cTn id="83" dur="1000" fill="hold">
                                          <p:stCondLst>
                                            <p:cond delay="0"/>
                                          </p:stCondLst>
                                        </p:cTn>
                                        <p:tgtEl>
                                          <p:spTgt spid="92164">
                                            <p:txEl>
                                              <p:charRg st="33" end="40"/>
                                            </p:txEl>
                                          </p:spTgt>
                                        </p:tgtEl>
                                        <p:attrNameLst>
                                          <p:attrName>style.visibility</p:attrName>
                                        </p:attrNameLst>
                                      </p:cBhvr>
                                      <p:to>
                                        <p:strVal val="visible"/>
                                      </p:to>
                                    </p:set>
                                    <p:anim calcmode="lin" valueType="num">
                                      <p:cBhvr additive="base">
                                        <p:cTn id="84" dur="1000" fill="hold"/>
                                        <p:tgtEl>
                                          <p:spTgt spid="92164">
                                            <p:txEl>
                                              <p:charRg st="33" end="40"/>
                                            </p:txEl>
                                          </p:spTgt>
                                        </p:tgtEl>
                                        <p:attrNameLst>
                                          <p:attrName>ppt_x</p:attrName>
                                        </p:attrNameLst>
                                      </p:cBhvr>
                                      <p:tavLst>
                                        <p:tav tm="0">
                                          <p:val>
                                            <p:strVal val="#ppt_x"/>
                                          </p:val>
                                        </p:tav>
                                        <p:tav tm="100000">
                                          <p:val>
                                            <p:strVal val="#ppt_x"/>
                                          </p:val>
                                        </p:tav>
                                      </p:tavLst>
                                    </p:anim>
                                    <p:anim calcmode="lin" valueType="num">
                                      <p:cBhvr additive="base">
                                        <p:cTn id="85" dur="1000" fill="hold"/>
                                        <p:tgtEl>
                                          <p:spTgt spid="92164">
                                            <p:txEl>
                                              <p:charRg st="33" end="40"/>
                                            </p:txEl>
                                          </p:spTgt>
                                        </p:tgtEl>
                                        <p:attrNameLst>
                                          <p:attrName>ppt_y</p:attrName>
                                        </p:attrNameLst>
                                      </p:cBhvr>
                                      <p:tavLst>
                                        <p:tav tm="0">
                                          <p:val>
                                            <p:strVal val="1+#ppt_h/2"/>
                                          </p:val>
                                        </p:tav>
                                        <p:tav tm="100000">
                                          <p:val>
                                            <p:strVal val="#ppt_y"/>
                                          </p:val>
                                        </p:tav>
                                      </p:tavLst>
                                    </p:anim>
                                  </p:childTnLst>
                                </p:cTn>
                              </p:par>
                            </p:childTnLst>
                          </p:cTn>
                        </p:par>
                        <p:par>
                          <p:cTn id="86" fill="hold">
                            <p:stCondLst>
                              <p:cond delay="5000"/>
                            </p:stCondLst>
                            <p:childTnLst>
                              <p:par>
                                <p:cTn id="87" presetID="2" presetClass="entr" presetSubtype="4" fill="hold" nodeType="afterEffect">
                                  <p:stCondLst>
                                    <p:cond delay="0"/>
                                  </p:stCondLst>
                                  <p:childTnLst>
                                    <p:set>
                                      <p:cBhvr>
                                        <p:cTn id="88" dur="1000" fill="hold">
                                          <p:stCondLst>
                                            <p:cond delay="0"/>
                                          </p:stCondLst>
                                        </p:cTn>
                                        <p:tgtEl>
                                          <p:spTgt spid="92164">
                                            <p:txEl>
                                              <p:charRg st="40" end="50"/>
                                            </p:txEl>
                                          </p:spTgt>
                                        </p:tgtEl>
                                        <p:attrNameLst>
                                          <p:attrName>style.visibility</p:attrName>
                                        </p:attrNameLst>
                                      </p:cBhvr>
                                      <p:to>
                                        <p:strVal val="visible"/>
                                      </p:to>
                                    </p:set>
                                    <p:anim calcmode="lin" valueType="num">
                                      <p:cBhvr additive="base">
                                        <p:cTn id="89" dur="1000" fill="hold"/>
                                        <p:tgtEl>
                                          <p:spTgt spid="92164">
                                            <p:txEl>
                                              <p:charRg st="40" end="50"/>
                                            </p:txEl>
                                          </p:spTgt>
                                        </p:tgtEl>
                                        <p:attrNameLst>
                                          <p:attrName>ppt_x</p:attrName>
                                        </p:attrNameLst>
                                      </p:cBhvr>
                                      <p:tavLst>
                                        <p:tav tm="0">
                                          <p:val>
                                            <p:strVal val="#ppt_x"/>
                                          </p:val>
                                        </p:tav>
                                        <p:tav tm="100000">
                                          <p:val>
                                            <p:strVal val="#ppt_x"/>
                                          </p:val>
                                        </p:tav>
                                      </p:tavLst>
                                    </p:anim>
                                    <p:anim calcmode="lin" valueType="num">
                                      <p:cBhvr additive="base">
                                        <p:cTn id="90" dur="1000" fill="hold"/>
                                        <p:tgtEl>
                                          <p:spTgt spid="92164">
                                            <p:txEl>
                                              <p:charRg st="40" end="50"/>
                                            </p:txEl>
                                          </p:spTgt>
                                        </p:tgtEl>
                                        <p:attrNameLst>
                                          <p:attrName>ppt_y</p:attrName>
                                        </p:attrNameLst>
                                      </p:cBhvr>
                                      <p:tavLst>
                                        <p:tav tm="0">
                                          <p:val>
                                            <p:strVal val="1+#ppt_h/2"/>
                                          </p:val>
                                        </p:tav>
                                        <p:tav tm="100000">
                                          <p:val>
                                            <p:strVal val="#ppt_y"/>
                                          </p:val>
                                        </p:tav>
                                      </p:tavLst>
                                    </p:anim>
                                  </p:childTnLst>
                                </p:cTn>
                              </p:par>
                            </p:childTnLst>
                          </p:cTn>
                        </p:par>
                        <p:par>
                          <p:cTn id="91" fill="hold">
                            <p:stCondLst>
                              <p:cond delay="6000"/>
                            </p:stCondLst>
                            <p:childTnLst>
                              <p:par>
                                <p:cTn id="92" presetID="2" presetClass="entr" presetSubtype="4" fill="hold" nodeType="afterEffect">
                                  <p:stCondLst>
                                    <p:cond delay="0"/>
                                  </p:stCondLst>
                                  <p:childTnLst>
                                    <p:set>
                                      <p:cBhvr>
                                        <p:cTn id="93" dur="1000" fill="hold">
                                          <p:stCondLst>
                                            <p:cond delay="0"/>
                                          </p:stCondLst>
                                        </p:cTn>
                                        <p:tgtEl>
                                          <p:spTgt spid="92164">
                                            <p:txEl>
                                              <p:charRg st="50" end="59"/>
                                            </p:txEl>
                                          </p:spTgt>
                                        </p:tgtEl>
                                        <p:attrNameLst>
                                          <p:attrName>style.visibility</p:attrName>
                                        </p:attrNameLst>
                                      </p:cBhvr>
                                      <p:to>
                                        <p:strVal val="visible"/>
                                      </p:to>
                                    </p:set>
                                    <p:anim calcmode="lin" valueType="num">
                                      <p:cBhvr additive="base">
                                        <p:cTn id="94" dur="1000" fill="hold"/>
                                        <p:tgtEl>
                                          <p:spTgt spid="92164">
                                            <p:txEl>
                                              <p:charRg st="50" end="59"/>
                                            </p:txEl>
                                          </p:spTgt>
                                        </p:tgtEl>
                                        <p:attrNameLst>
                                          <p:attrName>ppt_x</p:attrName>
                                        </p:attrNameLst>
                                      </p:cBhvr>
                                      <p:tavLst>
                                        <p:tav tm="0">
                                          <p:val>
                                            <p:strVal val="#ppt_x"/>
                                          </p:val>
                                        </p:tav>
                                        <p:tav tm="100000">
                                          <p:val>
                                            <p:strVal val="#ppt_x"/>
                                          </p:val>
                                        </p:tav>
                                      </p:tavLst>
                                    </p:anim>
                                    <p:anim calcmode="lin" valueType="num">
                                      <p:cBhvr additive="base">
                                        <p:cTn id="95" dur="1000" fill="hold"/>
                                        <p:tgtEl>
                                          <p:spTgt spid="92164">
                                            <p:txEl>
                                              <p:charRg st="50" end="59"/>
                                            </p:txEl>
                                          </p:spTgt>
                                        </p:tgtEl>
                                        <p:attrNameLst>
                                          <p:attrName>ppt_y</p:attrName>
                                        </p:attrNameLst>
                                      </p:cBhvr>
                                      <p:tavLst>
                                        <p:tav tm="0">
                                          <p:val>
                                            <p:strVal val="1+#ppt_h/2"/>
                                          </p:val>
                                        </p:tav>
                                        <p:tav tm="100000">
                                          <p:val>
                                            <p:strVal val="#ppt_y"/>
                                          </p:val>
                                        </p:tav>
                                      </p:tavLst>
                                    </p:anim>
                                  </p:childTnLst>
                                </p:cTn>
                              </p:par>
                            </p:childTnLst>
                          </p:cTn>
                        </p:par>
                        <p:par>
                          <p:cTn id="96" fill="hold">
                            <p:stCondLst>
                              <p:cond delay="7000"/>
                            </p:stCondLst>
                            <p:childTnLst>
                              <p:par>
                                <p:cTn id="97" presetID="2" presetClass="entr" presetSubtype="4" fill="hold" nodeType="afterEffect">
                                  <p:stCondLst>
                                    <p:cond delay="0"/>
                                  </p:stCondLst>
                                  <p:childTnLst>
                                    <p:set>
                                      <p:cBhvr>
                                        <p:cTn id="98" dur="1000" fill="hold">
                                          <p:stCondLst>
                                            <p:cond delay="0"/>
                                          </p:stCondLst>
                                        </p:cTn>
                                        <p:tgtEl>
                                          <p:spTgt spid="92164">
                                            <p:txEl>
                                              <p:charRg st="59" end="69"/>
                                            </p:txEl>
                                          </p:spTgt>
                                        </p:tgtEl>
                                        <p:attrNameLst>
                                          <p:attrName>style.visibility</p:attrName>
                                        </p:attrNameLst>
                                      </p:cBhvr>
                                      <p:to>
                                        <p:strVal val="visible"/>
                                      </p:to>
                                    </p:set>
                                    <p:anim calcmode="lin" valueType="num">
                                      <p:cBhvr additive="base">
                                        <p:cTn id="99" dur="1000" fill="hold"/>
                                        <p:tgtEl>
                                          <p:spTgt spid="92164">
                                            <p:txEl>
                                              <p:charRg st="59" end="69"/>
                                            </p:txEl>
                                          </p:spTgt>
                                        </p:tgtEl>
                                        <p:attrNameLst>
                                          <p:attrName>ppt_x</p:attrName>
                                        </p:attrNameLst>
                                      </p:cBhvr>
                                      <p:tavLst>
                                        <p:tav tm="0">
                                          <p:val>
                                            <p:strVal val="#ppt_x"/>
                                          </p:val>
                                        </p:tav>
                                        <p:tav tm="100000">
                                          <p:val>
                                            <p:strVal val="#ppt_x"/>
                                          </p:val>
                                        </p:tav>
                                      </p:tavLst>
                                    </p:anim>
                                    <p:anim calcmode="lin" valueType="num">
                                      <p:cBhvr additive="base">
                                        <p:cTn id="100" dur="1000" fill="hold"/>
                                        <p:tgtEl>
                                          <p:spTgt spid="92164">
                                            <p:txEl>
                                              <p:charRg st="59" end="69"/>
                                            </p:txEl>
                                          </p:spTgt>
                                        </p:tgtEl>
                                        <p:attrNameLst>
                                          <p:attrName>ppt_y</p:attrName>
                                        </p:attrNameLst>
                                      </p:cBhvr>
                                      <p:tavLst>
                                        <p:tav tm="0">
                                          <p:val>
                                            <p:strVal val="1+#ppt_h/2"/>
                                          </p:val>
                                        </p:tav>
                                        <p:tav tm="100000">
                                          <p:val>
                                            <p:strVal val="#ppt_y"/>
                                          </p:val>
                                        </p:tav>
                                      </p:tavLst>
                                    </p:anim>
                                  </p:childTnLst>
                                </p:cTn>
                              </p:par>
                            </p:childTnLst>
                          </p:cTn>
                        </p:par>
                        <p:par>
                          <p:cTn id="101" fill="hold">
                            <p:stCondLst>
                              <p:cond delay="8000"/>
                            </p:stCondLst>
                            <p:childTnLst>
                              <p:par>
                                <p:cTn id="102" presetID="2" presetClass="entr" presetSubtype="4" fill="hold" nodeType="afterEffect">
                                  <p:stCondLst>
                                    <p:cond delay="0"/>
                                  </p:stCondLst>
                                  <p:childTnLst>
                                    <p:set>
                                      <p:cBhvr>
                                        <p:cTn id="103" dur="1000" fill="hold">
                                          <p:stCondLst>
                                            <p:cond delay="0"/>
                                          </p:stCondLst>
                                        </p:cTn>
                                        <p:tgtEl>
                                          <p:spTgt spid="92164">
                                            <p:txEl>
                                              <p:charRg st="69" end="76"/>
                                            </p:txEl>
                                          </p:spTgt>
                                        </p:tgtEl>
                                        <p:attrNameLst>
                                          <p:attrName>style.visibility</p:attrName>
                                        </p:attrNameLst>
                                      </p:cBhvr>
                                      <p:to>
                                        <p:strVal val="visible"/>
                                      </p:to>
                                    </p:set>
                                    <p:anim calcmode="lin" valueType="num">
                                      <p:cBhvr additive="base">
                                        <p:cTn id="104" dur="1000" fill="hold"/>
                                        <p:tgtEl>
                                          <p:spTgt spid="92164">
                                            <p:txEl>
                                              <p:charRg st="69" end="76"/>
                                            </p:txEl>
                                          </p:spTgt>
                                        </p:tgtEl>
                                        <p:attrNameLst>
                                          <p:attrName>ppt_x</p:attrName>
                                        </p:attrNameLst>
                                      </p:cBhvr>
                                      <p:tavLst>
                                        <p:tav tm="0">
                                          <p:val>
                                            <p:strVal val="#ppt_x"/>
                                          </p:val>
                                        </p:tav>
                                        <p:tav tm="100000">
                                          <p:val>
                                            <p:strVal val="#ppt_x"/>
                                          </p:val>
                                        </p:tav>
                                      </p:tavLst>
                                    </p:anim>
                                    <p:anim calcmode="lin" valueType="num">
                                      <p:cBhvr additive="base">
                                        <p:cTn id="105" dur="1000" fill="hold"/>
                                        <p:tgtEl>
                                          <p:spTgt spid="92164">
                                            <p:txEl>
                                              <p:charRg st="69" end="76"/>
                                            </p:txEl>
                                          </p:spTgt>
                                        </p:tgtEl>
                                        <p:attrNameLst>
                                          <p:attrName>ppt_y</p:attrName>
                                        </p:attrNameLst>
                                      </p:cBhvr>
                                      <p:tavLst>
                                        <p:tav tm="0">
                                          <p:val>
                                            <p:strVal val="1+#ppt_h/2"/>
                                          </p:val>
                                        </p:tav>
                                        <p:tav tm="100000">
                                          <p:val>
                                            <p:strVal val="#ppt_y"/>
                                          </p:val>
                                        </p:tav>
                                      </p:tavLst>
                                    </p:anim>
                                  </p:childTnLst>
                                </p:cTn>
                              </p:par>
                            </p:childTnLst>
                          </p:cTn>
                        </p:par>
                        <p:par>
                          <p:cTn id="106" fill="hold">
                            <p:stCondLst>
                              <p:cond delay="9000"/>
                            </p:stCondLst>
                            <p:childTnLst>
                              <p:par>
                                <p:cTn id="107" presetID="2" presetClass="entr" presetSubtype="4" fill="hold" nodeType="afterEffect">
                                  <p:stCondLst>
                                    <p:cond delay="0"/>
                                  </p:stCondLst>
                                  <p:childTnLst>
                                    <p:set>
                                      <p:cBhvr>
                                        <p:cTn id="108" dur="1000" fill="hold">
                                          <p:stCondLst>
                                            <p:cond delay="0"/>
                                          </p:stCondLst>
                                        </p:cTn>
                                        <p:tgtEl>
                                          <p:spTgt spid="92164">
                                            <p:txEl>
                                              <p:charRg st="76" end="88"/>
                                            </p:txEl>
                                          </p:spTgt>
                                        </p:tgtEl>
                                        <p:attrNameLst>
                                          <p:attrName>style.visibility</p:attrName>
                                        </p:attrNameLst>
                                      </p:cBhvr>
                                      <p:to>
                                        <p:strVal val="visible"/>
                                      </p:to>
                                    </p:set>
                                    <p:anim calcmode="lin" valueType="num">
                                      <p:cBhvr additive="base">
                                        <p:cTn id="109" dur="1000" fill="hold"/>
                                        <p:tgtEl>
                                          <p:spTgt spid="92164">
                                            <p:txEl>
                                              <p:charRg st="76" end="88"/>
                                            </p:txEl>
                                          </p:spTgt>
                                        </p:tgtEl>
                                        <p:attrNameLst>
                                          <p:attrName>ppt_x</p:attrName>
                                        </p:attrNameLst>
                                      </p:cBhvr>
                                      <p:tavLst>
                                        <p:tav tm="0">
                                          <p:val>
                                            <p:strVal val="#ppt_x"/>
                                          </p:val>
                                        </p:tav>
                                        <p:tav tm="100000">
                                          <p:val>
                                            <p:strVal val="#ppt_x"/>
                                          </p:val>
                                        </p:tav>
                                      </p:tavLst>
                                    </p:anim>
                                    <p:anim calcmode="lin" valueType="num">
                                      <p:cBhvr additive="base">
                                        <p:cTn id="110" dur="1000" fill="hold"/>
                                        <p:tgtEl>
                                          <p:spTgt spid="92164">
                                            <p:txEl>
                                              <p:charRg st="76" end="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uiExpand="1" build="p"/>
      <p:bldP spid="67594"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文本框1"/>
          <p:cNvSpPr txBox="1"/>
          <p:nvPr/>
        </p:nvSpPr>
        <p:spPr>
          <a:xfrm>
            <a:off x="4806950" y="68263"/>
            <a:ext cx="2578100" cy="768350"/>
          </a:xfrm>
          <a:prstGeom prst="rect">
            <a:avLst/>
          </a:prstGeom>
          <a:solidFill>
            <a:srgbClr val="FFFF00"/>
          </a:solidFill>
          <a:ln w="38100" cap="flat" cmpd="sng">
            <a:solidFill>
              <a:schemeClr val="bg1"/>
            </a:solidFill>
            <a:prstDash val="solid"/>
            <a:miter/>
            <a:headEnd type="none" w="med" len="med"/>
            <a:tailEnd type="none" w="med" len="med"/>
          </a:ln>
        </p:spPr>
        <p:txBody>
          <a:bodyPr wrap="square" lIns="91440" tIns="45720" rIns="91440" bIns="45720" anchor="t" anchorCtr="0">
            <a:spAutoFit/>
          </a:bodyPr>
          <a:p>
            <a:r>
              <a:rPr lang="zh-CN" altLang="en-US" sz="4400" b="1">
                <a:solidFill>
                  <a:srgbClr val="C00000"/>
                </a:solidFill>
                <a:latin typeface="微软雅黑" panose="020B0503020204020204" charset="-122"/>
                <a:ea typeface="微软雅黑" panose="020B0503020204020204" charset="-122"/>
              </a:rPr>
              <a:t>特殊句式</a:t>
            </a:r>
            <a:endParaRPr lang="zh-CN" altLang="en-US" sz="4400" b="1">
              <a:solidFill>
                <a:srgbClr val="C00000"/>
              </a:solidFill>
              <a:latin typeface="微软雅黑" panose="020B0503020204020204" charset="-122"/>
              <a:ea typeface="微软雅黑" panose="020B0503020204020204" charset="-122"/>
            </a:endParaRPr>
          </a:p>
        </p:txBody>
      </p:sp>
      <p:sp>
        <p:nvSpPr>
          <p:cNvPr id="82946" name="文本框2"/>
          <p:cNvSpPr txBox="1"/>
          <p:nvPr/>
        </p:nvSpPr>
        <p:spPr>
          <a:xfrm>
            <a:off x="1612900" y="836930"/>
            <a:ext cx="8698230" cy="5641340"/>
          </a:xfrm>
          <a:prstGeom prst="rect">
            <a:avLst/>
          </a:prstGeom>
          <a:noFill/>
          <a:ln w="9525">
            <a:noFill/>
          </a:ln>
        </p:spPr>
        <p:txBody>
          <a:bodyPr wrap="square" lIns="91440" tIns="45720" rIns="91440" bIns="45720" anchor="t" anchorCtr="0">
            <a:spAutoFit/>
          </a:bodyPr>
          <a:p>
            <a:pPr>
              <a:lnSpc>
                <a:spcPct val="110000"/>
              </a:lnSpc>
            </a:pPr>
            <a:r>
              <a:rPr lang="en-US" altLang="zh-CN" sz="2100">
                <a:solidFill>
                  <a:srgbClr val="FF0000"/>
                </a:solidFill>
                <a:latin typeface="Arial" panose="020B0604020202020204" pitchFamily="34" charset="0"/>
                <a:ea typeface="宋体" panose="02010600030101010101" pitchFamily="2" charset="-122"/>
              </a:rPr>
              <a:t>    </a:t>
            </a:r>
            <a:r>
              <a:rPr lang="en-US" altLang="zh-CN" sz="2800" b="1">
                <a:solidFill>
                  <a:srgbClr val="FF0000"/>
                </a:solidFill>
                <a:latin typeface="华文中宋" panose="02010600040101010101" pitchFamily="2" charset="-122"/>
                <a:ea typeface="华文中宋" panose="02010600040101010101" pitchFamily="2" charset="-122"/>
              </a:rPr>
              <a:t> 1 </a:t>
            </a:r>
            <a:r>
              <a:rPr lang="zh-CN" altLang="en-US" sz="2800" b="1">
                <a:solidFill>
                  <a:srgbClr val="FF0000"/>
                </a:solidFill>
                <a:latin typeface="华文中宋" panose="02010600040101010101" pitchFamily="2" charset="-122"/>
                <a:ea typeface="华文中宋" panose="02010600040101010101" pitchFamily="2" charset="-122"/>
              </a:rPr>
              <a:t>、判断句</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皆口腹自役</a:t>
            </a:r>
            <a:r>
              <a:rPr lang="zh-CN" altLang="en-US" sz="2800" b="1">
                <a:solidFill>
                  <a:srgbClr val="311DC8"/>
                </a:solidFill>
                <a:latin typeface="华文中宋" panose="02010600040101010101" pitchFamily="2" charset="-122"/>
                <a:ea typeface="华文中宋" panose="02010600040101010101" pitchFamily="2" charset="-122"/>
              </a:rPr>
              <a:t>（“皆”表判断）</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FF0000"/>
                </a:solidFill>
                <a:latin typeface="华文中宋" panose="02010600040101010101" pitchFamily="2" charset="-122"/>
                <a:ea typeface="华文中宋" panose="02010600040101010101" pitchFamily="2" charset="-122"/>
              </a:rPr>
              <a:t>2 </a:t>
            </a:r>
            <a:r>
              <a:rPr lang="zh-CN" altLang="en-US" sz="2800" b="1">
                <a:solidFill>
                  <a:srgbClr val="FF0000"/>
                </a:solidFill>
                <a:latin typeface="华文中宋" panose="02010600040101010101" pitchFamily="2" charset="-122"/>
                <a:ea typeface="华文中宋" panose="02010600040101010101" pitchFamily="2" charset="-122"/>
              </a:rPr>
              <a:t>、倒装句 </a:t>
            </a:r>
            <a:endParaRPr lang="zh-CN" altLang="en-US" sz="2800" b="1">
              <a:solidFill>
                <a:srgbClr val="FF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1</a:t>
            </a:r>
            <a:r>
              <a:rPr lang="zh-CN" altLang="en-US" sz="2800" b="1">
                <a:solidFill>
                  <a:srgbClr val="000000"/>
                </a:solidFill>
                <a:latin typeface="华文中宋" panose="02010600040101010101" pitchFamily="2" charset="-122"/>
                <a:ea typeface="华文中宋" panose="02010600040101010101" pitchFamily="2" charset="-122"/>
              </a:rPr>
              <a:t>）复驾言兮焉求</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400" b="1">
                <a:solidFill>
                  <a:srgbClr val="000000"/>
                </a:solidFill>
                <a:latin typeface="华文中宋" panose="02010600040101010101" pitchFamily="2" charset="-122"/>
                <a:ea typeface="华文中宋" panose="02010600040101010101" pitchFamily="2" charset="-122"/>
              </a:rPr>
              <a:t>         （</a:t>
            </a:r>
            <a:r>
              <a:rPr lang="zh-CN" altLang="en-US" sz="2400" b="1">
                <a:solidFill>
                  <a:srgbClr val="311DC8"/>
                </a:solidFill>
                <a:latin typeface="华文中宋" panose="02010600040101010101" pitchFamily="2" charset="-122"/>
                <a:ea typeface="华文中宋" panose="02010600040101010101" pitchFamily="2" charset="-122"/>
              </a:rPr>
              <a:t>疑问句宾语前置。“焉求”即“求焉”，追求什么</a:t>
            </a:r>
            <a:r>
              <a:rPr lang="zh-CN" altLang="en-US" sz="2400" b="1">
                <a:solidFill>
                  <a:srgbClr val="000000"/>
                </a:solidFill>
                <a:latin typeface="华文中宋" panose="02010600040101010101" pitchFamily="2" charset="-122"/>
                <a:ea typeface="华文中宋" panose="02010600040101010101" pitchFamily="2" charset="-122"/>
              </a:rPr>
              <a:t>） </a:t>
            </a:r>
            <a:endParaRPr lang="zh-CN" altLang="en-US" sz="24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2</a:t>
            </a:r>
            <a:r>
              <a:rPr lang="zh-CN" altLang="en-US" sz="2800" b="1">
                <a:solidFill>
                  <a:srgbClr val="000000"/>
                </a:solidFill>
                <a:latin typeface="华文中宋" panose="02010600040101010101" pitchFamily="2" charset="-122"/>
                <a:ea typeface="华文中宋" panose="02010600040101010101" pitchFamily="2" charset="-122"/>
              </a:rPr>
              <a:t>）胡为乎遑遑欲何之</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400" b="1">
                <a:solidFill>
                  <a:srgbClr val="000000"/>
                </a:solidFill>
                <a:latin typeface="华文中宋" panose="02010600040101010101" pitchFamily="2" charset="-122"/>
                <a:ea typeface="华文中宋" panose="02010600040101010101" pitchFamily="2" charset="-122"/>
              </a:rPr>
              <a:t>         （</a:t>
            </a:r>
            <a:r>
              <a:rPr lang="zh-CN" altLang="en-US" sz="2400" b="1">
                <a:solidFill>
                  <a:srgbClr val="311DC8"/>
                </a:solidFill>
                <a:latin typeface="华文中宋" panose="02010600040101010101" pitchFamily="2" charset="-122"/>
                <a:ea typeface="华文中宋" panose="02010600040101010101" pitchFamily="2" charset="-122"/>
              </a:rPr>
              <a:t>疑问句宾语前置。“何之”即“之何”，到哪里去</a:t>
            </a:r>
            <a:r>
              <a:rPr lang="zh-CN" altLang="en-US" sz="24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3</a:t>
            </a:r>
            <a:r>
              <a:rPr lang="zh-CN" altLang="en-US" sz="2800" b="1">
                <a:solidFill>
                  <a:srgbClr val="000000"/>
                </a:solidFill>
                <a:latin typeface="华文中宋" panose="02010600040101010101" pitchFamily="2" charset="-122"/>
                <a:ea typeface="华文中宋" panose="02010600040101010101" pitchFamily="2" charset="-122"/>
              </a:rPr>
              <a:t>）寻程氏妹丧于武昌（</a:t>
            </a:r>
            <a:r>
              <a:rPr lang="zh-CN" altLang="en-US" sz="2800" b="1">
                <a:solidFill>
                  <a:srgbClr val="311DC8"/>
                </a:solidFill>
                <a:latin typeface="华文中宋" panose="02010600040101010101" pitchFamily="2" charset="-122"/>
                <a:ea typeface="华文中宋" panose="02010600040101010101" pitchFamily="2" charset="-122"/>
              </a:rPr>
              <a:t>介宾结构后置</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4</a:t>
            </a:r>
            <a:r>
              <a:rPr lang="zh-CN" altLang="en-US" sz="2800" b="1">
                <a:solidFill>
                  <a:srgbClr val="000000"/>
                </a:solidFill>
                <a:latin typeface="华文中宋" panose="02010600040101010101" pitchFamily="2" charset="-122"/>
                <a:ea typeface="华文中宋" panose="02010600040101010101" pitchFamily="2" charset="-122"/>
              </a:rPr>
              <a:t>）将有事于西畴（</a:t>
            </a:r>
            <a:r>
              <a:rPr lang="zh-CN" altLang="en-US" sz="2800" b="1">
                <a:solidFill>
                  <a:srgbClr val="311DC8"/>
                </a:solidFill>
                <a:latin typeface="华文中宋" panose="02010600040101010101" pitchFamily="2" charset="-122"/>
                <a:ea typeface="华文中宋" panose="02010600040101010101" pitchFamily="2" charset="-122"/>
              </a:rPr>
              <a:t>介宾结构后置</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5</a:t>
            </a:r>
            <a:r>
              <a:rPr lang="zh-CN" altLang="en-US" sz="2800" b="1">
                <a:solidFill>
                  <a:srgbClr val="000000"/>
                </a:solidFill>
                <a:latin typeface="华文中宋" panose="02010600040101010101" pitchFamily="2" charset="-122"/>
                <a:ea typeface="华文中宋" panose="02010600040101010101" pitchFamily="2" charset="-122"/>
              </a:rPr>
              <a:t>）农人告余以春及</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zh-CN" altLang="en-US" sz="2800" b="1">
                <a:solidFill>
                  <a:srgbClr val="311DC8"/>
                </a:solidFill>
                <a:latin typeface="华文中宋" panose="02010600040101010101" pitchFamily="2" charset="-122"/>
                <a:ea typeface="华文中宋" panose="02010600040101010101" pitchFamily="2" charset="-122"/>
              </a:rPr>
              <a:t>状语后置，“以春及告余</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110000"/>
              </a:lnSpc>
            </a:pPr>
            <a:r>
              <a:rPr lang="zh-CN" altLang="en-US" sz="2800" b="1">
                <a:solidFill>
                  <a:srgbClr val="000000"/>
                </a:solidFill>
                <a:latin typeface="华文中宋" panose="02010600040101010101" pitchFamily="2" charset="-122"/>
                <a:ea typeface="华文中宋" panose="02010600040101010101" pitchFamily="2" charset="-122"/>
              </a:rPr>
              <a:t>　　（</a:t>
            </a:r>
            <a:r>
              <a:rPr lang="en-US" altLang="zh-CN" sz="2800" b="1">
                <a:solidFill>
                  <a:srgbClr val="000000"/>
                </a:solidFill>
                <a:latin typeface="华文中宋" panose="02010600040101010101" pitchFamily="2" charset="-122"/>
                <a:ea typeface="华文中宋" panose="02010600040101010101" pitchFamily="2" charset="-122"/>
              </a:rPr>
              <a:t>6</a:t>
            </a:r>
            <a:r>
              <a:rPr lang="zh-CN" altLang="en-US" sz="2800" b="1">
                <a:solidFill>
                  <a:srgbClr val="000000"/>
                </a:solidFill>
                <a:latin typeface="华文中宋" panose="02010600040101010101" pitchFamily="2" charset="-122"/>
                <a:ea typeface="华文中宋" panose="02010600040101010101" pitchFamily="2" charset="-122"/>
              </a:rPr>
              <a:t>）乐夫天命复奚疑（</a:t>
            </a:r>
            <a:r>
              <a:rPr lang="zh-CN" altLang="en-US" sz="2800" b="1">
                <a:solidFill>
                  <a:srgbClr val="311DC8"/>
                </a:solidFill>
                <a:latin typeface="华文中宋" panose="02010600040101010101" pitchFamily="2" charset="-122"/>
                <a:ea typeface="华文中宋" panose="02010600040101010101" pitchFamily="2" charset="-122"/>
              </a:rPr>
              <a:t>宾语前置，“疑奚”</a:t>
            </a:r>
            <a:r>
              <a:rPr lang="zh-CN" altLang="en-US" sz="2800" b="1">
                <a:solidFill>
                  <a:srgbClr val="000000"/>
                </a:solidFill>
                <a:latin typeface="华文中宋" panose="02010600040101010101" pitchFamily="2" charset="-122"/>
                <a:ea typeface="华文中宋" panose="02010600040101010101" pitchFamily="2" charset="-122"/>
              </a:rPr>
              <a:t>） </a:t>
            </a:r>
            <a:endParaRPr lang="zh-CN" altLang="en-US" sz="28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8609"/>
                                        </p:tgtEl>
                                        <p:attrNameLst>
                                          <p:attrName>style.visibility</p:attrName>
                                        </p:attrNameLst>
                                      </p:cBhvr>
                                      <p:to>
                                        <p:strVal val="visible"/>
                                      </p:to>
                                    </p:set>
                                    <p:anim calcmode="lin" valueType="num">
                                      <p:cBhvr additive="base">
                                        <p:cTn id="7" dur="1000" fill="hold"/>
                                        <p:tgtEl>
                                          <p:spTgt spid="68609"/>
                                        </p:tgtEl>
                                        <p:attrNameLst>
                                          <p:attrName>ppt_x</p:attrName>
                                        </p:attrNameLst>
                                      </p:cBhvr>
                                      <p:tavLst>
                                        <p:tav tm="0">
                                          <p:val>
                                            <p:strVal val="#ppt_x"/>
                                          </p:val>
                                        </p:tav>
                                        <p:tav tm="100000">
                                          <p:val>
                                            <p:strVal val="#ppt_x"/>
                                          </p:val>
                                        </p:tav>
                                      </p:tavLst>
                                    </p:anim>
                                    <p:anim calcmode="lin" valueType="num">
                                      <p:cBhvr additive="base">
                                        <p:cTn id="8" dur="1000" fill="hold"/>
                                        <p:tgtEl>
                                          <p:spTgt spid="6860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82946"/>
                                        </p:tgtEl>
                                        <p:attrNameLst>
                                          <p:attrName>style.visibility</p:attrName>
                                        </p:attrNameLst>
                                      </p:cBhvr>
                                      <p:to>
                                        <p:strVal val="visible"/>
                                      </p:to>
                                    </p:set>
                                    <p:anim calcmode="lin" valueType="num">
                                      <p:cBhvr>
                                        <p:cTn id="12" dur="1000" fill="hold"/>
                                        <p:tgtEl>
                                          <p:spTgt spid="82946"/>
                                        </p:tgtEl>
                                        <p:attrNameLst>
                                          <p:attrName>ppt_w</p:attrName>
                                        </p:attrNameLst>
                                      </p:cBhvr>
                                      <p:tavLst>
                                        <p:tav tm="0">
                                          <p:val>
                                            <p:strVal val="#ppt_w*0.70"/>
                                          </p:val>
                                        </p:tav>
                                        <p:tav tm="100000">
                                          <p:val>
                                            <p:strVal val="#ppt_w"/>
                                          </p:val>
                                        </p:tav>
                                      </p:tavLst>
                                    </p:anim>
                                    <p:anim calcmode="lin" valueType="num">
                                      <p:cBhvr>
                                        <p:cTn id="13" dur="1000" fill="hold"/>
                                        <p:tgtEl>
                                          <p:spTgt spid="82946"/>
                                        </p:tgtEl>
                                        <p:attrNameLst>
                                          <p:attrName>ppt_h</p:attrName>
                                        </p:attrNameLst>
                                      </p:cBhvr>
                                      <p:tavLst>
                                        <p:tav tm="0">
                                          <p:val>
                                            <p:strVal val="#ppt_h"/>
                                          </p:val>
                                        </p:tav>
                                        <p:tav tm="100000">
                                          <p:val>
                                            <p:strVal val="#ppt_h"/>
                                          </p:val>
                                        </p:tav>
                                      </p:tavLst>
                                    </p:anim>
                                    <p:animEffect transition="in" filter="fade">
                                      <p:cBhvr>
                                        <p:cTn id="14" dur="1000"/>
                                        <p:tgtEl>
                                          <p:spTgt spid="82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6860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5362" name="文本框3"/>
          <p:cNvSpPr txBox="1"/>
          <p:nvPr/>
        </p:nvSpPr>
        <p:spPr>
          <a:xfrm>
            <a:off x="1917383" y="2236788"/>
            <a:ext cx="1081088" cy="1106805"/>
          </a:xfrm>
          <a:prstGeom prst="rect">
            <a:avLst/>
          </a:prstGeom>
          <a:noFill/>
          <a:ln w="9525">
            <a:noFill/>
            <a:miter/>
          </a:ln>
          <a:effectLst>
            <a:outerShdw dist="53882" dir="2699999" algn="ctr" rotWithShape="0">
              <a:schemeClr val="bg2">
                <a:alpha val="100000"/>
              </a:schemeClr>
            </a:outerShdw>
          </a:effectLst>
        </p:spPr>
        <p:txBody>
          <a:bodyPr wrap="square" lIns="91440" tIns="45720" rIns="91440" bIns="45720" anchor="t">
            <a:spAutoFit/>
          </a:bodyPr>
          <a:p>
            <a:r>
              <a:rPr lang="zh-CN" altLang="en-US" sz="6600" b="1" noProof="1">
                <a:solidFill>
                  <a:srgbClr val="C00000"/>
                </a:solidFill>
                <a:effectLst>
                  <a:outerShdw blurRad="38100" dist="38100" dir="2700000">
                    <a:srgbClr val="C0C0C0"/>
                  </a:outerShdw>
                </a:effectLst>
                <a:latin typeface="微软雅黑" panose="020B0503020204020204" charset="-122"/>
                <a:ea typeface="微软雅黑" panose="020B0503020204020204" charset="-122"/>
                <a:cs typeface="Times New Roman" panose="02020603050405020304" charset="0"/>
              </a:rPr>
              <a:t>辞</a:t>
            </a:r>
            <a:endParaRPr lang="zh-CN" altLang="en-US" sz="6600" b="1" noProof="1">
              <a:solidFill>
                <a:srgbClr val="C00000"/>
              </a:solidFill>
              <a:effectLst>
                <a:outerShdw blurRad="38100" dist="38100" dir="2700000">
                  <a:srgbClr val="C0C0C0"/>
                </a:outerShdw>
              </a:effectLst>
              <a:latin typeface="微软雅黑" panose="020B0503020204020204" charset="-122"/>
              <a:ea typeface="微软雅黑" panose="020B0503020204020204" charset="-122"/>
              <a:cs typeface="Times New Roman" panose="02020603050405020304" charset="0"/>
            </a:endParaRPr>
          </a:p>
        </p:txBody>
      </p:sp>
      <p:sp>
        <p:nvSpPr>
          <p:cNvPr id="15363" name="文本框1"/>
          <p:cNvSpPr txBox="1"/>
          <p:nvPr/>
        </p:nvSpPr>
        <p:spPr>
          <a:xfrm>
            <a:off x="4191000" y="622300"/>
            <a:ext cx="3151188" cy="645160"/>
          </a:xfrm>
          <a:prstGeom prst="rect">
            <a:avLst/>
          </a:prstGeom>
          <a:noFill/>
          <a:ln w="9525">
            <a:noFill/>
          </a:ln>
          <a:effectLst>
            <a:outerShdw dist="45791" dir="3378595" algn="ctr" rotWithShape="0">
              <a:schemeClr val="folHlink"/>
            </a:outerShdw>
          </a:effectLst>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创制者：屈原</a:t>
            </a:r>
            <a:endParaRPr lang="zh-CN" altLang="en-US" sz="3600" b="1">
              <a:latin typeface="华文中宋" panose="02010600040101010101" pitchFamily="2" charset="-122"/>
              <a:ea typeface="华文中宋" panose="02010600040101010101" pitchFamily="2" charset="-122"/>
            </a:endParaRPr>
          </a:p>
        </p:txBody>
      </p:sp>
      <p:sp>
        <p:nvSpPr>
          <p:cNvPr id="15364" name="文本框2"/>
          <p:cNvSpPr txBox="1"/>
          <p:nvPr/>
        </p:nvSpPr>
        <p:spPr>
          <a:xfrm>
            <a:off x="4191000" y="1438275"/>
            <a:ext cx="3581400" cy="645160"/>
          </a:xfrm>
          <a:prstGeom prst="rect">
            <a:avLst/>
          </a:prstGeom>
          <a:noFill/>
          <a:ln w="9525">
            <a:noFill/>
          </a:ln>
          <a:effectLst>
            <a:outerShdw dist="53882" dir="2699999" algn="ctr" rotWithShape="0">
              <a:schemeClr val="folHlink"/>
            </a:outerShdw>
          </a:effectLst>
        </p:spPr>
        <p:txBody>
          <a:bodyPr wrap="square" lIns="91440" tIns="45720" rIns="91440" bIns="45720" anchor="t" anchorCtr="0">
            <a:spAutoFit/>
          </a:bodyPr>
          <a:p>
            <a:r>
              <a:rPr lang="zh-CN" altLang="en-US" sz="3600" b="1">
                <a:latin typeface="华文中宋" panose="02010600040101010101" pitchFamily="2" charset="-122"/>
                <a:ea typeface="华文中宋" panose="02010600040101010101" pitchFamily="2" charset="-122"/>
              </a:rPr>
              <a:t>基础：楚地民歌</a:t>
            </a:r>
            <a:endParaRPr lang="zh-CN" altLang="en-US" sz="3600" b="1">
              <a:latin typeface="华文中宋" panose="02010600040101010101" pitchFamily="2" charset="-122"/>
              <a:ea typeface="华文中宋" panose="02010600040101010101" pitchFamily="2" charset="-122"/>
            </a:endParaRPr>
          </a:p>
        </p:txBody>
      </p:sp>
      <p:sp>
        <p:nvSpPr>
          <p:cNvPr id="15365" name="文本框4"/>
          <p:cNvSpPr txBox="1"/>
          <p:nvPr/>
        </p:nvSpPr>
        <p:spPr>
          <a:xfrm>
            <a:off x="4191000" y="2236788"/>
            <a:ext cx="2625725" cy="645160"/>
          </a:xfrm>
          <a:prstGeom prst="rect">
            <a:avLst/>
          </a:prstGeom>
          <a:noFill/>
          <a:ln w="9525">
            <a:noFill/>
            <a:miter/>
          </a:ln>
          <a:effectLst>
            <a:outerShdw dist="28398" dir="3806096" algn="ctr" rotWithShape="0">
              <a:schemeClr val="folHlink">
                <a:alpha val="100000"/>
              </a:schemeClr>
            </a:outerShdw>
          </a:effectLst>
        </p:spPr>
        <p:txBody>
          <a:bodyPr wrap="square" lIns="91440" tIns="45720" rIns="91440" bIns="45720" anchor="t">
            <a:spAutoFit/>
          </a:bodyPr>
          <a:p>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Times New Roman" panose="02020603050405020304" charset="0"/>
              </a:rPr>
              <a:t>体例：诗体</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Times New Roman" panose="02020603050405020304" charset="0"/>
            </a:endParaRPr>
          </a:p>
        </p:txBody>
      </p:sp>
      <p:sp>
        <p:nvSpPr>
          <p:cNvPr id="15366" name="文本框5"/>
          <p:cNvSpPr txBox="1"/>
          <p:nvPr/>
        </p:nvSpPr>
        <p:spPr>
          <a:xfrm>
            <a:off x="4190683" y="4375468"/>
            <a:ext cx="1187450" cy="645160"/>
          </a:xfrm>
          <a:prstGeom prst="rect">
            <a:avLst/>
          </a:prstGeom>
          <a:noFill/>
          <a:ln w="9525">
            <a:noFill/>
            <a:miter/>
          </a:ln>
          <a:effectLst>
            <a:outerShdw dist="53882" dir="2699999" algn="ctr" rotWithShape="0">
              <a:schemeClr val="folHlink">
                <a:alpha val="100000"/>
              </a:schemeClr>
            </a:outerShdw>
          </a:effectLst>
        </p:spPr>
        <p:txBody>
          <a:bodyPr wrap="square" lIns="91440" tIns="45720" rIns="91440" bIns="45720" anchor="t">
            <a:spAutoFit/>
          </a:bodyPr>
          <a:p>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Times New Roman" panose="02020603050405020304" charset="0"/>
              </a:rPr>
              <a:t>特点</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Times New Roman" panose="02020603050405020304" charset="0"/>
            </a:endParaRPr>
          </a:p>
        </p:txBody>
      </p:sp>
      <p:sp>
        <p:nvSpPr>
          <p:cNvPr id="15367" name="文本框6"/>
          <p:cNvSpPr txBox="1"/>
          <p:nvPr/>
        </p:nvSpPr>
        <p:spPr>
          <a:xfrm>
            <a:off x="6538595" y="3258820"/>
            <a:ext cx="3204210" cy="2879090"/>
          </a:xfrm>
          <a:prstGeom prst="rect">
            <a:avLst/>
          </a:prstGeom>
          <a:noFill/>
          <a:ln w="9525">
            <a:noFill/>
            <a:miter/>
          </a:ln>
          <a:effectLst>
            <a:outerShdw dist="35921" dir="2699999" algn="ctr" rotWithShape="0">
              <a:schemeClr val="folHlink">
                <a:alpha val="100000"/>
              </a:schemeClr>
            </a:outerShdw>
          </a:effectLst>
        </p:spPr>
        <p:txBody>
          <a:bodyPr wrap="square" lIns="91440" tIns="45720" rIns="91440" bIns="45720" anchor="t">
            <a:spAutoFit/>
          </a:bodyPr>
          <a:p>
            <a:pPr>
              <a:lnSpc>
                <a:spcPct val="80000"/>
              </a:lnSpc>
            </a:pPr>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六字句为主</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spcBef>
                <a:spcPts val="2640"/>
              </a:spcBef>
            </a:pPr>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每句三拍</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spcBef>
                <a:spcPts val="2640"/>
              </a:spcBef>
            </a:pPr>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四句一节</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a:p>
            <a:pPr>
              <a:lnSpc>
                <a:spcPct val="80000"/>
              </a:lnSpc>
              <a:spcBef>
                <a:spcPts val="2640"/>
              </a:spcBef>
            </a:pPr>
            <a:r>
              <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rPr>
              <a:t>好用“兮”字</a:t>
            </a:r>
            <a:endParaRPr lang="zh-CN" altLang="en-US" sz="3600" b="1" noProof="1">
              <a:effectLst>
                <a:outerShdw blurRad="38100" dist="38100" dir="2700000">
                  <a:srgbClr val="C0C0C0"/>
                </a:outerShdw>
              </a:effectLst>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5368" name="自选图形1"/>
          <p:cNvSpPr/>
          <p:nvPr/>
        </p:nvSpPr>
        <p:spPr>
          <a:xfrm>
            <a:off x="3199765" y="866775"/>
            <a:ext cx="587375" cy="3848100"/>
          </a:xfrm>
          <a:prstGeom prst="leftBrace">
            <a:avLst>
              <a:gd name="adj1" fmla="val 47345"/>
              <a:gd name="adj2" fmla="val 50000"/>
            </a:avLst>
          </a:prstGeom>
          <a:noFill/>
          <a:ln w="57150" cap="flat" cmpd="sng">
            <a:solidFill>
              <a:srgbClr val="E4592E"/>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
        <p:nvSpPr>
          <p:cNvPr id="15369" name="自选图形2"/>
          <p:cNvSpPr/>
          <p:nvPr/>
        </p:nvSpPr>
        <p:spPr>
          <a:xfrm>
            <a:off x="5781993" y="3361690"/>
            <a:ext cx="352425" cy="2673350"/>
          </a:xfrm>
          <a:prstGeom prst="leftBrace">
            <a:avLst>
              <a:gd name="adj1" fmla="val 48428"/>
              <a:gd name="adj2" fmla="val 50000"/>
            </a:avLst>
          </a:prstGeom>
          <a:noFill/>
          <a:ln w="57150" cap="flat" cmpd="sng">
            <a:solidFill>
              <a:srgbClr val="E4592E"/>
            </a:solidFill>
            <a:prstDash val="solid"/>
            <a:round/>
            <a:headEnd type="none" w="med" len="med"/>
            <a:tailEnd type="none" w="med" len="med"/>
          </a:ln>
        </p:spPr>
        <p:txBody>
          <a:bodyPr anchor="t" anchorCtr="0"/>
          <a:p>
            <a:endParaRPr lang="zh-CN" altLang="en-US">
              <a:latin typeface="Times New Roman" panose="02020603050405020304" charset="0"/>
              <a:ea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15362"/>
                                        </p:tgtEl>
                                        <p:attrNameLst>
                                          <p:attrName>style.visibility</p:attrName>
                                        </p:attrNameLst>
                                      </p:cBhvr>
                                      <p:to>
                                        <p:strVal val="visible"/>
                                      </p:to>
                                    </p:set>
                                    <p:anim calcmode="lin" valueType="num">
                                      <p:cBhvr>
                                        <p:cTn id="7" dur="1000" fill="hold"/>
                                        <p:tgtEl>
                                          <p:spTgt spid="15362"/>
                                        </p:tgtEl>
                                        <p:attrNameLst>
                                          <p:attrName>ppt_w</p:attrName>
                                        </p:attrNameLst>
                                      </p:cBhvr>
                                      <p:tavLst>
                                        <p:tav tm="0">
                                          <p:val>
                                            <p:fltVal val="0.000000"/>
                                          </p:val>
                                        </p:tav>
                                        <p:tav tm="100000">
                                          <p:val>
                                            <p:strVal val="#ppt_w"/>
                                          </p:val>
                                        </p:tav>
                                      </p:tavLst>
                                    </p:anim>
                                    <p:anim calcmode="lin" valueType="num">
                                      <p:cBhvr>
                                        <p:cTn id="8" dur="1000" fill="hold"/>
                                        <p:tgtEl>
                                          <p:spTgt spid="15362"/>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5368"/>
                                        </p:tgtEl>
                                        <p:attrNameLst>
                                          <p:attrName>style.visibility</p:attrName>
                                        </p:attrNameLst>
                                      </p:cBhvr>
                                      <p:to>
                                        <p:strVal val="visible"/>
                                      </p:to>
                                    </p:set>
                                    <p:anim calcmode="lin" valueType="num">
                                      <p:cBhvr additive="base">
                                        <p:cTn id="12" dur="500" fill="hold"/>
                                        <p:tgtEl>
                                          <p:spTgt spid="15368"/>
                                        </p:tgtEl>
                                        <p:attrNameLst>
                                          <p:attrName>ppt_x</p:attrName>
                                        </p:attrNameLst>
                                      </p:cBhvr>
                                      <p:tavLst>
                                        <p:tav tm="0">
                                          <p:val>
                                            <p:strVal val="#ppt_x"/>
                                          </p:val>
                                        </p:tav>
                                        <p:tav tm="100000">
                                          <p:val>
                                            <p:strVal val="#ppt_x"/>
                                          </p:val>
                                        </p:tav>
                                      </p:tavLst>
                                    </p:anim>
                                    <p:anim calcmode="lin" valueType="num">
                                      <p:cBhvr additive="base">
                                        <p:cTn id="13" dur="500" fill="hold"/>
                                        <p:tgtEl>
                                          <p:spTgt spid="15368"/>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5363"/>
                                        </p:tgtEl>
                                        <p:attrNameLst>
                                          <p:attrName>style.visibility</p:attrName>
                                        </p:attrNameLst>
                                      </p:cBhvr>
                                      <p:to>
                                        <p:strVal val="visible"/>
                                      </p:to>
                                    </p:set>
                                    <p:anim calcmode="lin" valueType="num">
                                      <p:cBhvr additive="base">
                                        <p:cTn id="17" dur="500" fill="hold"/>
                                        <p:tgtEl>
                                          <p:spTgt spid="15363"/>
                                        </p:tgtEl>
                                        <p:attrNameLst>
                                          <p:attrName>ppt_x</p:attrName>
                                        </p:attrNameLst>
                                      </p:cBhvr>
                                      <p:tavLst>
                                        <p:tav tm="0">
                                          <p:val>
                                            <p:strVal val="#ppt_x"/>
                                          </p:val>
                                        </p:tav>
                                        <p:tav tm="100000">
                                          <p:val>
                                            <p:strVal val="#ppt_x"/>
                                          </p:val>
                                        </p:tav>
                                      </p:tavLst>
                                    </p:anim>
                                    <p:anim calcmode="lin" valueType="num">
                                      <p:cBhvr additive="base">
                                        <p:cTn id="18" dur="500" fill="hold"/>
                                        <p:tgtEl>
                                          <p:spTgt spid="1536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15364"/>
                                        </p:tgtEl>
                                        <p:attrNameLst>
                                          <p:attrName>style.visibility</p:attrName>
                                        </p:attrNameLst>
                                      </p:cBhvr>
                                      <p:to>
                                        <p:strVal val="visible"/>
                                      </p:to>
                                    </p:set>
                                    <p:anim calcmode="lin" valueType="num">
                                      <p:cBhvr additive="base">
                                        <p:cTn id="22" dur="500" fill="hold"/>
                                        <p:tgtEl>
                                          <p:spTgt spid="15364"/>
                                        </p:tgtEl>
                                        <p:attrNameLst>
                                          <p:attrName>ppt_x</p:attrName>
                                        </p:attrNameLst>
                                      </p:cBhvr>
                                      <p:tavLst>
                                        <p:tav tm="0">
                                          <p:val>
                                            <p:strVal val="#ppt_x"/>
                                          </p:val>
                                        </p:tav>
                                        <p:tav tm="100000">
                                          <p:val>
                                            <p:strVal val="#ppt_x"/>
                                          </p:val>
                                        </p:tav>
                                      </p:tavLst>
                                    </p:anim>
                                    <p:anim calcmode="lin" valueType="num">
                                      <p:cBhvr additive="base">
                                        <p:cTn id="23" dur="500" fill="hold"/>
                                        <p:tgtEl>
                                          <p:spTgt spid="15364"/>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15365"/>
                                        </p:tgtEl>
                                        <p:attrNameLst>
                                          <p:attrName>style.visibility</p:attrName>
                                        </p:attrNameLst>
                                      </p:cBhvr>
                                      <p:to>
                                        <p:strVal val="visible"/>
                                      </p:to>
                                    </p:set>
                                    <p:anim calcmode="lin" valueType="num">
                                      <p:cBhvr additive="base">
                                        <p:cTn id="27" dur="500" fill="hold"/>
                                        <p:tgtEl>
                                          <p:spTgt spid="15365"/>
                                        </p:tgtEl>
                                        <p:attrNameLst>
                                          <p:attrName>ppt_x</p:attrName>
                                        </p:attrNameLst>
                                      </p:cBhvr>
                                      <p:tavLst>
                                        <p:tav tm="0">
                                          <p:val>
                                            <p:strVal val="#ppt_x"/>
                                          </p:val>
                                        </p:tav>
                                        <p:tav tm="100000">
                                          <p:val>
                                            <p:strVal val="#ppt_x"/>
                                          </p:val>
                                        </p:tav>
                                      </p:tavLst>
                                    </p:anim>
                                    <p:anim calcmode="lin" valueType="num">
                                      <p:cBhvr additive="base">
                                        <p:cTn id="28" dur="500" fill="hold"/>
                                        <p:tgtEl>
                                          <p:spTgt spid="15365"/>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p:cTn id="32" dur="500" fill="hold"/>
                                        <p:tgtEl>
                                          <p:spTgt spid="15366"/>
                                        </p:tgtEl>
                                        <p:attrNameLst>
                                          <p:attrName>ppt_x</p:attrName>
                                        </p:attrNameLst>
                                      </p:cBhvr>
                                      <p:tavLst>
                                        <p:tav tm="0">
                                          <p:val>
                                            <p:strVal val="#ppt_x"/>
                                          </p:val>
                                        </p:tav>
                                        <p:tav tm="100000">
                                          <p:val>
                                            <p:strVal val="#ppt_x"/>
                                          </p:val>
                                        </p:tav>
                                      </p:tavLst>
                                    </p:anim>
                                    <p:anim calcmode="lin" valueType="num">
                                      <p:cBhvr>
                                        <p:cTn id="33" dur="500" fill="hold"/>
                                        <p:tgtEl>
                                          <p:spTgt spid="15366"/>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15369"/>
                                        </p:tgtEl>
                                        <p:attrNameLst>
                                          <p:attrName>style.visibility</p:attrName>
                                        </p:attrNameLst>
                                      </p:cBhvr>
                                      <p:to>
                                        <p:strVal val="visible"/>
                                      </p:to>
                                    </p:set>
                                    <p:anim calcmode="lin" valueType="num">
                                      <p:cBhvr additive="base">
                                        <p:cTn id="37" dur="500" fill="hold"/>
                                        <p:tgtEl>
                                          <p:spTgt spid="15369"/>
                                        </p:tgtEl>
                                        <p:attrNameLst>
                                          <p:attrName>ppt_x</p:attrName>
                                        </p:attrNameLst>
                                      </p:cBhvr>
                                      <p:tavLst>
                                        <p:tav tm="0">
                                          <p:val>
                                            <p:strVal val="#ppt_x"/>
                                          </p:val>
                                        </p:tav>
                                        <p:tav tm="100000">
                                          <p:val>
                                            <p:strVal val="#ppt_x"/>
                                          </p:val>
                                        </p:tav>
                                      </p:tavLst>
                                    </p:anim>
                                    <p:anim calcmode="lin" valueType="num">
                                      <p:cBhvr additive="base">
                                        <p:cTn id="38" dur="500" fill="hold"/>
                                        <p:tgtEl>
                                          <p:spTgt spid="15369"/>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15367"/>
                                        </p:tgtEl>
                                        <p:attrNameLst>
                                          <p:attrName>style.visibility</p:attrName>
                                        </p:attrNameLst>
                                      </p:cBhvr>
                                      <p:to>
                                        <p:strVal val="visible"/>
                                      </p:to>
                                    </p:set>
                                    <p:anim calcmode="lin" valueType="num">
                                      <p:cBhvr additive="base">
                                        <p:cTn id="42" dur="500" fill="hold"/>
                                        <p:tgtEl>
                                          <p:spTgt spid="15367"/>
                                        </p:tgtEl>
                                        <p:attrNameLst>
                                          <p:attrName>ppt_x</p:attrName>
                                        </p:attrNameLst>
                                      </p:cBhvr>
                                      <p:tavLst>
                                        <p:tav tm="0">
                                          <p:val>
                                            <p:strVal val="#ppt_x"/>
                                          </p:val>
                                        </p:tav>
                                        <p:tav tm="100000">
                                          <p:val>
                                            <p:strVal val="#ppt_x"/>
                                          </p:val>
                                        </p:tav>
                                      </p:tavLst>
                                    </p:anim>
                                    <p:anim calcmode="lin" valueType="num">
                                      <p:cBhvr additive="base">
                                        <p:cTn id="43"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ldLvl="0" animBg="1" advAuto="1000"/>
      <p:bldP spid="15364" grpId="0" bldLvl="0" animBg="1" advAuto="1000"/>
      <p:bldP spid="15365" grpId="0" bldLvl="0" animBg="1" advAuto="1000"/>
      <p:bldP spid="15366" grpId="0" bldLvl="0" animBg="1" advAuto="1000"/>
      <p:bldP spid="15367" grpId="0" bldLvl="0" animBg="1" advAuto="1000"/>
      <p:bldP spid="1536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文本框 1"/>
          <p:cNvSpPr txBox="1"/>
          <p:nvPr/>
        </p:nvSpPr>
        <p:spPr>
          <a:xfrm>
            <a:off x="2413000" y="590550"/>
            <a:ext cx="8086725" cy="5922645"/>
          </a:xfrm>
          <a:prstGeom prst="rect">
            <a:avLst/>
          </a:prstGeom>
          <a:noFill/>
          <a:ln w="9525">
            <a:noFill/>
          </a:ln>
        </p:spPr>
        <p:txBody>
          <a:bodyPr wrap="square" anchor="t" anchorCtr="0">
            <a:spAutoFit/>
          </a:bodyPr>
          <a:p>
            <a:pPr>
              <a:lnSpc>
                <a:spcPct val="120000"/>
              </a:lnSpc>
            </a:pPr>
            <a:r>
              <a:rPr lang="en-US" altLang="zh-CN" sz="3600" b="1">
                <a:solidFill>
                  <a:srgbClr val="FF0000"/>
                </a:solidFill>
                <a:latin typeface="华文中宋" panose="02010600040101010101" pitchFamily="2" charset="-122"/>
                <a:ea typeface="华文中宋" panose="02010600040101010101" pitchFamily="2" charset="-122"/>
              </a:rPr>
              <a:t>3 </a:t>
            </a:r>
            <a:r>
              <a:rPr lang="zh-CN" altLang="en-US" sz="3600" b="1">
                <a:solidFill>
                  <a:srgbClr val="FF0000"/>
                </a:solidFill>
                <a:latin typeface="华文中宋" panose="02010600040101010101" pitchFamily="2" charset="-122"/>
                <a:ea typeface="华文中宋" panose="02010600040101010101" pitchFamily="2" charset="-122"/>
              </a:rPr>
              <a:t>、省略句</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a:solidFill>
                  <a:srgbClr val="000000"/>
                </a:solidFill>
                <a:latin typeface="华文中宋" panose="02010600040101010101" pitchFamily="2" charset="-122"/>
                <a:ea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rPr>
              <a:t>1</a:t>
            </a:r>
            <a:r>
              <a:rPr lang="zh-CN" altLang="en-US" sz="3600" b="1">
                <a:solidFill>
                  <a:srgbClr val="000000"/>
                </a:solidFill>
                <a:latin typeface="华文中宋" panose="02010600040101010101" pitchFamily="2" charset="-122"/>
                <a:ea typeface="华文中宋" panose="02010600040101010101" pitchFamily="2" charset="-122"/>
              </a:rPr>
              <a:t>）情在骏奔（</a:t>
            </a:r>
            <a:r>
              <a:rPr lang="zh-CN" altLang="en-US" sz="3600" b="1">
                <a:solidFill>
                  <a:srgbClr val="311DC8"/>
                </a:solidFill>
                <a:latin typeface="华文中宋" panose="02010600040101010101" pitchFamily="2" charset="-122"/>
                <a:ea typeface="华文中宋" panose="02010600040101010101" pitchFamily="2" charset="-122"/>
              </a:rPr>
              <a:t>省略主语“余”</a:t>
            </a:r>
            <a:r>
              <a:rPr lang="zh-CN" altLang="en-US" sz="3600" b="1">
                <a:solidFill>
                  <a:schemeClr val="accent2"/>
                </a:solidFill>
                <a:latin typeface="华文中宋" panose="02010600040101010101" pitchFamily="2" charset="-122"/>
                <a:ea typeface="华文中宋" panose="02010600040101010101" pitchFamily="2" charset="-122"/>
              </a:rPr>
              <a:t>）</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a:solidFill>
                  <a:srgbClr val="000000"/>
                </a:solidFill>
                <a:latin typeface="华文中宋" panose="02010600040101010101" pitchFamily="2" charset="-122"/>
                <a:ea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rPr>
              <a:t>2</a:t>
            </a:r>
            <a:r>
              <a:rPr lang="zh-CN" altLang="en-US" sz="3600" b="1">
                <a:solidFill>
                  <a:srgbClr val="000000"/>
                </a:solidFill>
                <a:latin typeface="华文中宋" panose="02010600040101010101" pitchFamily="2" charset="-122"/>
                <a:ea typeface="华文中宋" panose="02010600040101010101" pitchFamily="2" charset="-122"/>
              </a:rPr>
              <a:t>）寓形宇内复几时</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chemeClr val="accent2"/>
                </a:solidFill>
                <a:latin typeface="华文中宋" panose="02010600040101010101" pitchFamily="2" charset="-122"/>
                <a:ea typeface="华文中宋" panose="02010600040101010101" pitchFamily="2" charset="-122"/>
              </a:rPr>
              <a:t>（</a:t>
            </a:r>
            <a:r>
              <a:rPr lang="zh-CN" altLang="en-US" sz="3200" b="1">
                <a:solidFill>
                  <a:srgbClr val="311DC8"/>
                </a:solidFill>
                <a:latin typeface="华文中宋" panose="02010600040101010101" pitchFamily="2" charset="-122"/>
                <a:ea typeface="华文中宋" panose="02010600040101010101" pitchFamily="2" charset="-122"/>
              </a:rPr>
              <a:t>“形”与“宇”之间省略介词“于”</a:t>
            </a:r>
            <a:r>
              <a:rPr lang="zh-CN" altLang="en-US" sz="3200" b="1">
                <a:solidFill>
                  <a:schemeClr val="accent2"/>
                </a:solidFill>
                <a:latin typeface="华文中宋" panose="02010600040101010101" pitchFamily="2" charset="-122"/>
                <a:ea typeface="华文中宋" panose="02010600040101010101" pitchFamily="2" charset="-122"/>
              </a:rPr>
              <a:t>）</a:t>
            </a:r>
            <a:r>
              <a:rPr lang="zh-CN" altLang="en-US" sz="3200" b="1">
                <a:solidFill>
                  <a:srgbClr val="000000"/>
                </a:solidFill>
                <a:latin typeface="华文中宋" panose="02010600040101010101" pitchFamily="2" charset="-122"/>
                <a:ea typeface="华文中宋" panose="02010600040101010101" pitchFamily="2" charset="-122"/>
              </a:rPr>
              <a:t> </a:t>
            </a:r>
            <a:endParaRPr lang="zh-CN" altLang="en-US"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a:solidFill>
                  <a:srgbClr val="000000"/>
                </a:solidFill>
                <a:latin typeface="华文中宋" panose="02010600040101010101" pitchFamily="2" charset="-122"/>
                <a:ea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rPr>
              <a:t>3</a:t>
            </a:r>
            <a:r>
              <a:rPr lang="zh-CN" altLang="en-US" sz="3600" b="1">
                <a:solidFill>
                  <a:srgbClr val="000000"/>
                </a:solidFill>
                <a:latin typeface="华文中宋" panose="02010600040101010101" pitchFamily="2" charset="-122"/>
                <a:ea typeface="华文中宋" panose="02010600040101010101" pitchFamily="2" charset="-122"/>
              </a:rPr>
              <a:t>）稚子候门</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a:t>
            </a:r>
            <a:r>
              <a:rPr lang="zh-CN" altLang="en-US" sz="3200" b="1">
                <a:solidFill>
                  <a:srgbClr val="311DC8"/>
                </a:solidFill>
                <a:latin typeface="华文中宋" panose="02010600040101010101" pitchFamily="2" charset="-122"/>
                <a:ea typeface="华文中宋" panose="02010600040101010101" pitchFamily="2" charset="-122"/>
              </a:rPr>
              <a:t>省略“于”，正常语序应为：稚子于门候</a:t>
            </a:r>
            <a:r>
              <a:rPr lang="zh-CN" altLang="en-US" sz="32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en-US" altLang="zh-CN" sz="3600" b="1">
                <a:solidFill>
                  <a:srgbClr val="FF0000"/>
                </a:solidFill>
                <a:latin typeface="华文中宋" panose="02010600040101010101" pitchFamily="2" charset="-122"/>
                <a:ea typeface="华文中宋" panose="02010600040101010101" pitchFamily="2" charset="-122"/>
              </a:rPr>
              <a:t>4</a:t>
            </a:r>
            <a:r>
              <a:rPr lang="zh-CN" altLang="en-US" sz="3600" b="1">
                <a:solidFill>
                  <a:srgbClr val="FF0000"/>
                </a:solidFill>
                <a:latin typeface="华文中宋" panose="02010600040101010101" pitchFamily="2" charset="-122"/>
                <a:ea typeface="华文中宋" panose="02010600040101010101" pitchFamily="2" charset="-122"/>
              </a:rPr>
              <a:t>、</a:t>
            </a:r>
            <a:r>
              <a:rPr lang="en-US" altLang="zh-CN" sz="3600" b="1">
                <a:solidFill>
                  <a:srgbClr val="FF0000"/>
                </a:solidFill>
                <a:latin typeface="华文中宋" panose="02010600040101010101" pitchFamily="2" charset="-122"/>
                <a:ea typeface="华文中宋" panose="02010600040101010101" pitchFamily="2" charset="-122"/>
              </a:rPr>
              <a:t> </a:t>
            </a:r>
            <a:r>
              <a:rPr lang="zh-CN" altLang="en-US" sz="3600" b="1">
                <a:solidFill>
                  <a:srgbClr val="FF0000"/>
                </a:solidFill>
                <a:latin typeface="华文中宋" panose="02010600040101010101" pitchFamily="2" charset="-122"/>
                <a:ea typeface="华文中宋" panose="02010600040101010101" pitchFamily="2" charset="-122"/>
              </a:rPr>
              <a:t>被动句</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a:solidFill>
                  <a:srgbClr val="000000"/>
                </a:solidFill>
                <a:latin typeface="华文中宋" panose="02010600040101010101" pitchFamily="2" charset="-122"/>
                <a:ea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rPr>
              <a:t>1</a:t>
            </a:r>
            <a:r>
              <a:rPr lang="zh-CN" altLang="en-US" sz="3600" b="1">
                <a:solidFill>
                  <a:srgbClr val="000000"/>
                </a:solidFill>
                <a:latin typeface="华文中宋" panose="02010600040101010101" pitchFamily="2" charset="-122"/>
                <a:ea typeface="华文中宋" panose="02010600040101010101" pitchFamily="2" charset="-122"/>
              </a:rPr>
              <a:t>）遂见用于小邑（</a:t>
            </a:r>
            <a:r>
              <a:rPr lang="zh-CN" altLang="en-US" sz="3600" b="1">
                <a:solidFill>
                  <a:srgbClr val="311DC8"/>
                </a:solidFill>
                <a:latin typeface="华文中宋" panose="02010600040101010101" pitchFamily="2" charset="-122"/>
                <a:ea typeface="华文中宋" panose="02010600040101010101" pitchFamily="2" charset="-122"/>
              </a:rPr>
              <a:t>见，被</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600" b="1">
                <a:solidFill>
                  <a:srgbClr val="000000"/>
                </a:solidFill>
                <a:latin typeface="华文中宋" panose="02010600040101010101" pitchFamily="2" charset="-122"/>
                <a:ea typeface="华文中宋" panose="02010600040101010101" pitchFamily="2" charset="-122"/>
              </a:rPr>
              <a:t>　　（</a:t>
            </a:r>
            <a:r>
              <a:rPr lang="en-US" altLang="zh-CN" sz="3600" b="1">
                <a:solidFill>
                  <a:srgbClr val="000000"/>
                </a:solidFill>
                <a:latin typeface="华文中宋" panose="02010600040101010101" pitchFamily="2" charset="-122"/>
                <a:ea typeface="华文中宋" panose="02010600040101010101" pitchFamily="2" charset="-122"/>
              </a:rPr>
              <a:t>2</a:t>
            </a:r>
            <a:r>
              <a:rPr lang="zh-CN" altLang="en-US" sz="3600" b="1">
                <a:solidFill>
                  <a:srgbClr val="000000"/>
                </a:solidFill>
                <a:latin typeface="华文中宋" panose="02010600040101010101" pitchFamily="2" charset="-122"/>
                <a:ea typeface="华文中宋" panose="02010600040101010101" pitchFamily="2" charset="-122"/>
              </a:rPr>
              <a:t>）既自以心为形役（</a:t>
            </a:r>
            <a:r>
              <a:rPr lang="zh-CN" altLang="en-US" sz="3600" b="1">
                <a:solidFill>
                  <a:srgbClr val="311DC8"/>
                </a:solidFill>
                <a:latin typeface="华文中宋" panose="02010600040101010101" pitchFamily="2" charset="-122"/>
                <a:ea typeface="华文中宋" panose="02010600040101010101" pitchFamily="2" charset="-122"/>
              </a:rPr>
              <a:t>为，被</a:t>
            </a:r>
            <a:r>
              <a:rPr lang="zh-CN" altLang="en-US" sz="3600" b="1">
                <a:solidFill>
                  <a:srgbClr val="000000"/>
                </a:solidFill>
                <a:latin typeface="华文中宋" panose="02010600040101010101" pitchFamily="2" charset="-122"/>
                <a:ea typeface="华文中宋" panose="02010600040101010101" pitchFamily="2" charset="-122"/>
              </a:rPr>
              <a:t>） </a:t>
            </a:r>
            <a:endParaRPr lang="zh-CN" altLang="en-US" sz="36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3969"/>
                                        </p:tgtEl>
                                        <p:attrNameLst>
                                          <p:attrName>style.visibility</p:attrName>
                                        </p:attrNameLst>
                                      </p:cBhvr>
                                      <p:to>
                                        <p:strVal val="visible"/>
                                      </p:to>
                                    </p:set>
                                    <p:anim calcmode="lin" valueType="num">
                                      <p:cBhvr>
                                        <p:cTn id="7" dur="1000" fill="hold"/>
                                        <p:tgtEl>
                                          <p:spTgt spid="83969"/>
                                        </p:tgtEl>
                                        <p:attrNameLst>
                                          <p:attrName>ppt_w</p:attrName>
                                        </p:attrNameLst>
                                      </p:cBhvr>
                                      <p:tavLst>
                                        <p:tav tm="0">
                                          <p:val>
                                            <p:strVal val="#ppt_w*0.70"/>
                                          </p:val>
                                        </p:tav>
                                        <p:tav tm="100000">
                                          <p:val>
                                            <p:strVal val="#ppt_w"/>
                                          </p:val>
                                        </p:tav>
                                      </p:tavLst>
                                    </p:anim>
                                    <p:anim calcmode="lin" valueType="num">
                                      <p:cBhvr>
                                        <p:cTn id="8" dur="1000" fill="hold"/>
                                        <p:tgtEl>
                                          <p:spTgt spid="83969"/>
                                        </p:tgtEl>
                                        <p:attrNameLst>
                                          <p:attrName>ppt_h</p:attrName>
                                        </p:attrNameLst>
                                      </p:cBhvr>
                                      <p:tavLst>
                                        <p:tav tm="0">
                                          <p:val>
                                            <p:strVal val="#ppt_h"/>
                                          </p:val>
                                        </p:tav>
                                        <p:tav tm="100000">
                                          <p:val>
                                            <p:strVal val="#ppt_h"/>
                                          </p:val>
                                        </p:tav>
                                      </p:tavLst>
                                    </p:anim>
                                    <p:animEffect transition="in" filter="fade">
                                      <p:cBhvr>
                                        <p:cTn id="9" dur="1000"/>
                                        <p:tgtEl>
                                          <p:spTgt spid="839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94210"/>
          <p:cNvSpPr>
            <a:spLocks noGrp="1"/>
          </p:cNvSpPr>
          <p:nvPr>
            <p:ph type="title"/>
          </p:nvPr>
        </p:nvSpPr>
        <p:spPr>
          <a:xfrm>
            <a:off x="4429125" y="314325"/>
            <a:ext cx="2368550" cy="647700"/>
          </a:xfrm>
          <a:solidFill>
            <a:srgbClr val="FFFF00"/>
          </a:solidFill>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000" b="1" i="0" u="none" strike="noStrike" kern="1200" cap="none" spc="200" normalizeH="0" baseline="0" noProof="1">
                <a:solidFill>
                  <a:srgbClr val="CC3300"/>
                </a:solidFill>
                <a:uFillTx/>
                <a:latin typeface="微软雅黑" panose="020B0503020204020204" charset="-122"/>
                <a:ea typeface="+mj-ea"/>
                <a:cs typeface="+mj-cs"/>
                <a:sym typeface="微软雅黑" panose="020B0503020204020204" charset="-122"/>
              </a:rPr>
              <a:t>疑问代词</a:t>
            </a:r>
            <a:endParaRPr kumimoji="0" lang="zh-CN" altLang="en-US" sz="4000" b="1" i="0" u="none" strike="noStrike" kern="1200" cap="none" spc="200" normalizeH="0" baseline="0" noProof="1">
              <a:solidFill>
                <a:srgbClr val="CC3300"/>
              </a:solidFill>
              <a:uFillTx/>
              <a:latin typeface="微软雅黑" panose="020B0503020204020204" charset="-122"/>
              <a:ea typeface="+mj-ea"/>
              <a:cs typeface="+mj-cs"/>
              <a:sym typeface="微软雅黑" panose="020B0503020204020204" charset="-122"/>
            </a:endParaRPr>
          </a:p>
        </p:txBody>
      </p:sp>
      <p:sp>
        <p:nvSpPr>
          <p:cNvPr id="94212" name="内容占位符 94211"/>
          <p:cNvSpPr>
            <a:spLocks noGrp="1"/>
          </p:cNvSpPr>
          <p:nvPr>
            <p:ph idx="1"/>
          </p:nvPr>
        </p:nvSpPr>
        <p:spPr>
          <a:xfrm>
            <a:off x="2025650" y="1295400"/>
            <a:ext cx="8140700" cy="5041900"/>
          </a:xfrm>
        </p:spPr>
        <p:txBody>
          <a:bodyPr lIns="101600" tIns="0" rIns="82550" bIns="0" rtlCol="0">
            <a:noAutofit/>
          </a:bodyPr>
          <a:p>
            <a:pPr marL="0" marR="0" indent="0" algn="just" defTabSz="914400" rtl="0" eaLnBrk="1" fontAlgn="base" latinLnBrk="0" hangingPunct="1">
              <a:lnSpc>
                <a:spcPct val="130000"/>
              </a:lnSpc>
              <a:spcBef>
                <a:spcPct val="20000"/>
              </a:spcBef>
              <a:spcAft>
                <a:spcPct val="0"/>
              </a:spcAft>
              <a:buClrTx/>
              <a:buSzTx/>
              <a:buFontTx/>
              <a:buNone/>
            </a:pP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田园将芜</a:t>
            </a:r>
            <a:r>
              <a:rPr kumimoji="0" lang="zh-CN" altLang="en-US" sz="40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胡</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不归   （</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为什么</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endPar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just" defTabSz="914400" rtl="0" eaLnBrk="1" fontAlgn="base" latinLnBrk="0" hangingPunct="1">
              <a:lnSpc>
                <a:spcPct val="130000"/>
              </a:lnSpc>
              <a:spcBef>
                <a:spcPct val="20000"/>
              </a:spcBef>
              <a:spcAft>
                <a:spcPct val="0"/>
              </a:spcAft>
              <a:buClrTx/>
              <a:buSzTx/>
              <a:buFontTx/>
              <a:buNone/>
            </a:pPr>
            <a:r>
              <a:rPr kumimoji="0" lang="zh-CN" altLang="en-US" sz="40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奚</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惆怅而独悲      （</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为什么</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endPar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just" defTabSz="914400" rtl="0" eaLnBrk="1" fontAlgn="base" latinLnBrk="0" hangingPunct="1">
              <a:lnSpc>
                <a:spcPct val="130000"/>
              </a:lnSpc>
              <a:spcBef>
                <a:spcPct val="20000"/>
              </a:spcBef>
              <a:spcAft>
                <a:spcPct val="0"/>
              </a:spcAft>
              <a:buClrTx/>
              <a:buSzTx/>
              <a:buFontTx/>
              <a:buNone/>
            </a:pP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复驾言兮</a:t>
            </a:r>
            <a:r>
              <a:rPr kumimoji="0" lang="zh-CN" altLang="en-US" sz="40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焉</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求      （</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什么</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endPar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just" defTabSz="914400" rtl="0" eaLnBrk="1" fontAlgn="base" latinLnBrk="0" hangingPunct="1">
              <a:lnSpc>
                <a:spcPct val="130000"/>
              </a:lnSpc>
              <a:spcBef>
                <a:spcPct val="20000"/>
              </a:spcBef>
              <a:spcAft>
                <a:spcPct val="0"/>
              </a:spcAft>
              <a:buClrTx/>
              <a:buSzTx/>
              <a:buFontTx/>
              <a:buNone/>
            </a:pPr>
            <a:r>
              <a:rPr kumimoji="0" lang="zh-CN" altLang="en-US" sz="40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曷</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不委心任去留   （</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何</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a:t>
            </a:r>
            <a:endPar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endParaRPr>
          </a:p>
          <a:p>
            <a:pPr marL="0" marR="0" indent="0" algn="l" defTabSz="914400" rtl="0" eaLnBrk="1" fontAlgn="base" latinLnBrk="0" hangingPunct="1">
              <a:lnSpc>
                <a:spcPct val="130000"/>
              </a:lnSpc>
              <a:spcBef>
                <a:spcPct val="20000"/>
              </a:spcBef>
              <a:spcAft>
                <a:spcPct val="0"/>
              </a:spcAft>
              <a:buClrTx/>
              <a:buSzTx/>
              <a:buFontTx/>
              <a:buNone/>
            </a:pPr>
            <a:r>
              <a:rPr kumimoji="0" lang="zh-CN" altLang="en-US" sz="40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华文中宋" panose="02010600040101010101" pitchFamily="2" charset="-122"/>
              </a:rPr>
              <a:t>胡</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为乎遑遑欲</a:t>
            </a:r>
            <a:r>
              <a:rPr kumimoji="0" lang="zh-CN" altLang="en-US" sz="4000" b="1" i="0" u="sng"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何</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之（</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为什么，哪</a:t>
            </a:r>
            <a:r>
              <a:rPr kumimoji="0" lang="zh-CN" altLang="en-US" sz="4000" b="1" i="0" u="none" strike="noStrike" kern="1200" cap="none" spc="0" normalizeH="0" baseline="0" noProof="1">
                <a:solidFill>
                  <a:srgbClr val="1D04DC"/>
                </a:solidFill>
                <a:uFillTx/>
                <a:latin typeface="华文中宋" panose="02010600040101010101" pitchFamily="2" charset="-122"/>
                <a:ea typeface="华文中宋" panose="02010600040101010101" pitchFamily="2" charset="-122"/>
                <a:cs typeface="华文中宋" panose="02010600040101010101" pitchFamily="2" charset="-122"/>
              </a:rPr>
              <a:t>里</a:t>
            </a:r>
            <a:r>
              <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rPr>
              <a:t>） </a:t>
            </a:r>
            <a:endParaRPr kumimoji="0" lang="zh-CN" altLang="en-US" sz="4000" b="1" i="0" u="none" strike="noStrike" kern="1200" cap="none" spc="0" normalizeH="0" baseline="0" noProof="1">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0658"/>
                                        </p:tgtEl>
                                        <p:attrNameLst>
                                          <p:attrName>style.visibility</p:attrName>
                                        </p:attrNameLst>
                                      </p:cBhvr>
                                      <p:to>
                                        <p:strVal val="visible"/>
                                      </p:to>
                                    </p:set>
                                    <p:anim calcmode="lin" valueType="num">
                                      <p:cBhvr additive="base">
                                        <p:cTn id="7" dur="1000" fill="hold"/>
                                        <p:tgtEl>
                                          <p:spTgt spid="70658"/>
                                        </p:tgtEl>
                                        <p:attrNameLst>
                                          <p:attrName>ppt_x</p:attrName>
                                        </p:attrNameLst>
                                      </p:cBhvr>
                                      <p:tavLst>
                                        <p:tav tm="0">
                                          <p:val>
                                            <p:strVal val="#ppt_x"/>
                                          </p:val>
                                        </p:tav>
                                        <p:tav tm="100000">
                                          <p:val>
                                            <p:strVal val="#ppt_x"/>
                                          </p:val>
                                        </p:tav>
                                      </p:tavLst>
                                    </p:anim>
                                    <p:anim calcmode="lin" valueType="num">
                                      <p:cBhvr additive="base">
                                        <p:cTn id="8" dur="1000" fill="hold"/>
                                        <p:tgtEl>
                                          <p:spTgt spid="7065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94212">
                                            <p:txEl>
                                              <p:charRg st="0" end="13"/>
                                            </p:txEl>
                                          </p:spTgt>
                                        </p:tgtEl>
                                        <p:attrNameLst>
                                          <p:attrName>style.visibility</p:attrName>
                                        </p:attrNameLst>
                                      </p:cBhvr>
                                      <p:to>
                                        <p:strVal val="visible"/>
                                      </p:to>
                                    </p:set>
                                    <p:anim calcmode="lin" valueType="num">
                                      <p:cBhvr>
                                        <p:cTn id="12" dur="1000" fill="hold"/>
                                        <p:tgtEl>
                                          <p:spTgt spid="94212">
                                            <p:txEl>
                                              <p:charRg st="0" end="13"/>
                                            </p:txEl>
                                          </p:spTgt>
                                        </p:tgtEl>
                                        <p:attrNameLst>
                                          <p:attrName>ppt_w</p:attrName>
                                        </p:attrNameLst>
                                      </p:cBhvr>
                                      <p:tavLst>
                                        <p:tav tm="0">
                                          <p:val>
                                            <p:strVal val="#ppt_w*0.70"/>
                                          </p:val>
                                        </p:tav>
                                        <p:tav tm="100000">
                                          <p:val>
                                            <p:strVal val="#ppt_w"/>
                                          </p:val>
                                        </p:tav>
                                      </p:tavLst>
                                    </p:anim>
                                    <p:anim calcmode="lin" valueType="num">
                                      <p:cBhvr>
                                        <p:cTn id="13" dur="1000" fill="hold"/>
                                        <p:tgtEl>
                                          <p:spTgt spid="94212">
                                            <p:txEl>
                                              <p:charRg st="0" end="13"/>
                                            </p:txEl>
                                          </p:spTgt>
                                        </p:tgtEl>
                                        <p:attrNameLst>
                                          <p:attrName>ppt_h</p:attrName>
                                        </p:attrNameLst>
                                      </p:cBhvr>
                                      <p:tavLst>
                                        <p:tav tm="0">
                                          <p:val>
                                            <p:strVal val="#ppt_h"/>
                                          </p:val>
                                        </p:tav>
                                        <p:tav tm="100000">
                                          <p:val>
                                            <p:strVal val="#ppt_h"/>
                                          </p:val>
                                        </p:tav>
                                      </p:tavLst>
                                    </p:anim>
                                    <p:animEffect transition="in" filter="fade">
                                      <p:cBhvr>
                                        <p:cTn id="14" dur="1000"/>
                                        <p:tgtEl>
                                          <p:spTgt spid="94212">
                                            <p:txEl>
                                              <p:charRg st="0" end="13"/>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94212">
                                            <p:txEl>
                                              <p:charRg st="13" end="25"/>
                                            </p:txEl>
                                          </p:spTgt>
                                        </p:tgtEl>
                                        <p:attrNameLst>
                                          <p:attrName>style.visibility</p:attrName>
                                        </p:attrNameLst>
                                      </p:cBhvr>
                                      <p:to>
                                        <p:strVal val="visible"/>
                                      </p:to>
                                    </p:set>
                                    <p:anim calcmode="lin" valueType="num">
                                      <p:cBhvr>
                                        <p:cTn id="17" dur="1000" fill="hold"/>
                                        <p:tgtEl>
                                          <p:spTgt spid="94212">
                                            <p:txEl>
                                              <p:charRg st="13" end="25"/>
                                            </p:txEl>
                                          </p:spTgt>
                                        </p:tgtEl>
                                        <p:attrNameLst>
                                          <p:attrName>ppt_w</p:attrName>
                                        </p:attrNameLst>
                                      </p:cBhvr>
                                      <p:tavLst>
                                        <p:tav tm="0">
                                          <p:val>
                                            <p:strVal val="#ppt_w*0.70"/>
                                          </p:val>
                                        </p:tav>
                                        <p:tav tm="100000">
                                          <p:val>
                                            <p:strVal val="#ppt_w"/>
                                          </p:val>
                                        </p:tav>
                                      </p:tavLst>
                                    </p:anim>
                                    <p:anim calcmode="lin" valueType="num">
                                      <p:cBhvr>
                                        <p:cTn id="18" dur="1000" fill="hold"/>
                                        <p:tgtEl>
                                          <p:spTgt spid="94212">
                                            <p:txEl>
                                              <p:charRg st="13" end="25"/>
                                            </p:txEl>
                                          </p:spTgt>
                                        </p:tgtEl>
                                        <p:attrNameLst>
                                          <p:attrName>ppt_h</p:attrName>
                                        </p:attrNameLst>
                                      </p:cBhvr>
                                      <p:tavLst>
                                        <p:tav tm="0">
                                          <p:val>
                                            <p:strVal val="#ppt_h"/>
                                          </p:val>
                                        </p:tav>
                                        <p:tav tm="100000">
                                          <p:val>
                                            <p:strVal val="#ppt_h"/>
                                          </p:val>
                                        </p:tav>
                                      </p:tavLst>
                                    </p:anim>
                                    <p:animEffect transition="in" filter="fade">
                                      <p:cBhvr>
                                        <p:cTn id="19" dur="1000"/>
                                        <p:tgtEl>
                                          <p:spTgt spid="94212">
                                            <p:txEl>
                                              <p:charRg st="13" end="25"/>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94212">
                                            <p:txEl>
                                              <p:charRg st="25" end="36"/>
                                            </p:txEl>
                                          </p:spTgt>
                                        </p:tgtEl>
                                        <p:attrNameLst>
                                          <p:attrName>style.visibility</p:attrName>
                                        </p:attrNameLst>
                                      </p:cBhvr>
                                      <p:to>
                                        <p:strVal val="visible"/>
                                      </p:to>
                                    </p:set>
                                    <p:anim calcmode="lin" valueType="num">
                                      <p:cBhvr>
                                        <p:cTn id="22" dur="1000" fill="hold"/>
                                        <p:tgtEl>
                                          <p:spTgt spid="94212">
                                            <p:txEl>
                                              <p:charRg st="25" end="36"/>
                                            </p:txEl>
                                          </p:spTgt>
                                        </p:tgtEl>
                                        <p:attrNameLst>
                                          <p:attrName>ppt_w</p:attrName>
                                        </p:attrNameLst>
                                      </p:cBhvr>
                                      <p:tavLst>
                                        <p:tav tm="0">
                                          <p:val>
                                            <p:strVal val="#ppt_w*0.70"/>
                                          </p:val>
                                        </p:tav>
                                        <p:tav tm="100000">
                                          <p:val>
                                            <p:strVal val="#ppt_w"/>
                                          </p:val>
                                        </p:tav>
                                      </p:tavLst>
                                    </p:anim>
                                    <p:anim calcmode="lin" valueType="num">
                                      <p:cBhvr>
                                        <p:cTn id="23" dur="1000" fill="hold"/>
                                        <p:tgtEl>
                                          <p:spTgt spid="94212">
                                            <p:txEl>
                                              <p:charRg st="25" end="36"/>
                                            </p:txEl>
                                          </p:spTgt>
                                        </p:tgtEl>
                                        <p:attrNameLst>
                                          <p:attrName>ppt_h</p:attrName>
                                        </p:attrNameLst>
                                      </p:cBhvr>
                                      <p:tavLst>
                                        <p:tav tm="0">
                                          <p:val>
                                            <p:strVal val="#ppt_h"/>
                                          </p:val>
                                        </p:tav>
                                        <p:tav tm="100000">
                                          <p:val>
                                            <p:strVal val="#ppt_h"/>
                                          </p:val>
                                        </p:tav>
                                      </p:tavLst>
                                    </p:anim>
                                    <p:animEffect transition="in" filter="fade">
                                      <p:cBhvr>
                                        <p:cTn id="24" dur="1000"/>
                                        <p:tgtEl>
                                          <p:spTgt spid="94212">
                                            <p:txEl>
                                              <p:charRg st="25" end="36"/>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94212">
                                            <p:txEl>
                                              <p:charRg st="36" end="47"/>
                                            </p:txEl>
                                          </p:spTgt>
                                        </p:tgtEl>
                                        <p:attrNameLst>
                                          <p:attrName>style.visibility</p:attrName>
                                        </p:attrNameLst>
                                      </p:cBhvr>
                                      <p:to>
                                        <p:strVal val="visible"/>
                                      </p:to>
                                    </p:set>
                                    <p:anim calcmode="lin" valueType="num">
                                      <p:cBhvr>
                                        <p:cTn id="27" dur="1000" fill="hold"/>
                                        <p:tgtEl>
                                          <p:spTgt spid="94212">
                                            <p:txEl>
                                              <p:charRg st="36" end="47"/>
                                            </p:txEl>
                                          </p:spTgt>
                                        </p:tgtEl>
                                        <p:attrNameLst>
                                          <p:attrName>ppt_w</p:attrName>
                                        </p:attrNameLst>
                                      </p:cBhvr>
                                      <p:tavLst>
                                        <p:tav tm="0">
                                          <p:val>
                                            <p:strVal val="#ppt_w*0.70"/>
                                          </p:val>
                                        </p:tav>
                                        <p:tav tm="100000">
                                          <p:val>
                                            <p:strVal val="#ppt_w"/>
                                          </p:val>
                                        </p:tav>
                                      </p:tavLst>
                                    </p:anim>
                                    <p:anim calcmode="lin" valueType="num">
                                      <p:cBhvr>
                                        <p:cTn id="28" dur="1000" fill="hold"/>
                                        <p:tgtEl>
                                          <p:spTgt spid="94212">
                                            <p:txEl>
                                              <p:charRg st="36" end="47"/>
                                            </p:txEl>
                                          </p:spTgt>
                                        </p:tgtEl>
                                        <p:attrNameLst>
                                          <p:attrName>ppt_h</p:attrName>
                                        </p:attrNameLst>
                                      </p:cBhvr>
                                      <p:tavLst>
                                        <p:tav tm="0">
                                          <p:val>
                                            <p:strVal val="#ppt_h"/>
                                          </p:val>
                                        </p:tav>
                                        <p:tav tm="100000">
                                          <p:val>
                                            <p:strVal val="#ppt_h"/>
                                          </p:val>
                                        </p:tav>
                                      </p:tavLst>
                                    </p:anim>
                                    <p:animEffect transition="in" filter="fade">
                                      <p:cBhvr>
                                        <p:cTn id="29" dur="1000"/>
                                        <p:tgtEl>
                                          <p:spTgt spid="94212">
                                            <p:txEl>
                                              <p:charRg st="36" end="47"/>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4212">
                                            <p:txEl>
                                              <p:charRg st="47" end="65"/>
                                            </p:txEl>
                                          </p:spTgt>
                                        </p:tgtEl>
                                        <p:attrNameLst>
                                          <p:attrName>style.visibility</p:attrName>
                                        </p:attrNameLst>
                                      </p:cBhvr>
                                      <p:to>
                                        <p:strVal val="visible"/>
                                      </p:to>
                                    </p:set>
                                    <p:anim calcmode="lin" valueType="num">
                                      <p:cBhvr>
                                        <p:cTn id="32" dur="1000" fill="hold"/>
                                        <p:tgtEl>
                                          <p:spTgt spid="94212">
                                            <p:txEl>
                                              <p:charRg st="47" end="65"/>
                                            </p:txEl>
                                          </p:spTgt>
                                        </p:tgtEl>
                                        <p:attrNameLst>
                                          <p:attrName>ppt_w</p:attrName>
                                        </p:attrNameLst>
                                      </p:cBhvr>
                                      <p:tavLst>
                                        <p:tav tm="0">
                                          <p:val>
                                            <p:strVal val="#ppt_w*0.70"/>
                                          </p:val>
                                        </p:tav>
                                        <p:tav tm="100000">
                                          <p:val>
                                            <p:strVal val="#ppt_w"/>
                                          </p:val>
                                        </p:tav>
                                      </p:tavLst>
                                    </p:anim>
                                    <p:anim calcmode="lin" valueType="num">
                                      <p:cBhvr>
                                        <p:cTn id="33" dur="1000" fill="hold"/>
                                        <p:tgtEl>
                                          <p:spTgt spid="94212">
                                            <p:txEl>
                                              <p:charRg st="47" end="65"/>
                                            </p:txEl>
                                          </p:spTgt>
                                        </p:tgtEl>
                                        <p:attrNameLst>
                                          <p:attrName>ppt_h</p:attrName>
                                        </p:attrNameLst>
                                      </p:cBhvr>
                                      <p:tavLst>
                                        <p:tav tm="0">
                                          <p:val>
                                            <p:strVal val="#ppt_h"/>
                                          </p:val>
                                        </p:tav>
                                        <p:tav tm="100000">
                                          <p:val>
                                            <p:strVal val="#ppt_h"/>
                                          </p:val>
                                        </p:tav>
                                      </p:tavLst>
                                    </p:anim>
                                    <p:animEffect transition="in" filter="fade">
                                      <p:cBhvr>
                                        <p:cTn id="34" dur="1000"/>
                                        <p:tgtEl>
                                          <p:spTgt spid="94212">
                                            <p:txEl>
                                              <p:charRg st="47" end="6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uiExpand="1" build="p"/>
      <p:bldP spid="70658"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95234"/>
          <p:cNvSpPr>
            <a:spLocks noGrp="1"/>
          </p:cNvSpPr>
          <p:nvPr>
            <p:ph type="title"/>
          </p:nvPr>
        </p:nvSpPr>
        <p:spPr>
          <a:xfrm>
            <a:off x="3417888" y="301625"/>
            <a:ext cx="5680075" cy="647700"/>
          </a:xfrm>
        </p:spPr>
        <p:txBody>
          <a:bodyPr lIns="101600" tIns="38100" rIns="76200" bIns="38100" rtlCol="0" anchor="ctr" anchorCtr="0">
            <a:noAutofit/>
          </a:bodyPr>
          <a:p>
            <a:pPr marL="0" marR="0" indent="0" algn="l" defTabSz="685800" rtl="0" eaLnBrk="1" fontAlgn="auto" latinLnBrk="0" hangingPunct="1">
              <a:lnSpc>
                <a:spcPct val="100000"/>
              </a:lnSpc>
              <a:spcBef>
                <a:spcPct val="0"/>
              </a:spcBef>
              <a:spcAft>
                <a:spcPct val="0"/>
              </a:spcAft>
              <a:buClrTx/>
              <a:buSzTx/>
              <a:buFontTx/>
              <a:buNone/>
            </a:pPr>
            <a:r>
              <a:rPr kumimoji="0" lang="zh-CN" altLang="en-US" sz="4400" b="1" i="0" u="none" strike="noStrike" kern="1200" cap="none" spc="200" normalizeH="0" baseline="0" noProof="1">
                <a:solidFill>
                  <a:srgbClr val="FF0000"/>
                </a:solidFill>
                <a:uFillTx/>
                <a:latin typeface="微软雅黑" panose="020B0503020204020204" charset="-122"/>
                <a:ea typeface="+mj-ea"/>
                <a:cs typeface="+mj-cs"/>
                <a:sym typeface="微软雅黑" panose="020B0503020204020204" charset="-122"/>
              </a:rPr>
              <a:t>文言虚词</a:t>
            </a:r>
            <a:r>
              <a:rPr kumimoji="0" lang="zh-CN" altLang="en-US" sz="2100" b="1" i="0" u="none" strike="noStrike" kern="1200" cap="none" spc="200" normalizeH="0" baseline="0" noProof="1">
                <a:solidFill>
                  <a:srgbClr val="FF0000"/>
                </a:solidFill>
                <a:uFillTx/>
                <a:latin typeface="+mj-lt"/>
                <a:ea typeface="+mj-ea"/>
                <a:cs typeface="+mj-cs"/>
                <a:sym typeface="微软雅黑" panose="020B0503020204020204" charset="-122"/>
              </a:rPr>
              <a:t> </a:t>
            </a:r>
            <a:r>
              <a:rPr kumimoji="0" lang="zh-CN" altLang="en-US" sz="2400" b="1" i="0" u="none" strike="noStrike" kern="1200" cap="none" spc="200" normalizeH="0" baseline="0" noProof="1">
                <a:solidFill>
                  <a:srgbClr val="FF0000"/>
                </a:solidFill>
                <a:uFillTx/>
                <a:latin typeface="华文中宋" panose="02010600040101010101" pitchFamily="2" charset="-122"/>
                <a:ea typeface="华文中宋" panose="02010600040101010101" pitchFamily="2" charset="-122"/>
                <a:cs typeface="+mj-cs"/>
                <a:sym typeface="宋体" panose="02010600030101010101" pitchFamily="2" charset="-122"/>
              </a:rPr>
              <a:t>以、而、之、兮、来</a:t>
            </a:r>
            <a:endParaRPr kumimoji="0" lang="zh-CN" altLang="en-US" sz="2400" b="1" i="0" u="none" strike="noStrike" kern="1200" cap="none" spc="200" normalizeH="0" baseline="0" noProof="1">
              <a:solidFill>
                <a:srgbClr val="FF0000"/>
              </a:solidFill>
              <a:uFillTx/>
              <a:latin typeface="华文中宋" panose="02010600040101010101" pitchFamily="2" charset="-122"/>
              <a:ea typeface="华文中宋" panose="02010600040101010101" pitchFamily="2" charset="-122"/>
              <a:cs typeface="+mj-cs"/>
              <a:sym typeface="宋体" panose="02010600030101010101" pitchFamily="2" charset="-122"/>
            </a:endParaRPr>
          </a:p>
        </p:txBody>
      </p:sp>
      <p:sp>
        <p:nvSpPr>
          <p:cNvPr id="95236" name="内容占位符 95235"/>
          <p:cNvSpPr/>
          <p:nvPr>
            <p:ph idx="1"/>
          </p:nvPr>
        </p:nvSpPr>
        <p:spPr>
          <a:xfrm>
            <a:off x="2469515" y="1530350"/>
            <a:ext cx="3698240" cy="4866005"/>
          </a:xfrm>
        </p:spPr>
        <p:txBody>
          <a:bodyPr wrap="square" lIns="101600" tIns="0" rIns="82550" bIns="0" rtlCol="0" anchor="t">
            <a:noAutofit/>
          </a:bodyPr>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悟已往</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不谏，</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知来者</a:t>
            </a:r>
            <a:r>
              <a:rPr kumimoji="0" lang="zh-CN" altLang="en-US" sz="3600" b="1" i="0" u="none" strike="noStrike" kern="1200" cap="none" spc="0" normalizeH="0" baseline="0" noProof="1">
                <a:solidFill>
                  <a:srgbClr val="C0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可追。</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恨晨光</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熹微</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悦亲戚</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情话</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善万物</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得时，</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感吾生</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行休</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胡为乎遑遑欲</a:t>
            </a:r>
            <a:endPar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a:p>
            <a:pPr marL="342900" marR="0" indent="-342900" algn="l" defTabSz="914400" rtl="0" eaLnBrk="1" fontAlgn="base" latinLnBrk="0" hangingPunct="1">
              <a:lnSpc>
                <a:spcPct val="110000"/>
              </a:lnSpc>
              <a:spcBef>
                <a:spcPct val="0"/>
              </a:spcBef>
              <a:spcAft>
                <a:spcPct val="0"/>
              </a:spcAft>
              <a:buClrTx/>
              <a:buSzTx/>
              <a:buFontTx/>
              <a:buNone/>
            </a:pPr>
            <a:r>
              <a:rPr kumimoji="0" lang="zh-CN" altLang="en-US" sz="3600" b="1" i="0" u="none" strike="noStrike" kern="1200" cap="none" spc="0" normalizeH="0" baseline="0" noProof="1">
                <a:solidFill>
                  <a:srgbClr val="3333FF"/>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何</a:t>
            </a:r>
            <a:r>
              <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rPr>
              <a:t>之</a:t>
            </a:r>
            <a:endParaRPr kumimoji="0" lang="zh-CN" altLang="en-US" sz="3600" b="1" i="0" u="none" strike="noStrike" kern="1200" cap="none" spc="0" normalizeH="0" baseline="0" noProof="1">
              <a:solidFill>
                <a:srgbClr val="FF0000"/>
              </a:solidFill>
              <a:effectLst>
                <a:outerShdw blurRad="38100" dist="38100" dir="2700000">
                  <a:srgbClr val="C0C0C0"/>
                </a:outerShdw>
              </a:effectLst>
              <a:uFillTx/>
              <a:latin typeface="华文中宋" panose="02010600040101010101" pitchFamily="2" charset="-122"/>
              <a:ea typeface="华文中宋" panose="02010600040101010101" pitchFamily="2" charset="-122"/>
              <a:cs typeface="+mn-cs"/>
            </a:endParaRPr>
          </a:p>
        </p:txBody>
      </p:sp>
      <p:sp>
        <p:nvSpPr>
          <p:cNvPr id="96267" name="左大括号 96266"/>
          <p:cNvSpPr/>
          <p:nvPr/>
        </p:nvSpPr>
        <p:spPr>
          <a:xfrm>
            <a:off x="1981200" y="1689418"/>
            <a:ext cx="342900" cy="4319587"/>
          </a:xfrm>
          <a:prstGeom prst="leftBrace">
            <a:avLst>
              <a:gd name="adj1" fmla="val 52605"/>
              <a:gd name="adj2" fmla="val 50000"/>
            </a:avLst>
          </a:prstGeom>
          <a:noFill/>
          <a:ln w="28575" cap="flat" cmpd="sng">
            <a:solidFill>
              <a:srgbClr val="1D04DC"/>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86021" name="文本框 2"/>
          <p:cNvSpPr txBox="1"/>
          <p:nvPr/>
        </p:nvSpPr>
        <p:spPr>
          <a:xfrm>
            <a:off x="1121093" y="3434080"/>
            <a:ext cx="714375" cy="829945"/>
          </a:xfrm>
          <a:prstGeom prst="rect">
            <a:avLst/>
          </a:prstGeom>
          <a:noFill/>
          <a:ln w="9525">
            <a:noFill/>
          </a:ln>
        </p:spPr>
        <p:txBody>
          <a:bodyPr wrap="square" anchor="t" anchorCtr="0">
            <a:spAutoFit/>
          </a:bodyPr>
          <a:p>
            <a:r>
              <a:rPr lang="zh-CN" altLang="en-US" sz="4800" b="1">
                <a:solidFill>
                  <a:srgbClr val="FF0000"/>
                </a:solidFill>
                <a:latin typeface="微软雅黑" panose="020B0503020204020204" charset="-122"/>
                <a:ea typeface="微软雅黑" panose="020B0503020204020204" charset="-122"/>
              </a:rPr>
              <a:t>之</a:t>
            </a:r>
            <a:endParaRPr lang="zh-CN" altLang="en-US" sz="4800" b="1">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6167755" y="1530350"/>
            <a:ext cx="5360035" cy="4225290"/>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动词：到</a:t>
            </a:r>
            <a:r>
              <a:rPr lang="en-US" altLang="zh-CN" sz="3200" b="1">
                <a:solidFill>
                  <a:srgbClr val="FF0000"/>
                </a:solidFill>
                <a:latin typeface="华文中宋" panose="02010600040101010101" pitchFamily="2" charset="-122"/>
                <a:ea typeface="华文中宋" panose="02010600040101010101" pitchFamily="2" charset="-122"/>
              </a:rPr>
              <a:t>···</a:t>
            </a:r>
            <a:r>
              <a:rPr lang="zh-CN" altLang="en-US" sz="3200" b="1">
                <a:solidFill>
                  <a:srgbClr val="FF0000"/>
                </a:solidFill>
                <a:latin typeface="华文中宋" panose="02010600040101010101" pitchFamily="2" charset="-122"/>
                <a:ea typeface="华文中宋" panose="02010600040101010101" pitchFamily="2" charset="-122"/>
              </a:rPr>
              <a:t>去，往，至</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代词：  指示（它，它们）</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           人称（他，他们）</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虚词： 助词</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          连词</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          介词</a:t>
            </a:r>
            <a:endParaRPr lang="zh-CN" altLang="en-US" sz="3200" b="1">
              <a:solidFill>
                <a:srgbClr val="FF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FF0000"/>
                </a:solidFill>
                <a:latin typeface="华文中宋" panose="02010600040101010101" pitchFamily="2" charset="-122"/>
                <a:ea typeface="华文中宋" panose="02010600040101010101" pitchFamily="2" charset="-122"/>
              </a:rPr>
              <a:t>          语气词</a:t>
            </a:r>
            <a:endParaRPr lang="zh-CN" altLang="en-US" sz="3200" b="1">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1682"/>
                                        </p:tgtEl>
                                        <p:attrNameLst>
                                          <p:attrName>style.visibility</p:attrName>
                                        </p:attrNameLst>
                                      </p:cBhvr>
                                      <p:to>
                                        <p:strVal val="visible"/>
                                      </p:to>
                                    </p:set>
                                    <p:anim calcmode="lin" valueType="num">
                                      <p:cBhvr additive="base">
                                        <p:cTn id="7" dur="1000" fill="hold"/>
                                        <p:tgtEl>
                                          <p:spTgt spid="71682"/>
                                        </p:tgtEl>
                                        <p:attrNameLst>
                                          <p:attrName>ppt_x</p:attrName>
                                        </p:attrNameLst>
                                      </p:cBhvr>
                                      <p:tavLst>
                                        <p:tav tm="0">
                                          <p:val>
                                            <p:strVal val="#ppt_x"/>
                                          </p:val>
                                        </p:tav>
                                        <p:tav tm="100000">
                                          <p:val>
                                            <p:strVal val="#ppt_x"/>
                                          </p:val>
                                        </p:tav>
                                      </p:tavLst>
                                    </p:anim>
                                    <p:anim calcmode="lin" valueType="num">
                                      <p:cBhvr additive="base">
                                        <p:cTn id="8" dur="1000" fill="hold"/>
                                        <p:tgtEl>
                                          <p:spTgt spid="7168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86021"/>
                                        </p:tgtEl>
                                        <p:attrNameLst>
                                          <p:attrName>style.visibility</p:attrName>
                                        </p:attrNameLst>
                                      </p:cBhvr>
                                      <p:to>
                                        <p:strVal val="visible"/>
                                      </p:to>
                                    </p:set>
                                    <p:anim calcmode="lin" valueType="num">
                                      <p:cBhvr additive="base">
                                        <p:cTn id="12" dur="1000" fill="hold"/>
                                        <p:tgtEl>
                                          <p:spTgt spid="86021"/>
                                        </p:tgtEl>
                                        <p:attrNameLst>
                                          <p:attrName>ppt_x</p:attrName>
                                        </p:attrNameLst>
                                      </p:cBhvr>
                                      <p:tavLst>
                                        <p:tav tm="0">
                                          <p:val>
                                            <p:strVal val="#ppt_x"/>
                                          </p:val>
                                        </p:tav>
                                        <p:tav tm="100000">
                                          <p:val>
                                            <p:strVal val="#ppt_x"/>
                                          </p:val>
                                        </p:tav>
                                      </p:tavLst>
                                    </p:anim>
                                    <p:anim calcmode="lin" valueType="num">
                                      <p:cBhvr additive="base">
                                        <p:cTn id="13" dur="1000" fill="hold"/>
                                        <p:tgtEl>
                                          <p:spTgt spid="8602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96267"/>
                                        </p:tgtEl>
                                        <p:attrNameLst>
                                          <p:attrName>style.visibility</p:attrName>
                                        </p:attrNameLst>
                                      </p:cBhvr>
                                      <p:to>
                                        <p:strVal val="visible"/>
                                      </p:to>
                                    </p:set>
                                    <p:anim calcmode="lin" valueType="num">
                                      <p:cBhvr additive="base">
                                        <p:cTn id="17" dur="500" fill="hold"/>
                                        <p:tgtEl>
                                          <p:spTgt spid="96267"/>
                                        </p:tgtEl>
                                        <p:attrNameLst>
                                          <p:attrName>ppt_x</p:attrName>
                                        </p:attrNameLst>
                                      </p:cBhvr>
                                      <p:tavLst>
                                        <p:tav tm="0">
                                          <p:val>
                                            <p:strVal val="#ppt_x"/>
                                          </p:val>
                                        </p:tav>
                                        <p:tav tm="100000">
                                          <p:val>
                                            <p:strVal val="#ppt_x"/>
                                          </p:val>
                                        </p:tav>
                                      </p:tavLst>
                                    </p:anim>
                                    <p:anim calcmode="lin" valueType="num">
                                      <p:cBhvr additive="base">
                                        <p:cTn id="18" dur="500" fill="hold"/>
                                        <p:tgtEl>
                                          <p:spTgt spid="96267"/>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55" presetClass="entr" presetSubtype="0" fill="hold" grpId="0" nodeType="afterEffect">
                                  <p:stCondLst>
                                    <p:cond delay="0"/>
                                  </p:stCondLst>
                                  <p:childTnLst>
                                    <p:set>
                                      <p:cBhvr>
                                        <p:cTn id="21" dur="1" fill="hold">
                                          <p:stCondLst>
                                            <p:cond delay="0"/>
                                          </p:stCondLst>
                                        </p:cTn>
                                        <p:tgtEl>
                                          <p:spTgt spid="95236">
                                            <p:txEl>
                                              <p:charRg st="0" end="8"/>
                                            </p:txEl>
                                          </p:spTgt>
                                        </p:tgtEl>
                                        <p:attrNameLst>
                                          <p:attrName>style.visibility</p:attrName>
                                        </p:attrNameLst>
                                      </p:cBhvr>
                                      <p:to>
                                        <p:strVal val="visible"/>
                                      </p:to>
                                    </p:set>
                                    <p:anim calcmode="lin" valueType="num">
                                      <p:cBhvr>
                                        <p:cTn id="22" dur="1000" fill="hold"/>
                                        <p:tgtEl>
                                          <p:spTgt spid="95236">
                                            <p:txEl>
                                              <p:charRg st="0" end="8"/>
                                            </p:txEl>
                                          </p:spTgt>
                                        </p:tgtEl>
                                        <p:attrNameLst>
                                          <p:attrName>ppt_w</p:attrName>
                                        </p:attrNameLst>
                                      </p:cBhvr>
                                      <p:tavLst>
                                        <p:tav tm="0">
                                          <p:val>
                                            <p:strVal val="#ppt_w*0.70"/>
                                          </p:val>
                                        </p:tav>
                                        <p:tav tm="100000">
                                          <p:val>
                                            <p:strVal val="#ppt_w"/>
                                          </p:val>
                                        </p:tav>
                                      </p:tavLst>
                                    </p:anim>
                                    <p:anim calcmode="lin" valueType="num">
                                      <p:cBhvr>
                                        <p:cTn id="23" dur="1000" fill="hold"/>
                                        <p:tgtEl>
                                          <p:spTgt spid="95236">
                                            <p:txEl>
                                              <p:charRg st="0" end="8"/>
                                            </p:txEl>
                                          </p:spTgt>
                                        </p:tgtEl>
                                        <p:attrNameLst>
                                          <p:attrName>ppt_h</p:attrName>
                                        </p:attrNameLst>
                                      </p:cBhvr>
                                      <p:tavLst>
                                        <p:tav tm="0">
                                          <p:val>
                                            <p:strVal val="#ppt_h"/>
                                          </p:val>
                                        </p:tav>
                                        <p:tav tm="100000">
                                          <p:val>
                                            <p:strVal val="#ppt_h"/>
                                          </p:val>
                                        </p:tav>
                                      </p:tavLst>
                                    </p:anim>
                                    <p:animEffect transition="in" filter="fade">
                                      <p:cBhvr>
                                        <p:cTn id="24" dur="1000"/>
                                        <p:tgtEl>
                                          <p:spTgt spid="95236">
                                            <p:txEl>
                                              <p:charRg st="0" end="8"/>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95236">
                                            <p:txEl>
                                              <p:charRg st="8" end="16"/>
                                            </p:txEl>
                                          </p:spTgt>
                                        </p:tgtEl>
                                        <p:attrNameLst>
                                          <p:attrName>style.visibility</p:attrName>
                                        </p:attrNameLst>
                                      </p:cBhvr>
                                      <p:to>
                                        <p:strVal val="visible"/>
                                      </p:to>
                                    </p:set>
                                    <p:anim calcmode="lin" valueType="num">
                                      <p:cBhvr>
                                        <p:cTn id="27" dur="1000" fill="hold"/>
                                        <p:tgtEl>
                                          <p:spTgt spid="95236">
                                            <p:txEl>
                                              <p:charRg st="8" end="16"/>
                                            </p:txEl>
                                          </p:spTgt>
                                        </p:tgtEl>
                                        <p:attrNameLst>
                                          <p:attrName>ppt_w</p:attrName>
                                        </p:attrNameLst>
                                      </p:cBhvr>
                                      <p:tavLst>
                                        <p:tav tm="0">
                                          <p:val>
                                            <p:strVal val="#ppt_w*0.70"/>
                                          </p:val>
                                        </p:tav>
                                        <p:tav tm="100000">
                                          <p:val>
                                            <p:strVal val="#ppt_w"/>
                                          </p:val>
                                        </p:tav>
                                      </p:tavLst>
                                    </p:anim>
                                    <p:anim calcmode="lin" valueType="num">
                                      <p:cBhvr>
                                        <p:cTn id="28" dur="1000" fill="hold"/>
                                        <p:tgtEl>
                                          <p:spTgt spid="95236">
                                            <p:txEl>
                                              <p:charRg st="8" end="16"/>
                                            </p:txEl>
                                          </p:spTgt>
                                        </p:tgtEl>
                                        <p:attrNameLst>
                                          <p:attrName>ppt_h</p:attrName>
                                        </p:attrNameLst>
                                      </p:cBhvr>
                                      <p:tavLst>
                                        <p:tav tm="0">
                                          <p:val>
                                            <p:strVal val="#ppt_h"/>
                                          </p:val>
                                        </p:tav>
                                        <p:tav tm="100000">
                                          <p:val>
                                            <p:strVal val="#ppt_h"/>
                                          </p:val>
                                        </p:tav>
                                      </p:tavLst>
                                    </p:anim>
                                    <p:animEffect transition="in" filter="fade">
                                      <p:cBhvr>
                                        <p:cTn id="29" dur="1000"/>
                                        <p:tgtEl>
                                          <p:spTgt spid="95236">
                                            <p:txEl>
                                              <p:charRg st="8" end="16"/>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5236">
                                            <p:txEl>
                                              <p:charRg st="16" end="23"/>
                                            </p:txEl>
                                          </p:spTgt>
                                        </p:tgtEl>
                                        <p:attrNameLst>
                                          <p:attrName>style.visibility</p:attrName>
                                        </p:attrNameLst>
                                      </p:cBhvr>
                                      <p:to>
                                        <p:strVal val="visible"/>
                                      </p:to>
                                    </p:set>
                                    <p:anim calcmode="lin" valueType="num">
                                      <p:cBhvr>
                                        <p:cTn id="32" dur="1000" fill="hold"/>
                                        <p:tgtEl>
                                          <p:spTgt spid="95236">
                                            <p:txEl>
                                              <p:charRg st="16" end="23"/>
                                            </p:txEl>
                                          </p:spTgt>
                                        </p:tgtEl>
                                        <p:attrNameLst>
                                          <p:attrName>ppt_w</p:attrName>
                                        </p:attrNameLst>
                                      </p:cBhvr>
                                      <p:tavLst>
                                        <p:tav tm="0">
                                          <p:val>
                                            <p:strVal val="#ppt_w*0.70"/>
                                          </p:val>
                                        </p:tav>
                                        <p:tav tm="100000">
                                          <p:val>
                                            <p:strVal val="#ppt_w"/>
                                          </p:val>
                                        </p:tav>
                                      </p:tavLst>
                                    </p:anim>
                                    <p:anim calcmode="lin" valueType="num">
                                      <p:cBhvr>
                                        <p:cTn id="33" dur="1000" fill="hold"/>
                                        <p:tgtEl>
                                          <p:spTgt spid="95236">
                                            <p:txEl>
                                              <p:charRg st="16" end="23"/>
                                            </p:txEl>
                                          </p:spTgt>
                                        </p:tgtEl>
                                        <p:attrNameLst>
                                          <p:attrName>ppt_h</p:attrName>
                                        </p:attrNameLst>
                                      </p:cBhvr>
                                      <p:tavLst>
                                        <p:tav tm="0">
                                          <p:val>
                                            <p:strVal val="#ppt_h"/>
                                          </p:val>
                                        </p:tav>
                                        <p:tav tm="100000">
                                          <p:val>
                                            <p:strVal val="#ppt_h"/>
                                          </p:val>
                                        </p:tav>
                                      </p:tavLst>
                                    </p:anim>
                                    <p:animEffect transition="in" filter="fade">
                                      <p:cBhvr>
                                        <p:cTn id="34" dur="1000"/>
                                        <p:tgtEl>
                                          <p:spTgt spid="95236">
                                            <p:txEl>
                                              <p:charRg st="16" end="23"/>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95236">
                                            <p:txEl>
                                              <p:charRg st="23" end="30"/>
                                            </p:txEl>
                                          </p:spTgt>
                                        </p:tgtEl>
                                        <p:attrNameLst>
                                          <p:attrName>style.visibility</p:attrName>
                                        </p:attrNameLst>
                                      </p:cBhvr>
                                      <p:to>
                                        <p:strVal val="visible"/>
                                      </p:to>
                                    </p:set>
                                    <p:anim calcmode="lin" valueType="num">
                                      <p:cBhvr>
                                        <p:cTn id="37" dur="1000" fill="hold"/>
                                        <p:tgtEl>
                                          <p:spTgt spid="95236">
                                            <p:txEl>
                                              <p:charRg st="23" end="30"/>
                                            </p:txEl>
                                          </p:spTgt>
                                        </p:tgtEl>
                                        <p:attrNameLst>
                                          <p:attrName>ppt_w</p:attrName>
                                        </p:attrNameLst>
                                      </p:cBhvr>
                                      <p:tavLst>
                                        <p:tav tm="0">
                                          <p:val>
                                            <p:strVal val="#ppt_w*0.70"/>
                                          </p:val>
                                        </p:tav>
                                        <p:tav tm="100000">
                                          <p:val>
                                            <p:strVal val="#ppt_w"/>
                                          </p:val>
                                        </p:tav>
                                      </p:tavLst>
                                    </p:anim>
                                    <p:anim calcmode="lin" valueType="num">
                                      <p:cBhvr>
                                        <p:cTn id="38" dur="1000" fill="hold"/>
                                        <p:tgtEl>
                                          <p:spTgt spid="95236">
                                            <p:txEl>
                                              <p:charRg st="23" end="30"/>
                                            </p:txEl>
                                          </p:spTgt>
                                        </p:tgtEl>
                                        <p:attrNameLst>
                                          <p:attrName>ppt_h</p:attrName>
                                        </p:attrNameLst>
                                      </p:cBhvr>
                                      <p:tavLst>
                                        <p:tav tm="0">
                                          <p:val>
                                            <p:strVal val="#ppt_h"/>
                                          </p:val>
                                        </p:tav>
                                        <p:tav tm="100000">
                                          <p:val>
                                            <p:strVal val="#ppt_h"/>
                                          </p:val>
                                        </p:tav>
                                      </p:tavLst>
                                    </p:anim>
                                    <p:animEffect transition="in" filter="fade">
                                      <p:cBhvr>
                                        <p:cTn id="39" dur="1000"/>
                                        <p:tgtEl>
                                          <p:spTgt spid="95236">
                                            <p:txEl>
                                              <p:charRg st="23" end="30"/>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95236">
                                            <p:txEl>
                                              <p:charRg st="30" end="38"/>
                                            </p:txEl>
                                          </p:spTgt>
                                        </p:tgtEl>
                                        <p:attrNameLst>
                                          <p:attrName>style.visibility</p:attrName>
                                        </p:attrNameLst>
                                      </p:cBhvr>
                                      <p:to>
                                        <p:strVal val="visible"/>
                                      </p:to>
                                    </p:set>
                                    <p:anim calcmode="lin" valueType="num">
                                      <p:cBhvr>
                                        <p:cTn id="42" dur="1000" fill="hold"/>
                                        <p:tgtEl>
                                          <p:spTgt spid="95236">
                                            <p:txEl>
                                              <p:charRg st="30" end="38"/>
                                            </p:txEl>
                                          </p:spTgt>
                                        </p:tgtEl>
                                        <p:attrNameLst>
                                          <p:attrName>ppt_w</p:attrName>
                                        </p:attrNameLst>
                                      </p:cBhvr>
                                      <p:tavLst>
                                        <p:tav tm="0">
                                          <p:val>
                                            <p:strVal val="#ppt_w*0.70"/>
                                          </p:val>
                                        </p:tav>
                                        <p:tav tm="100000">
                                          <p:val>
                                            <p:strVal val="#ppt_w"/>
                                          </p:val>
                                        </p:tav>
                                      </p:tavLst>
                                    </p:anim>
                                    <p:anim calcmode="lin" valueType="num">
                                      <p:cBhvr>
                                        <p:cTn id="43" dur="1000" fill="hold"/>
                                        <p:tgtEl>
                                          <p:spTgt spid="95236">
                                            <p:txEl>
                                              <p:charRg st="30" end="38"/>
                                            </p:txEl>
                                          </p:spTgt>
                                        </p:tgtEl>
                                        <p:attrNameLst>
                                          <p:attrName>ppt_h</p:attrName>
                                        </p:attrNameLst>
                                      </p:cBhvr>
                                      <p:tavLst>
                                        <p:tav tm="0">
                                          <p:val>
                                            <p:strVal val="#ppt_h"/>
                                          </p:val>
                                        </p:tav>
                                        <p:tav tm="100000">
                                          <p:val>
                                            <p:strVal val="#ppt_h"/>
                                          </p:val>
                                        </p:tav>
                                      </p:tavLst>
                                    </p:anim>
                                    <p:animEffect transition="in" filter="fade">
                                      <p:cBhvr>
                                        <p:cTn id="44" dur="1000"/>
                                        <p:tgtEl>
                                          <p:spTgt spid="95236">
                                            <p:txEl>
                                              <p:charRg st="30" end="38"/>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95236">
                                            <p:txEl>
                                              <p:charRg st="38" end="45"/>
                                            </p:txEl>
                                          </p:spTgt>
                                        </p:tgtEl>
                                        <p:attrNameLst>
                                          <p:attrName>style.visibility</p:attrName>
                                        </p:attrNameLst>
                                      </p:cBhvr>
                                      <p:to>
                                        <p:strVal val="visible"/>
                                      </p:to>
                                    </p:set>
                                    <p:anim calcmode="lin" valueType="num">
                                      <p:cBhvr>
                                        <p:cTn id="47" dur="1000" fill="hold"/>
                                        <p:tgtEl>
                                          <p:spTgt spid="95236">
                                            <p:txEl>
                                              <p:charRg st="38" end="45"/>
                                            </p:txEl>
                                          </p:spTgt>
                                        </p:tgtEl>
                                        <p:attrNameLst>
                                          <p:attrName>ppt_w</p:attrName>
                                        </p:attrNameLst>
                                      </p:cBhvr>
                                      <p:tavLst>
                                        <p:tav tm="0">
                                          <p:val>
                                            <p:strVal val="#ppt_w*0.70"/>
                                          </p:val>
                                        </p:tav>
                                        <p:tav tm="100000">
                                          <p:val>
                                            <p:strVal val="#ppt_w"/>
                                          </p:val>
                                        </p:tav>
                                      </p:tavLst>
                                    </p:anim>
                                    <p:anim calcmode="lin" valueType="num">
                                      <p:cBhvr>
                                        <p:cTn id="48" dur="1000" fill="hold"/>
                                        <p:tgtEl>
                                          <p:spTgt spid="95236">
                                            <p:txEl>
                                              <p:charRg st="38" end="45"/>
                                            </p:txEl>
                                          </p:spTgt>
                                        </p:tgtEl>
                                        <p:attrNameLst>
                                          <p:attrName>ppt_h</p:attrName>
                                        </p:attrNameLst>
                                      </p:cBhvr>
                                      <p:tavLst>
                                        <p:tav tm="0">
                                          <p:val>
                                            <p:strVal val="#ppt_h"/>
                                          </p:val>
                                        </p:tav>
                                        <p:tav tm="100000">
                                          <p:val>
                                            <p:strVal val="#ppt_h"/>
                                          </p:val>
                                        </p:tav>
                                      </p:tavLst>
                                    </p:anim>
                                    <p:animEffect transition="in" filter="fade">
                                      <p:cBhvr>
                                        <p:cTn id="49" dur="1000"/>
                                        <p:tgtEl>
                                          <p:spTgt spid="95236">
                                            <p:txEl>
                                              <p:charRg st="38" end="45"/>
                                            </p:txEl>
                                          </p:spTgt>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95236">
                                            <p:txEl>
                                              <p:charRg st="45" end="52"/>
                                            </p:txEl>
                                          </p:spTgt>
                                        </p:tgtEl>
                                        <p:attrNameLst>
                                          <p:attrName>style.visibility</p:attrName>
                                        </p:attrNameLst>
                                      </p:cBhvr>
                                      <p:to>
                                        <p:strVal val="visible"/>
                                      </p:to>
                                    </p:set>
                                    <p:anim calcmode="lin" valueType="num">
                                      <p:cBhvr>
                                        <p:cTn id="52" dur="1000" fill="hold"/>
                                        <p:tgtEl>
                                          <p:spTgt spid="95236">
                                            <p:txEl>
                                              <p:charRg st="45" end="52"/>
                                            </p:txEl>
                                          </p:spTgt>
                                        </p:tgtEl>
                                        <p:attrNameLst>
                                          <p:attrName>ppt_w</p:attrName>
                                        </p:attrNameLst>
                                      </p:cBhvr>
                                      <p:tavLst>
                                        <p:tav tm="0">
                                          <p:val>
                                            <p:strVal val="#ppt_w*0.70"/>
                                          </p:val>
                                        </p:tav>
                                        <p:tav tm="100000">
                                          <p:val>
                                            <p:strVal val="#ppt_w"/>
                                          </p:val>
                                        </p:tav>
                                      </p:tavLst>
                                    </p:anim>
                                    <p:anim calcmode="lin" valueType="num">
                                      <p:cBhvr>
                                        <p:cTn id="53" dur="1000" fill="hold"/>
                                        <p:tgtEl>
                                          <p:spTgt spid="95236">
                                            <p:txEl>
                                              <p:charRg st="45" end="52"/>
                                            </p:txEl>
                                          </p:spTgt>
                                        </p:tgtEl>
                                        <p:attrNameLst>
                                          <p:attrName>ppt_h</p:attrName>
                                        </p:attrNameLst>
                                      </p:cBhvr>
                                      <p:tavLst>
                                        <p:tav tm="0">
                                          <p:val>
                                            <p:strVal val="#ppt_h"/>
                                          </p:val>
                                        </p:tav>
                                        <p:tav tm="100000">
                                          <p:val>
                                            <p:strVal val="#ppt_h"/>
                                          </p:val>
                                        </p:tav>
                                      </p:tavLst>
                                    </p:anim>
                                    <p:animEffect transition="in" filter="fade">
                                      <p:cBhvr>
                                        <p:cTn id="54" dur="1000"/>
                                        <p:tgtEl>
                                          <p:spTgt spid="95236">
                                            <p:txEl>
                                              <p:charRg st="45" end="52"/>
                                            </p:txEl>
                                          </p:spTgt>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95236">
                                            <p:txEl>
                                              <p:charRg st="52" end="55"/>
                                            </p:txEl>
                                          </p:spTgt>
                                        </p:tgtEl>
                                        <p:attrNameLst>
                                          <p:attrName>style.visibility</p:attrName>
                                        </p:attrNameLst>
                                      </p:cBhvr>
                                      <p:to>
                                        <p:strVal val="visible"/>
                                      </p:to>
                                    </p:set>
                                    <p:anim calcmode="lin" valueType="num">
                                      <p:cBhvr>
                                        <p:cTn id="57" dur="1000" fill="hold"/>
                                        <p:tgtEl>
                                          <p:spTgt spid="95236">
                                            <p:txEl>
                                              <p:charRg st="52" end="55"/>
                                            </p:txEl>
                                          </p:spTgt>
                                        </p:tgtEl>
                                        <p:attrNameLst>
                                          <p:attrName>ppt_w</p:attrName>
                                        </p:attrNameLst>
                                      </p:cBhvr>
                                      <p:tavLst>
                                        <p:tav tm="0">
                                          <p:val>
                                            <p:strVal val="#ppt_w*0.70"/>
                                          </p:val>
                                        </p:tav>
                                        <p:tav tm="100000">
                                          <p:val>
                                            <p:strVal val="#ppt_w"/>
                                          </p:val>
                                        </p:tav>
                                      </p:tavLst>
                                    </p:anim>
                                    <p:anim calcmode="lin" valueType="num">
                                      <p:cBhvr>
                                        <p:cTn id="58" dur="1000" fill="hold"/>
                                        <p:tgtEl>
                                          <p:spTgt spid="95236">
                                            <p:txEl>
                                              <p:charRg st="52" end="55"/>
                                            </p:txEl>
                                          </p:spTgt>
                                        </p:tgtEl>
                                        <p:attrNameLst>
                                          <p:attrName>ppt_h</p:attrName>
                                        </p:attrNameLst>
                                      </p:cBhvr>
                                      <p:tavLst>
                                        <p:tav tm="0">
                                          <p:val>
                                            <p:strVal val="#ppt_h"/>
                                          </p:val>
                                        </p:tav>
                                        <p:tav tm="100000">
                                          <p:val>
                                            <p:strVal val="#ppt_h"/>
                                          </p:val>
                                        </p:tav>
                                      </p:tavLst>
                                    </p:anim>
                                    <p:animEffect transition="in" filter="fade">
                                      <p:cBhvr>
                                        <p:cTn id="59" dur="1000"/>
                                        <p:tgtEl>
                                          <p:spTgt spid="95236">
                                            <p:txEl>
                                              <p:charRg st="52" end="55"/>
                                            </p:txEl>
                                          </p:spTgt>
                                        </p:tgtEl>
                                      </p:cBhvr>
                                    </p:animEffect>
                                  </p:childTnLst>
                                </p:cTn>
                              </p:par>
                            </p:childTnLst>
                          </p:cTn>
                        </p:par>
                        <p:par>
                          <p:cTn id="60" fill="hold">
                            <p:stCondLst>
                              <p:cond delay="3500"/>
                            </p:stCondLst>
                            <p:childTnLst>
                              <p:par>
                                <p:cTn id="61" presetID="2" presetClass="entr" presetSubtype="4" fill="hold" grpId="0" nodeType="afterEffect">
                                  <p:stCondLst>
                                    <p:cond delay="0"/>
                                  </p:stCondLst>
                                  <p:childTnLst>
                                    <p:set>
                                      <p:cBhvr>
                                        <p:cTn id="62" dur="1000" fill="hold">
                                          <p:stCondLst>
                                            <p:cond delay="0"/>
                                          </p:stCondLst>
                                        </p:cTn>
                                        <p:tgtEl>
                                          <p:spTgt spid="2"/>
                                        </p:tgtEl>
                                        <p:attrNameLst>
                                          <p:attrName>style.visibility</p:attrName>
                                        </p:attrNameLst>
                                      </p:cBhvr>
                                      <p:to>
                                        <p:strVal val="visible"/>
                                      </p:to>
                                    </p:set>
                                    <p:anim calcmode="lin" valueType="num">
                                      <p:cBhvr additive="base">
                                        <p:cTn id="63" dur="1000" fill="hold"/>
                                        <p:tgtEl>
                                          <p:spTgt spid="2"/>
                                        </p:tgtEl>
                                        <p:attrNameLst>
                                          <p:attrName>ppt_x</p:attrName>
                                        </p:attrNameLst>
                                      </p:cBhvr>
                                      <p:tavLst>
                                        <p:tav tm="0">
                                          <p:val>
                                            <p:strVal val="#ppt_x"/>
                                          </p:val>
                                        </p:tav>
                                        <p:tav tm="100000">
                                          <p:val>
                                            <p:strVal val="#ppt_x"/>
                                          </p:val>
                                        </p:tav>
                                      </p:tavLst>
                                    </p:anim>
                                    <p:anim calcmode="lin" valueType="num">
                                      <p:cBhvr additive="base">
                                        <p:cTn id="64"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96267" grpId="0" bldLvl="0" animBg="1"/>
      <p:bldP spid="2" grpId="0" bldLvl="0" animBg="1"/>
      <p:bldP spid="71682" grpId="0"/>
      <p:bldP spid="95236"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文本框 96257"/>
          <p:cNvSpPr txBox="1"/>
          <p:nvPr/>
        </p:nvSpPr>
        <p:spPr>
          <a:xfrm>
            <a:off x="1976438" y="1069975"/>
            <a:ext cx="690562" cy="706755"/>
          </a:xfrm>
          <a:prstGeom prst="rect">
            <a:avLst/>
          </a:prstGeom>
          <a:noFill/>
          <a:ln w="9525">
            <a:noFill/>
          </a:ln>
        </p:spPr>
        <p:txBody>
          <a:bodyPr wrap="square" anchor="t" anchorCtr="0">
            <a:spAutoFit/>
          </a:bodyPr>
          <a:p>
            <a:pPr eaLnBrk="0" hangingPunct="0"/>
            <a:r>
              <a:rPr lang="zh-CN" altLang="en-US" sz="4000" b="1">
                <a:solidFill>
                  <a:srgbClr val="C00000"/>
                </a:solidFill>
                <a:latin typeface="微软雅黑" panose="020B0503020204020204" charset="-122"/>
                <a:ea typeface="微软雅黑" panose="020B0503020204020204" charset="-122"/>
              </a:rPr>
              <a:t>而</a:t>
            </a:r>
            <a:endParaRPr lang="zh-CN" altLang="en-US" sz="4000" b="1">
              <a:solidFill>
                <a:srgbClr val="C00000"/>
              </a:solidFill>
              <a:latin typeface="微软雅黑" panose="020B0503020204020204" charset="-122"/>
              <a:ea typeface="微软雅黑" panose="020B0503020204020204" charset="-122"/>
            </a:endParaRPr>
          </a:p>
        </p:txBody>
      </p:sp>
      <p:sp>
        <p:nvSpPr>
          <p:cNvPr id="96259" name="左大括号 96258"/>
          <p:cNvSpPr/>
          <p:nvPr/>
        </p:nvSpPr>
        <p:spPr>
          <a:xfrm>
            <a:off x="2819400" y="685800"/>
            <a:ext cx="457200" cy="1676400"/>
          </a:xfrm>
          <a:prstGeom prst="leftBrace">
            <a:avLst>
              <a:gd name="adj1" fmla="val 30165"/>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96260" name="文本框 96259"/>
          <p:cNvSpPr txBox="1"/>
          <p:nvPr/>
        </p:nvSpPr>
        <p:spPr>
          <a:xfrm>
            <a:off x="3241675" y="493713"/>
            <a:ext cx="2625090" cy="2061210"/>
          </a:xfrm>
          <a:prstGeom prst="rect">
            <a:avLst/>
          </a:prstGeom>
          <a:noFill/>
          <a:ln w="9525">
            <a:noFill/>
          </a:ln>
        </p:spPr>
        <p:txBody>
          <a:bodyPr wrap="none" anchor="t" anchorCtr="0">
            <a:spAutoFit/>
          </a:bodyPr>
          <a:p>
            <a:pPr eaLnBrk="0" hangingPunct="0"/>
            <a:r>
              <a:rPr lang="zh-CN" altLang="en-US" sz="3200" b="1">
                <a:latin typeface="华文中宋" panose="02010600040101010101" pitchFamily="2" charset="-122"/>
                <a:ea typeface="华文中宋" panose="02010600040101010101" pitchFamily="2" charset="-122"/>
              </a:rPr>
              <a:t>觉今是</a:t>
            </a:r>
            <a:r>
              <a:rPr lang="zh-CN" altLang="en-US" sz="3200" b="1">
                <a:solidFill>
                  <a:srgbClr val="CC3300"/>
                </a:solidFill>
                <a:latin typeface="华文中宋" panose="02010600040101010101" pitchFamily="2" charset="-122"/>
                <a:ea typeface="华文中宋" panose="02010600040101010101" pitchFamily="2" charset="-122"/>
              </a:rPr>
              <a:t>而</a:t>
            </a:r>
            <a:r>
              <a:rPr lang="zh-CN" altLang="en-US" sz="3200" b="1">
                <a:latin typeface="华文中宋" panose="02010600040101010101" pitchFamily="2" charset="-122"/>
                <a:ea typeface="华文中宋" panose="02010600040101010101" pitchFamily="2" charset="-122"/>
              </a:rPr>
              <a:t>昨非</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门虽设</a:t>
            </a:r>
            <a:r>
              <a:rPr lang="zh-CN" altLang="en-US" sz="3200" b="1">
                <a:solidFill>
                  <a:srgbClr val="CC3300"/>
                </a:solidFill>
                <a:latin typeface="华文中宋" panose="02010600040101010101" pitchFamily="2" charset="-122"/>
                <a:ea typeface="华文中宋" panose="02010600040101010101" pitchFamily="2" charset="-122"/>
              </a:rPr>
              <a:t>而</a:t>
            </a:r>
            <a:r>
              <a:rPr lang="zh-CN" altLang="en-US" sz="3200" b="1">
                <a:latin typeface="华文中宋" panose="02010600040101010101" pitchFamily="2" charset="-122"/>
                <a:ea typeface="华文中宋" panose="02010600040101010101" pitchFamily="2" charset="-122"/>
              </a:rPr>
              <a:t>常关</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时矫首</a:t>
            </a:r>
            <a:r>
              <a:rPr lang="zh-CN" altLang="en-US" sz="3200" b="1">
                <a:solidFill>
                  <a:srgbClr val="CC3300"/>
                </a:solidFill>
                <a:latin typeface="华文中宋" panose="02010600040101010101" pitchFamily="2" charset="-122"/>
                <a:ea typeface="华文中宋" panose="02010600040101010101" pitchFamily="2" charset="-122"/>
              </a:rPr>
              <a:t>而</a:t>
            </a:r>
            <a:r>
              <a:rPr lang="zh-CN" altLang="en-US" sz="3200" b="1">
                <a:latin typeface="华文中宋" panose="02010600040101010101" pitchFamily="2" charset="-122"/>
                <a:ea typeface="华文中宋" panose="02010600040101010101" pitchFamily="2" charset="-122"/>
              </a:rPr>
              <a:t>遐观</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鸟倦飞</a:t>
            </a:r>
            <a:r>
              <a:rPr lang="zh-CN" altLang="en-US" sz="3200" b="1">
                <a:solidFill>
                  <a:srgbClr val="CC3300"/>
                </a:solidFill>
                <a:latin typeface="华文中宋" panose="02010600040101010101" pitchFamily="2" charset="-122"/>
                <a:ea typeface="华文中宋" panose="02010600040101010101" pitchFamily="2" charset="-122"/>
              </a:rPr>
              <a:t>而</a:t>
            </a:r>
            <a:r>
              <a:rPr lang="zh-CN" altLang="en-US" sz="3200" b="1">
                <a:latin typeface="华文中宋" panose="02010600040101010101" pitchFamily="2" charset="-122"/>
                <a:ea typeface="华文中宋" panose="02010600040101010101" pitchFamily="2" charset="-122"/>
              </a:rPr>
              <a:t>知还</a:t>
            </a:r>
            <a:endParaRPr lang="zh-CN" altLang="en-US" sz="3200" b="1">
              <a:latin typeface="华文中宋" panose="02010600040101010101" pitchFamily="2" charset="-122"/>
              <a:ea typeface="华文中宋" panose="02010600040101010101" pitchFamily="2" charset="-122"/>
            </a:endParaRPr>
          </a:p>
        </p:txBody>
      </p:sp>
      <p:sp>
        <p:nvSpPr>
          <p:cNvPr id="96261" name="文本框 96260"/>
          <p:cNvSpPr txBox="1"/>
          <p:nvPr/>
        </p:nvSpPr>
        <p:spPr>
          <a:xfrm>
            <a:off x="7352983" y="454025"/>
            <a:ext cx="1403985" cy="2061210"/>
          </a:xfrm>
          <a:prstGeom prst="rect">
            <a:avLst/>
          </a:prstGeom>
          <a:noFill/>
          <a:ln w="9525">
            <a:noFill/>
          </a:ln>
        </p:spPr>
        <p:txBody>
          <a:bodyPr wrap="none" anchor="t" anchorCtr="0">
            <a:spAutoFit/>
          </a:bodyPr>
          <a:p>
            <a:pPr algn="ctr" eaLnBrk="0" hangingPunct="0"/>
            <a:r>
              <a:rPr lang="zh-CN" altLang="en-US" sz="3200" b="1">
                <a:latin typeface="华文中宋" panose="02010600040101010101" pitchFamily="2" charset="-122"/>
                <a:ea typeface="华文中宋" panose="02010600040101010101" pitchFamily="2" charset="-122"/>
              </a:rPr>
              <a:t>表转折</a:t>
            </a:r>
            <a:endParaRPr lang="zh-CN" altLang="en-US" sz="3200" b="1">
              <a:latin typeface="华文中宋" panose="02010600040101010101" pitchFamily="2" charset="-122"/>
              <a:ea typeface="华文中宋" panose="02010600040101010101" pitchFamily="2" charset="-122"/>
            </a:endParaRPr>
          </a:p>
          <a:p>
            <a:pPr algn="ctr" eaLnBrk="0" hangingPunct="0"/>
            <a:r>
              <a:rPr lang="zh-CN" altLang="en-US" sz="3200" b="1">
                <a:latin typeface="华文中宋" panose="02010600040101010101" pitchFamily="2" charset="-122"/>
                <a:ea typeface="华文中宋" panose="02010600040101010101" pitchFamily="2" charset="-122"/>
              </a:rPr>
              <a:t>表修饰</a:t>
            </a:r>
            <a:endParaRPr lang="zh-CN" altLang="en-US" sz="3200" b="1">
              <a:latin typeface="华文中宋" panose="02010600040101010101" pitchFamily="2" charset="-122"/>
              <a:ea typeface="华文中宋" panose="02010600040101010101" pitchFamily="2" charset="-122"/>
            </a:endParaRPr>
          </a:p>
          <a:p>
            <a:pPr algn="ctr" eaLnBrk="0" hangingPunct="0"/>
            <a:r>
              <a:rPr lang="zh-CN" altLang="en-US" sz="3200" b="1">
                <a:latin typeface="华文中宋" panose="02010600040101010101" pitchFamily="2" charset="-122"/>
                <a:ea typeface="华文中宋" panose="02010600040101010101" pitchFamily="2" charset="-122"/>
              </a:rPr>
              <a:t>表并列</a:t>
            </a:r>
            <a:endParaRPr lang="zh-CN" altLang="en-US" sz="3200" b="1">
              <a:latin typeface="华文中宋" panose="02010600040101010101" pitchFamily="2" charset="-122"/>
              <a:ea typeface="华文中宋" panose="02010600040101010101" pitchFamily="2" charset="-122"/>
            </a:endParaRPr>
          </a:p>
          <a:p>
            <a:pPr algn="ctr" eaLnBrk="0" hangingPunct="0"/>
            <a:r>
              <a:rPr lang="zh-CN" altLang="en-US" sz="3200" b="1">
                <a:latin typeface="华文中宋" panose="02010600040101010101" pitchFamily="2" charset="-122"/>
                <a:ea typeface="华文中宋" panose="02010600040101010101" pitchFamily="2" charset="-122"/>
              </a:rPr>
              <a:t>表承接</a:t>
            </a:r>
            <a:endParaRPr lang="zh-CN" altLang="en-US" sz="3200" b="1">
              <a:latin typeface="华文中宋" panose="02010600040101010101" pitchFamily="2" charset="-122"/>
              <a:ea typeface="华文中宋" panose="02010600040101010101" pitchFamily="2" charset="-122"/>
            </a:endParaRPr>
          </a:p>
        </p:txBody>
      </p:sp>
      <p:sp>
        <p:nvSpPr>
          <p:cNvPr id="96262" name="直接连接符 96261"/>
          <p:cNvSpPr/>
          <p:nvPr/>
        </p:nvSpPr>
        <p:spPr>
          <a:xfrm>
            <a:off x="5867400" y="838200"/>
            <a:ext cx="1524000" cy="838200"/>
          </a:xfrm>
          <a:prstGeom prst="line">
            <a:avLst/>
          </a:prstGeom>
          <a:ln w="9525" cap="flat" cmpd="sng">
            <a:solidFill>
              <a:schemeClr val="tx1"/>
            </a:solidFill>
            <a:prstDash val="solid"/>
            <a:round/>
            <a:headEnd type="none" w="med" len="med"/>
            <a:tailEnd type="none" w="med" len="med"/>
          </a:ln>
        </p:spPr>
      </p:sp>
      <p:sp>
        <p:nvSpPr>
          <p:cNvPr id="96263" name="直接连接符 96262"/>
          <p:cNvSpPr/>
          <p:nvPr/>
        </p:nvSpPr>
        <p:spPr>
          <a:xfrm flipV="1">
            <a:off x="5943600" y="838200"/>
            <a:ext cx="1371600" cy="533400"/>
          </a:xfrm>
          <a:prstGeom prst="line">
            <a:avLst/>
          </a:prstGeom>
          <a:ln w="9525" cap="flat" cmpd="sng">
            <a:solidFill>
              <a:schemeClr val="tx1"/>
            </a:solidFill>
            <a:prstDash val="solid"/>
            <a:round/>
            <a:headEnd type="none" w="med" len="med"/>
            <a:tailEnd type="none" w="med" len="med"/>
          </a:ln>
        </p:spPr>
      </p:sp>
      <p:sp>
        <p:nvSpPr>
          <p:cNvPr id="96264" name="直接连接符 96263"/>
          <p:cNvSpPr/>
          <p:nvPr/>
        </p:nvSpPr>
        <p:spPr>
          <a:xfrm flipV="1">
            <a:off x="5943600" y="1371600"/>
            <a:ext cx="1371600" cy="533400"/>
          </a:xfrm>
          <a:prstGeom prst="line">
            <a:avLst/>
          </a:prstGeom>
          <a:ln w="9525" cap="flat" cmpd="sng">
            <a:solidFill>
              <a:schemeClr val="tx1"/>
            </a:solidFill>
            <a:prstDash val="solid"/>
            <a:round/>
            <a:headEnd type="none" w="med" len="med"/>
            <a:tailEnd type="none" w="med" len="med"/>
          </a:ln>
        </p:spPr>
      </p:sp>
      <p:sp>
        <p:nvSpPr>
          <p:cNvPr id="96265" name="直接连接符 96264"/>
          <p:cNvSpPr/>
          <p:nvPr/>
        </p:nvSpPr>
        <p:spPr>
          <a:xfrm>
            <a:off x="5867400" y="2209800"/>
            <a:ext cx="1447800" cy="0"/>
          </a:xfrm>
          <a:prstGeom prst="line">
            <a:avLst/>
          </a:prstGeom>
          <a:ln w="9525" cap="flat" cmpd="sng">
            <a:solidFill>
              <a:schemeClr val="tx1"/>
            </a:solidFill>
            <a:prstDash val="solid"/>
            <a:round/>
            <a:headEnd type="none" w="med" len="med"/>
            <a:tailEnd type="none" w="med" len="med"/>
          </a:ln>
        </p:spPr>
      </p:sp>
      <p:sp>
        <p:nvSpPr>
          <p:cNvPr id="96266" name="文本框 96265"/>
          <p:cNvSpPr txBox="1"/>
          <p:nvPr/>
        </p:nvSpPr>
        <p:spPr>
          <a:xfrm>
            <a:off x="1925638" y="4032250"/>
            <a:ext cx="741362" cy="768350"/>
          </a:xfrm>
          <a:prstGeom prst="rect">
            <a:avLst/>
          </a:prstGeom>
          <a:noFill/>
          <a:ln w="9525">
            <a:noFill/>
          </a:ln>
        </p:spPr>
        <p:txBody>
          <a:bodyPr wrap="square" anchor="t" anchorCtr="0">
            <a:spAutoFit/>
          </a:bodyPr>
          <a:p>
            <a:pPr eaLnBrk="0" hangingPunct="0"/>
            <a:r>
              <a:rPr lang="zh-CN" altLang="en-US" sz="4400" b="1">
                <a:solidFill>
                  <a:srgbClr val="C00000"/>
                </a:solidFill>
                <a:latin typeface="微软雅黑" panose="020B0503020204020204" charset="-122"/>
                <a:ea typeface="微软雅黑" panose="020B0503020204020204" charset="-122"/>
              </a:rPr>
              <a:t>以</a:t>
            </a:r>
            <a:endParaRPr lang="zh-CN" altLang="en-US" sz="4400" b="1">
              <a:solidFill>
                <a:srgbClr val="C00000"/>
              </a:solidFill>
              <a:latin typeface="微软雅黑" panose="020B0503020204020204" charset="-122"/>
              <a:ea typeface="微软雅黑" panose="020B0503020204020204" charset="-122"/>
            </a:endParaRPr>
          </a:p>
        </p:txBody>
      </p:sp>
      <p:sp>
        <p:nvSpPr>
          <p:cNvPr id="96267" name="左大括号 96266"/>
          <p:cNvSpPr/>
          <p:nvPr/>
        </p:nvSpPr>
        <p:spPr>
          <a:xfrm>
            <a:off x="2667000" y="2566988"/>
            <a:ext cx="457200" cy="3605212"/>
          </a:xfrm>
          <a:prstGeom prst="leftBrace">
            <a:avLst>
              <a:gd name="adj1" fmla="val 52788"/>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
        <p:nvSpPr>
          <p:cNvPr id="96268" name="文本框 96267"/>
          <p:cNvSpPr txBox="1"/>
          <p:nvPr/>
        </p:nvSpPr>
        <p:spPr>
          <a:xfrm>
            <a:off x="3124200" y="2438400"/>
            <a:ext cx="3032125" cy="4078605"/>
          </a:xfrm>
          <a:prstGeom prst="rect">
            <a:avLst/>
          </a:prstGeom>
          <a:noFill/>
          <a:ln w="9525">
            <a:noFill/>
          </a:ln>
        </p:spPr>
        <p:txBody>
          <a:bodyPr wrap="none" anchor="t" anchorCtr="0">
            <a:spAutoFit/>
          </a:bodyPr>
          <a:p>
            <a:pPr eaLnBrk="0" hangingPunct="0">
              <a:lnSpc>
                <a:spcPct val="90000"/>
              </a:lnSpc>
            </a:pPr>
            <a:r>
              <a:rPr lang="zh-CN" altLang="en-US" sz="3200" b="1">
                <a:latin typeface="华文中宋" panose="02010600040101010101" pitchFamily="2" charset="-122"/>
                <a:ea typeface="华文中宋" panose="02010600040101010101" pitchFamily="2" charset="-122"/>
              </a:rPr>
              <a:t>既自</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心为形役</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舟遥遥</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轻飏</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农人告余</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春及</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引壶觞</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自酌</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聊乘化</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归尽</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园日涉</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成趣</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木欣欣</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向荣</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问征夫</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前路</a:t>
            </a:r>
            <a:endParaRPr lang="zh-CN" altLang="en-US" sz="3200" b="1">
              <a:latin typeface="华文中宋" panose="02010600040101010101" pitchFamily="2" charset="-122"/>
              <a:ea typeface="华文中宋" panose="02010600040101010101" pitchFamily="2" charset="-122"/>
            </a:endParaRPr>
          </a:p>
          <a:p>
            <a:pPr eaLnBrk="0" hangingPunct="0">
              <a:lnSpc>
                <a:spcPct val="90000"/>
              </a:lnSpc>
            </a:pPr>
            <a:r>
              <a:rPr lang="zh-CN" altLang="en-US" sz="3200" b="1">
                <a:latin typeface="华文中宋" panose="02010600040101010101" pitchFamily="2" charset="-122"/>
                <a:ea typeface="华文中宋" panose="02010600040101010101" pitchFamily="2" charset="-122"/>
              </a:rPr>
              <a:t>乐琴书</a:t>
            </a:r>
            <a:r>
              <a:rPr lang="zh-CN" altLang="en-US" sz="3200" b="1">
                <a:solidFill>
                  <a:srgbClr val="CC3300"/>
                </a:solidFill>
                <a:latin typeface="华文中宋" panose="02010600040101010101" pitchFamily="2" charset="-122"/>
                <a:ea typeface="华文中宋" panose="02010600040101010101" pitchFamily="2" charset="-122"/>
              </a:rPr>
              <a:t>以</a:t>
            </a:r>
            <a:r>
              <a:rPr lang="zh-CN" altLang="en-US" sz="3200" b="1">
                <a:latin typeface="华文中宋" panose="02010600040101010101" pitchFamily="2" charset="-122"/>
                <a:ea typeface="华文中宋" panose="02010600040101010101" pitchFamily="2" charset="-122"/>
              </a:rPr>
              <a:t>消忧</a:t>
            </a:r>
            <a:endParaRPr lang="zh-CN" altLang="en-US" sz="3200" b="1">
              <a:latin typeface="华文中宋" panose="02010600040101010101" pitchFamily="2" charset="-122"/>
              <a:ea typeface="华文中宋" panose="02010600040101010101" pitchFamily="2" charset="-122"/>
            </a:endParaRPr>
          </a:p>
        </p:txBody>
      </p:sp>
      <p:sp>
        <p:nvSpPr>
          <p:cNvPr id="96269" name="文本框 96268"/>
          <p:cNvSpPr txBox="1"/>
          <p:nvPr/>
        </p:nvSpPr>
        <p:spPr>
          <a:xfrm>
            <a:off x="7315200" y="2514600"/>
            <a:ext cx="2641600" cy="4030980"/>
          </a:xfrm>
          <a:prstGeom prst="rect">
            <a:avLst/>
          </a:prstGeom>
          <a:noFill/>
          <a:ln w="9525">
            <a:noFill/>
          </a:ln>
        </p:spPr>
        <p:txBody>
          <a:bodyPr anchor="t" anchorCtr="0">
            <a:spAutoFit/>
          </a:bodyPr>
          <a:p>
            <a:pPr eaLnBrk="0" hangingPunct="0"/>
            <a:r>
              <a:rPr lang="zh-CN" altLang="en-US" sz="3200" b="1">
                <a:latin typeface="华文中宋" panose="02010600040101010101" pitchFamily="2" charset="-122"/>
                <a:ea typeface="华文中宋" panose="02010600040101010101" pitchFamily="2" charset="-122"/>
              </a:rPr>
              <a:t>介词，使，让</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介词，把</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介词，用</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连词，表目的</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连词，表修饰</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连词，表并列</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连词，表结果 </a:t>
            </a:r>
            <a:endParaRPr lang="zh-CN" altLang="en-US" sz="3200" b="1">
              <a:latin typeface="华文中宋" panose="02010600040101010101" pitchFamily="2" charset="-122"/>
              <a:ea typeface="华文中宋" panose="02010600040101010101" pitchFamily="2" charset="-122"/>
            </a:endParaRPr>
          </a:p>
          <a:p>
            <a:pPr eaLnBrk="0" hangingPunct="0"/>
            <a:r>
              <a:rPr lang="zh-CN" altLang="en-US" sz="3200" b="1">
                <a:latin typeface="华文中宋" panose="02010600040101010101" pitchFamily="2" charset="-122"/>
                <a:ea typeface="华文中宋" panose="02010600040101010101" pitchFamily="2" charset="-122"/>
              </a:rPr>
              <a:t>连词，表承接</a:t>
            </a:r>
            <a:endParaRPr lang="zh-CN" altLang="en-US" sz="3200" b="1">
              <a:latin typeface="华文中宋" panose="02010600040101010101" pitchFamily="2" charset="-122"/>
              <a:ea typeface="华文中宋" panose="02010600040101010101" pitchFamily="2" charset="-122"/>
            </a:endParaRPr>
          </a:p>
        </p:txBody>
      </p:sp>
      <p:sp>
        <p:nvSpPr>
          <p:cNvPr id="96270" name="直接连接符 96269"/>
          <p:cNvSpPr/>
          <p:nvPr/>
        </p:nvSpPr>
        <p:spPr>
          <a:xfrm>
            <a:off x="6096000" y="2743200"/>
            <a:ext cx="1295400" cy="76200"/>
          </a:xfrm>
          <a:prstGeom prst="line">
            <a:avLst/>
          </a:prstGeom>
          <a:ln w="9525" cap="flat" cmpd="sng">
            <a:solidFill>
              <a:schemeClr val="tx1"/>
            </a:solidFill>
            <a:prstDash val="solid"/>
            <a:round/>
            <a:headEnd type="none" w="med" len="med"/>
            <a:tailEnd type="none" w="med" len="med"/>
          </a:ln>
        </p:spPr>
      </p:sp>
      <p:sp>
        <p:nvSpPr>
          <p:cNvPr id="96271" name="直接连接符 96270"/>
          <p:cNvSpPr/>
          <p:nvPr/>
        </p:nvSpPr>
        <p:spPr>
          <a:xfrm>
            <a:off x="5753100" y="3194050"/>
            <a:ext cx="1524000" cy="1390650"/>
          </a:xfrm>
          <a:prstGeom prst="line">
            <a:avLst/>
          </a:prstGeom>
          <a:ln w="9525" cap="flat" cmpd="sng">
            <a:solidFill>
              <a:schemeClr val="tx1"/>
            </a:solidFill>
            <a:prstDash val="solid"/>
            <a:round/>
            <a:headEnd type="none" w="med" len="med"/>
            <a:tailEnd type="none" w="med" len="med"/>
          </a:ln>
        </p:spPr>
      </p:sp>
      <p:sp>
        <p:nvSpPr>
          <p:cNvPr id="96272" name="直接连接符 96271"/>
          <p:cNvSpPr/>
          <p:nvPr/>
        </p:nvSpPr>
        <p:spPr>
          <a:xfrm flipV="1">
            <a:off x="6096000" y="3352800"/>
            <a:ext cx="1295400" cy="304800"/>
          </a:xfrm>
          <a:prstGeom prst="line">
            <a:avLst/>
          </a:prstGeom>
          <a:ln w="9525" cap="flat" cmpd="sng">
            <a:solidFill>
              <a:schemeClr val="tx1"/>
            </a:solidFill>
            <a:prstDash val="solid"/>
            <a:round/>
            <a:headEnd type="none" w="med" len="med"/>
            <a:tailEnd type="none" w="med" len="med"/>
          </a:ln>
        </p:spPr>
      </p:sp>
      <p:sp>
        <p:nvSpPr>
          <p:cNvPr id="96273" name="直接连接符 96272"/>
          <p:cNvSpPr/>
          <p:nvPr/>
        </p:nvSpPr>
        <p:spPr>
          <a:xfrm>
            <a:off x="5715000" y="4068763"/>
            <a:ext cx="1676400" cy="1968500"/>
          </a:xfrm>
          <a:prstGeom prst="line">
            <a:avLst/>
          </a:prstGeom>
          <a:ln w="9525" cap="flat" cmpd="sng">
            <a:solidFill>
              <a:schemeClr val="tx1"/>
            </a:solidFill>
            <a:prstDash val="solid"/>
            <a:round/>
            <a:headEnd type="none" w="med" len="med"/>
            <a:tailEnd type="none" w="med" len="med"/>
          </a:ln>
        </p:spPr>
      </p:sp>
      <p:sp>
        <p:nvSpPr>
          <p:cNvPr id="96274" name="直接连接符 96273"/>
          <p:cNvSpPr/>
          <p:nvPr/>
        </p:nvSpPr>
        <p:spPr>
          <a:xfrm>
            <a:off x="5715000" y="4467225"/>
            <a:ext cx="1752600" cy="333375"/>
          </a:xfrm>
          <a:prstGeom prst="line">
            <a:avLst/>
          </a:prstGeom>
          <a:ln w="9525" cap="flat" cmpd="sng">
            <a:solidFill>
              <a:schemeClr val="tx1"/>
            </a:solidFill>
            <a:prstDash val="solid"/>
            <a:round/>
            <a:headEnd type="none" w="med" len="med"/>
            <a:tailEnd type="none" w="med" len="med"/>
          </a:ln>
        </p:spPr>
      </p:sp>
      <p:sp>
        <p:nvSpPr>
          <p:cNvPr id="96275" name="直接连接符 96274"/>
          <p:cNvSpPr/>
          <p:nvPr/>
        </p:nvSpPr>
        <p:spPr>
          <a:xfrm>
            <a:off x="5715000" y="4959350"/>
            <a:ext cx="1600200" cy="755650"/>
          </a:xfrm>
          <a:prstGeom prst="line">
            <a:avLst/>
          </a:prstGeom>
          <a:ln w="9525" cap="flat" cmpd="sng">
            <a:solidFill>
              <a:schemeClr val="tx1"/>
            </a:solidFill>
            <a:prstDash val="solid"/>
            <a:round/>
            <a:headEnd type="none" w="med" len="med"/>
            <a:tailEnd type="none" w="med" len="med"/>
          </a:ln>
        </p:spPr>
      </p:sp>
      <p:sp>
        <p:nvSpPr>
          <p:cNvPr id="96276" name="直接连接符 96275"/>
          <p:cNvSpPr/>
          <p:nvPr/>
        </p:nvSpPr>
        <p:spPr>
          <a:xfrm flipV="1">
            <a:off x="5715000" y="4876800"/>
            <a:ext cx="1676400" cy="504825"/>
          </a:xfrm>
          <a:prstGeom prst="line">
            <a:avLst/>
          </a:prstGeom>
          <a:ln w="9525" cap="flat" cmpd="sng">
            <a:solidFill>
              <a:schemeClr val="tx1"/>
            </a:solidFill>
            <a:prstDash val="solid"/>
            <a:round/>
            <a:headEnd type="none" w="med" len="med"/>
            <a:tailEnd type="none" w="med" len="med"/>
          </a:ln>
        </p:spPr>
      </p:sp>
      <p:sp>
        <p:nvSpPr>
          <p:cNvPr id="96277" name="直接连接符 96276"/>
          <p:cNvSpPr/>
          <p:nvPr/>
        </p:nvSpPr>
        <p:spPr>
          <a:xfrm flipV="1">
            <a:off x="5715000" y="3810000"/>
            <a:ext cx="1638300" cy="1905000"/>
          </a:xfrm>
          <a:prstGeom prst="line">
            <a:avLst/>
          </a:prstGeom>
          <a:ln w="9525" cap="flat" cmpd="sng">
            <a:solidFill>
              <a:schemeClr val="tx1"/>
            </a:solidFill>
            <a:prstDash val="solid"/>
            <a:round/>
            <a:headEnd type="none" w="med" len="med"/>
            <a:tailEnd type="none" w="med" len="med"/>
          </a:ln>
        </p:spPr>
      </p:sp>
      <p:sp>
        <p:nvSpPr>
          <p:cNvPr id="96278" name="直接连接符 96277"/>
          <p:cNvSpPr/>
          <p:nvPr/>
        </p:nvSpPr>
        <p:spPr>
          <a:xfrm flipV="1">
            <a:off x="5715000" y="4343400"/>
            <a:ext cx="1676400" cy="1828800"/>
          </a:xfrm>
          <a:prstGeom prst="line">
            <a:avLst/>
          </a:prstGeom>
          <a:ln w="9525" cap="flat" cmpd="sng">
            <a:solidFill>
              <a:schemeClr val="tx1"/>
            </a:solidFill>
            <a:prstDash val="solid"/>
            <a:round/>
            <a:headEnd type="none" w="med" len="med"/>
            <a:tailEnd type="none" w="med" len="med"/>
          </a:ln>
        </p:spPr>
      </p:sp>
      <p:sp>
        <p:nvSpPr>
          <p:cNvPr id="2" name="文本框 1"/>
          <p:cNvSpPr txBox="1"/>
          <p:nvPr/>
        </p:nvSpPr>
        <p:spPr>
          <a:xfrm>
            <a:off x="9118600" y="1192213"/>
            <a:ext cx="996950" cy="583565"/>
          </a:xfrm>
          <a:prstGeom prst="rect">
            <a:avLst/>
          </a:prstGeom>
          <a:noFill/>
          <a:ln w="9525">
            <a:noFill/>
          </a:ln>
        </p:spPr>
        <p:txBody>
          <a:bodyPr wrap="none" anchor="t" anchorCtr="0">
            <a:spAutoFit/>
          </a:bodyPr>
          <a:p>
            <a:pPr algn="ctr" eaLnBrk="0" hangingPunct="0"/>
            <a:r>
              <a:rPr lang="zh-CN" altLang="en-US" sz="3200" b="1">
                <a:latin typeface="华文中宋" panose="02010600040101010101" pitchFamily="2" charset="-122"/>
                <a:ea typeface="华文中宋" panose="02010600040101010101" pitchFamily="2" charset="-122"/>
              </a:rPr>
              <a:t>连词</a:t>
            </a:r>
            <a:endParaRPr lang="zh-CN" altLang="en-US" sz="3200" b="1">
              <a:latin typeface="华文中宋" panose="02010600040101010101" pitchFamily="2" charset="-122"/>
              <a:ea typeface="华文中宋" panose="02010600040101010101" pitchFamily="2" charset="-122"/>
            </a:endParaRPr>
          </a:p>
        </p:txBody>
      </p:sp>
      <p:sp>
        <p:nvSpPr>
          <p:cNvPr id="3" name="左大括号 2"/>
          <p:cNvSpPr/>
          <p:nvPr/>
        </p:nvSpPr>
        <p:spPr>
          <a:xfrm flipH="1">
            <a:off x="8756650" y="646113"/>
            <a:ext cx="276225" cy="1676400"/>
          </a:xfrm>
          <a:prstGeom prst="leftBrace">
            <a:avLst>
              <a:gd name="adj1" fmla="val 29951"/>
              <a:gd name="adj2" fmla="val 50000"/>
            </a:avLst>
          </a:prstGeom>
          <a:noFill/>
          <a:ln w="9525" cap="flat" cmpd="sng">
            <a:solidFill>
              <a:schemeClr val="tx1"/>
            </a:solidFill>
            <a:prstDash val="solid"/>
            <a:round/>
            <a:headEnd type="none" w="med" len="med"/>
            <a:tailEnd type="none" w="med" len="med"/>
          </a:ln>
        </p:spPr>
        <p:txBody>
          <a:bodyPr anchor="t" anchorCtr="0"/>
          <a:p>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ppt_x"/>
                                          </p:val>
                                        </p:tav>
                                        <p:tav tm="100000">
                                          <p:val>
                                            <p:strVal val="#ppt_x"/>
                                          </p:val>
                                        </p:tav>
                                      </p:tavLst>
                                    </p:anim>
                                    <p:anim calcmode="lin" valueType="num">
                                      <p:cBhvr additive="base">
                                        <p:cTn id="8" dur="500" fill="hold"/>
                                        <p:tgtEl>
                                          <p:spTgt spid="962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6259"/>
                                        </p:tgtEl>
                                        <p:attrNameLst>
                                          <p:attrName>style.visibility</p:attrName>
                                        </p:attrNameLst>
                                      </p:cBhvr>
                                      <p:to>
                                        <p:strVal val="visible"/>
                                      </p:to>
                                    </p:set>
                                    <p:anim calcmode="lin" valueType="num">
                                      <p:cBhvr additive="base">
                                        <p:cTn id="12" dur="500" fill="hold"/>
                                        <p:tgtEl>
                                          <p:spTgt spid="96259"/>
                                        </p:tgtEl>
                                        <p:attrNameLst>
                                          <p:attrName>ppt_x</p:attrName>
                                        </p:attrNameLst>
                                      </p:cBhvr>
                                      <p:tavLst>
                                        <p:tav tm="0">
                                          <p:val>
                                            <p:strVal val="0-#ppt_w/2"/>
                                          </p:val>
                                        </p:tav>
                                        <p:tav tm="100000">
                                          <p:val>
                                            <p:strVal val="#ppt_x"/>
                                          </p:val>
                                        </p:tav>
                                      </p:tavLst>
                                    </p:anim>
                                    <p:anim calcmode="lin" valueType="num">
                                      <p:cBhvr additive="base">
                                        <p:cTn id="13" dur="500" fill="hold"/>
                                        <p:tgtEl>
                                          <p:spTgt spid="962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6260"/>
                                        </p:tgtEl>
                                        <p:attrNameLst>
                                          <p:attrName>style.visibility</p:attrName>
                                        </p:attrNameLst>
                                      </p:cBhvr>
                                      <p:to>
                                        <p:strVal val="visible"/>
                                      </p:to>
                                    </p:set>
                                    <p:anim calcmode="lin" valueType="num">
                                      <p:cBhvr additive="base">
                                        <p:cTn id="17" dur="500" fill="hold"/>
                                        <p:tgtEl>
                                          <p:spTgt spid="96260"/>
                                        </p:tgtEl>
                                        <p:attrNameLst>
                                          <p:attrName>ppt_x</p:attrName>
                                        </p:attrNameLst>
                                      </p:cBhvr>
                                      <p:tavLst>
                                        <p:tav tm="0">
                                          <p:val>
                                            <p:strVal val="0-#ppt_w/2"/>
                                          </p:val>
                                        </p:tav>
                                        <p:tav tm="100000">
                                          <p:val>
                                            <p:strVal val="#ppt_x"/>
                                          </p:val>
                                        </p:tav>
                                      </p:tavLst>
                                    </p:anim>
                                    <p:anim calcmode="lin" valueType="num">
                                      <p:cBhvr additive="base">
                                        <p:cTn id="18" dur="500" fill="hold"/>
                                        <p:tgtEl>
                                          <p:spTgt spid="9626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6261"/>
                                        </p:tgtEl>
                                        <p:attrNameLst>
                                          <p:attrName>style.visibility</p:attrName>
                                        </p:attrNameLst>
                                      </p:cBhvr>
                                      <p:to>
                                        <p:strVal val="visible"/>
                                      </p:to>
                                    </p:set>
                                    <p:anim calcmode="lin" valueType="num">
                                      <p:cBhvr additive="base">
                                        <p:cTn id="22" dur="500" fill="hold"/>
                                        <p:tgtEl>
                                          <p:spTgt spid="96261"/>
                                        </p:tgtEl>
                                        <p:attrNameLst>
                                          <p:attrName>ppt_x</p:attrName>
                                        </p:attrNameLst>
                                      </p:cBhvr>
                                      <p:tavLst>
                                        <p:tav tm="0">
                                          <p:val>
                                            <p:strVal val="0-#ppt_w/2"/>
                                          </p:val>
                                        </p:tav>
                                        <p:tav tm="100000">
                                          <p:val>
                                            <p:strVal val="#ppt_x"/>
                                          </p:val>
                                        </p:tav>
                                      </p:tavLst>
                                    </p:anim>
                                    <p:anim calcmode="lin" valueType="num">
                                      <p:cBhvr additive="base">
                                        <p:cTn id="23" dur="500" fill="hold"/>
                                        <p:tgtEl>
                                          <p:spTgt spid="96261"/>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ppt_x</p:attrName>
                                        </p:attrNameLst>
                                      </p:cBhvr>
                                      <p:tavLst>
                                        <p:tav tm="0">
                                          <p:val>
                                            <p:strVal val="0-#ppt_w/2"/>
                                          </p:val>
                                        </p:tav>
                                        <p:tav tm="100000">
                                          <p:val>
                                            <p:strVal val="#ppt_x"/>
                                          </p:val>
                                        </p:tav>
                                      </p:tavLst>
                                    </p:anim>
                                    <p:anim calcmode="lin" valueType="num">
                                      <p:cBhvr>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96262"/>
                                        </p:tgtEl>
                                        <p:attrNameLst>
                                          <p:attrName>style.visibility</p:attrName>
                                        </p:attrNameLst>
                                      </p:cBhvr>
                                      <p:to>
                                        <p:strVal val="visible"/>
                                      </p:to>
                                    </p:set>
                                    <p:anim calcmode="lin" valueType="num">
                                      <p:cBhvr additive="base">
                                        <p:cTn id="36" dur="500" fill="hold"/>
                                        <p:tgtEl>
                                          <p:spTgt spid="96262"/>
                                        </p:tgtEl>
                                        <p:attrNameLst>
                                          <p:attrName>ppt_x</p:attrName>
                                        </p:attrNameLst>
                                      </p:cBhvr>
                                      <p:tavLst>
                                        <p:tav tm="0">
                                          <p:val>
                                            <p:strVal val="0-#ppt_w/2"/>
                                          </p:val>
                                        </p:tav>
                                        <p:tav tm="100000">
                                          <p:val>
                                            <p:strVal val="#ppt_x"/>
                                          </p:val>
                                        </p:tav>
                                      </p:tavLst>
                                    </p:anim>
                                    <p:anim calcmode="lin" valueType="num">
                                      <p:cBhvr additive="base">
                                        <p:cTn id="37" dur="500" fill="hold"/>
                                        <p:tgtEl>
                                          <p:spTgt spid="96262"/>
                                        </p:tgtEl>
                                        <p:attrNameLst>
                                          <p:attrName>ppt_y</p:attrName>
                                        </p:attrNameLst>
                                      </p:cBhvr>
                                      <p:tavLst>
                                        <p:tav tm="0">
                                          <p:val>
                                            <p:strVal val="#ppt_y"/>
                                          </p:val>
                                        </p:tav>
                                        <p:tav tm="100000">
                                          <p:val>
                                            <p:strVal val="#ppt_y"/>
                                          </p:val>
                                        </p:tav>
                                      </p:tavLst>
                                    </p:anim>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96263"/>
                                        </p:tgtEl>
                                        <p:attrNameLst>
                                          <p:attrName>style.visibility</p:attrName>
                                        </p:attrNameLst>
                                      </p:cBhvr>
                                      <p:to>
                                        <p:strVal val="visible"/>
                                      </p:to>
                                    </p:set>
                                    <p:anim calcmode="lin" valueType="num">
                                      <p:cBhvr additive="base">
                                        <p:cTn id="41" dur="500" fill="hold"/>
                                        <p:tgtEl>
                                          <p:spTgt spid="96263"/>
                                        </p:tgtEl>
                                        <p:attrNameLst>
                                          <p:attrName>ppt_x</p:attrName>
                                        </p:attrNameLst>
                                      </p:cBhvr>
                                      <p:tavLst>
                                        <p:tav tm="0">
                                          <p:val>
                                            <p:strVal val="0-#ppt_w/2"/>
                                          </p:val>
                                        </p:tav>
                                        <p:tav tm="100000">
                                          <p:val>
                                            <p:strVal val="#ppt_x"/>
                                          </p:val>
                                        </p:tav>
                                      </p:tavLst>
                                    </p:anim>
                                    <p:anim calcmode="lin" valueType="num">
                                      <p:cBhvr additive="base">
                                        <p:cTn id="42" dur="500" fill="hold"/>
                                        <p:tgtEl>
                                          <p:spTgt spid="96263"/>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8" fill="hold" nodeType="afterEffect">
                                  <p:stCondLst>
                                    <p:cond delay="0"/>
                                  </p:stCondLst>
                                  <p:childTnLst>
                                    <p:set>
                                      <p:cBhvr>
                                        <p:cTn id="45" dur="1" fill="hold">
                                          <p:stCondLst>
                                            <p:cond delay="0"/>
                                          </p:stCondLst>
                                        </p:cTn>
                                        <p:tgtEl>
                                          <p:spTgt spid="96264"/>
                                        </p:tgtEl>
                                        <p:attrNameLst>
                                          <p:attrName>style.visibility</p:attrName>
                                        </p:attrNameLst>
                                      </p:cBhvr>
                                      <p:to>
                                        <p:strVal val="visible"/>
                                      </p:to>
                                    </p:set>
                                    <p:anim calcmode="lin" valueType="num">
                                      <p:cBhvr additive="base">
                                        <p:cTn id="46" dur="500" fill="hold"/>
                                        <p:tgtEl>
                                          <p:spTgt spid="96264"/>
                                        </p:tgtEl>
                                        <p:attrNameLst>
                                          <p:attrName>ppt_x</p:attrName>
                                        </p:attrNameLst>
                                      </p:cBhvr>
                                      <p:tavLst>
                                        <p:tav tm="0">
                                          <p:val>
                                            <p:strVal val="0-#ppt_w/2"/>
                                          </p:val>
                                        </p:tav>
                                        <p:tav tm="100000">
                                          <p:val>
                                            <p:strVal val="#ppt_x"/>
                                          </p:val>
                                        </p:tav>
                                      </p:tavLst>
                                    </p:anim>
                                    <p:anim calcmode="lin" valueType="num">
                                      <p:cBhvr additive="base">
                                        <p:cTn id="47" dur="500" fill="hold"/>
                                        <p:tgtEl>
                                          <p:spTgt spid="96264"/>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8" fill="hold" nodeType="afterEffect">
                                  <p:stCondLst>
                                    <p:cond delay="0"/>
                                  </p:stCondLst>
                                  <p:childTnLst>
                                    <p:set>
                                      <p:cBhvr>
                                        <p:cTn id="50" dur="1" fill="hold">
                                          <p:stCondLst>
                                            <p:cond delay="0"/>
                                          </p:stCondLst>
                                        </p:cTn>
                                        <p:tgtEl>
                                          <p:spTgt spid="96265"/>
                                        </p:tgtEl>
                                        <p:attrNameLst>
                                          <p:attrName>style.visibility</p:attrName>
                                        </p:attrNameLst>
                                      </p:cBhvr>
                                      <p:to>
                                        <p:strVal val="visible"/>
                                      </p:to>
                                    </p:set>
                                    <p:anim calcmode="lin" valueType="num">
                                      <p:cBhvr additive="base">
                                        <p:cTn id="51" dur="500" fill="hold"/>
                                        <p:tgtEl>
                                          <p:spTgt spid="96265"/>
                                        </p:tgtEl>
                                        <p:attrNameLst>
                                          <p:attrName>ppt_x</p:attrName>
                                        </p:attrNameLst>
                                      </p:cBhvr>
                                      <p:tavLst>
                                        <p:tav tm="0">
                                          <p:val>
                                            <p:strVal val="0-#ppt_w/2"/>
                                          </p:val>
                                        </p:tav>
                                        <p:tav tm="100000">
                                          <p:val>
                                            <p:strVal val="#ppt_x"/>
                                          </p:val>
                                        </p:tav>
                                      </p:tavLst>
                                    </p:anim>
                                    <p:anim calcmode="lin" valueType="num">
                                      <p:cBhvr additive="base">
                                        <p:cTn id="52" dur="500" fill="hold"/>
                                        <p:tgtEl>
                                          <p:spTgt spid="96265"/>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8" fill="hold" grpId="0" nodeType="afterEffect">
                                  <p:stCondLst>
                                    <p:cond delay="0"/>
                                  </p:stCondLst>
                                  <p:childTnLst>
                                    <p:set>
                                      <p:cBhvr>
                                        <p:cTn id="55" dur="1" fill="hold">
                                          <p:stCondLst>
                                            <p:cond delay="0"/>
                                          </p:stCondLst>
                                        </p:cTn>
                                        <p:tgtEl>
                                          <p:spTgt spid="96266"/>
                                        </p:tgtEl>
                                        <p:attrNameLst>
                                          <p:attrName>style.visibility</p:attrName>
                                        </p:attrNameLst>
                                      </p:cBhvr>
                                      <p:to>
                                        <p:strVal val="visible"/>
                                      </p:to>
                                    </p:set>
                                    <p:anim calcmode="lin" valueType="num">
                                      <p:cBhvr additive="base">
                                        <p:cTn id="56" dur="500" fill="hold"/>
                                        <p:tgtEl>
                                          <p:spTgt spid="96266"/>
                                        </p:tgtEl>
                                        <p:attrNameLst>
                                          <p:attrName>ppt_x</p:attrName>
                                        </p:attrNameLst>
                                      </p:cBhvr>
                                      <p:tavLst>
                                        <p:tav tm="0">
                                          <p:val>
                                            <p:strVal val="0-#ppt_w/2"/>
                                          </p:val>
                                        </p:tav>
                                        <p:tav tm="100000">
                                          <p:val>
                                            <p:strVal val="#ppt_x"/>
                                          </p:val>
                                        </p:tav>
                                      </p:tavLst>
                                    </p:anim>
                                    <p:anim calcmode="lin" valueType="num">
                                      <p:cBhvr additive="base">
                                        <p:cTn id="57" dur="500" fill="hold"/>
                                        <p:tgtEl>
                                          <p:spTgt spid="96266"/>
                                        </p:tgtEl>
                                        <p:attrNameLst>
                                          <p:attrName>ppt_y</p:attrName>
                                        </p:attrNameLst>
                                      </p:cBhvr>
                                      <p:tavLst>
                                        <p:tav tm="0">
                                          <p:val>
                                            <p:strVal val="#ppt_y"/>
                                          </p:val>
                                        </p:tav>
                                        <p:tav tm="100000">
                                          <p:val>
                                            <p:strVal val="#ppt_y"/>
                                          </p:val>
                                        </p:tav>
                                      </p:tavLst>
                                    </p:anim>
                                  </p:childTnLst>
                                </p:cTn>
                              </p:par>
                            </p:childTnLst>
                          </p:cTn>
                        </p:par>
                        <p:par>
                          <p:cTn id="58" fill="hold">
                            <p:stCondLst>
                              <p:cond delay="2500"/>
                            </p:stCondLst>
                            <p:childTnLst>
                              <p:par>
                                <p:cTn id="59" presetID="2" presetClass="entr" presetSubtype="8" fill="hold" nodeType="afterEffect">
                                  <p:stCondLst>
                                    <p:cond delay="0"/>
                                  </p:stCondLst>
                                  <p:childTnLst>
                                    <p:set>
                                      <p:cBhvr>
                                        <p:cTn id="60" dur="1" fill="hold">
                                          <p:stCondLst>
                                            <p:cond delay="0"/>
                                          </p:stCondLst>
                                        </p:cTn>
                                        <p:tgtEl>
                                          <p:spTgt spid="96267"/>
                                        </p:tgtEl>
                                        <p:attrNameLst>
                                          <p:attrName>style.visibility</p:attrName>
                                        </p:attrNameLst>
                                      </p:cBhvr>
                                      <p:to>
                                        <p:strVal val="visible"/>
                                      </p:to>
                                    </p:set>
                                    <p:anim calcmode="lin" valueType="num">
                                      <p:cBhvr additive="base">
                                        <p:cTn id="61" dur="500" fill="hold"/>
                                        <p:tgtEl>
                                          <p:spTgt spid="96267"/>
                                        </p:tgtEl>
                                        <p:attrNameLst>
                                          <p:attrName>ppt_x</p:attrName>
                                        </p:attrNameLst>
                                      </p:cBhvr>
                                      <p:tavLst>
                                        <p:tav tm="0">
                                          <p:val>
                                            <p:strVal val="0-#ppt_w/2"/>
                                          </p:val>
                                        </p:tav>
                                        <p:tav tm="100000">
                                          <p:val>
                                            <p:strVal val="#ppt_x"/>
                                          </p:val>
                                        </p:tav>
                                      </p:tavLst>
                                    </p:anim>
                                    <p:anim calcmode="lin" valueType="num">
                                      <p:cBhvr additive="base">
                                        <p:cTn id="62" dur="500" fill="hold"/>
                                        <p:tgtEl>
                                          <p:spTgt spid="96267"/>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2" presetClass="entr" presetSubtype="8" fill="hold" grpId="0" nodeType="afterEffect">
                                  <p:stCondLst>
                                    <p:cond delay="0"/>
                                  </p:stCondLst>
                                  <p:childTnLst>
                                    <p:set>
                                      <p:cBhvr>
                                        <p:cTn id="65" dur="1" fill="hold">
                                          <p:stCondLst>
                                            <p:cond delay="0"/>
                                          </p:stCondLst>
                                        </p:cTn>
                                        <p:tgtEl>
                                          <p:spTgt spid="96268"/>
                                        </p:tgtEl>
                                        <p:attrNameLst>
                                          <p:attrName>style.visibility</p:attrName>
                                        </p:attrNameLst>
                                      </p:cBhvr>
                                      <p:to>
                                        <p:strVal val="visible"/>
                                      </p:to>
                                    </p:set>
                                    <p:anim calcmode="lin" valueType="num">
                                      <p:cBhvr additive="base">
                                        <p:cTn id="66" dur="500" fill="hold"/>
                                        <p:tgtEl>
                                          <p:spTgt spid="96268"/>
                                        </p:tgtEl>
                                        <p:attrNameLst>
                                          <p:attrName>ppt_x</p:attrName>
                                        </p:attrNameLst>
                                      </p:cBhvr>
                                      <p:tavLst>
                                        <p:tav tm="0">
                                          <p:val>
                                            <p:strVal val="0-#ppt_w/2"/>
                                          </p:val>
                                        </p:tav>
                                        <p:tav tm="100000">
                                          <p:val>
                                            <p:strVal val="#ppt_x"/>
                                          </p:val>
                                        </p:tav>
                                      </p:tavLst>
                                    </p:anim>
                                    <p:anim calcmode="lin" valueType="num">
                                      <p:cBhvr additive="base">
                                        <p:cTn id="67" dur="500" fill="hold"/>
                                        <p:tgtEl>
                                          <p:spTgt spid="96268"/>
                                        </p:tgtEl>
                                        <p:attrNameLst>
                                          <p:attrName>ppt_y</p:attrName>
                                        </p:attrNameLst>
                                      </p:cBhvr>
                                      <p:tavLst>
                                        <p:tav tm="0">
                                          <p:val>
                                            <p:strVal val="#ppt_y"/>
                                          </p:val>
                                        </p:tav>
                                        <p:tav tm="100000">
                                          <p:val>
                                            <p:strVal val="#ppt_y"/>
                                          </p:val>
                                        </p:tav>
                                      </p:tavLst>
                                    </p:anim>
                                  </p:childTnLst>
                                </p:cTn>
                              </p:par>
                            </p:childTnLst>
                          </p:cTn>
                        </p:par>
                        <p:par>
                          <p:cTn id="68" fill="hold">
                            <p:stCondLst>
                              <p:cond delay="3500"/>
                            </p:stCondLst>
                            <p:childTnLst>
                              <p:par>
                                <p:cTn id="69" presetID="2" presetClass="entr" presetSubtype="8" fill="hold" grpId="0" nodeType="afterEffect">
                                  <p:stCondLst>
                                    <p:cond delay="0"/>
                                  </p:stCondLst>
                                  <p:childTnLst>
                                    <p:set>
                                      <p:cBhvr>
                                        <p:cTn id="70" dur="1" fill="hold">
                                          <p:stCondLst>
                                            <p:cond delay="0"/>
                                          </p:stCondLst>
                                        </p:cTn>
                                        <p:tgtEl>
                                          <p:spTgt spid="96269"/>
                                        </p:tgtEl>
                                        <p:attrNameLst>
                                          <p:attrName>style.visibility</p:attrName>
                                        </p:attrNameLst>
                                      </p:cBhvr>
                                      <p:to>
                                        <p:strVal val="visible"/>
                                      </p:to>
                                    </p:set>
                                    <p:anim calcmode="lin" valueType="num">
                                      <p:cBhvr additive="base">
                                        <p:cTn id="71" dur="500" fill="hold"/>
                                        <p:tgtEl>
                                          <p:spTgt spid="96269"/>
                                        </p:tgtEl>
                                        <p:attrNameLst>
                                          <p:attrName>ppt_x</p:attrName>
                                        </p:attrNameLst>
                                      </p:cBhvr>
                                      <p:tavLst>
                                        <p:tav tm="0">
                                          <p:val>
                                            <p:strVal val="0-#ppt_w/2"/>
                                          </p:val>
                                        </p:tav>
                                        <p:tav tm="100000">
                                          <p:val>
                                            <p:strVal val="#ppt_x"/>
                                          </p:val>
                                        </p:tav>
                                      </p:tavLst>
                                    </p:anim>
                                    <p:anim calcmode="lin" valueType="num">
                                      <p:cBhvr additive="base">
                                        <p:cTn id="72" dur="500" fill="hold"/>
                                        <p:tgtEl>
                                          <p:spTgt spid="96269"/>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nodeType="clickEffect">
                                  <p:stCondLst>
                                    <p:cond delay="0"/>
                                  </p:stCondLst>
                                  <p:childTnLst>
                                    <p:set>
                                      <p:cBhvr>
                                        <p:cTn id="76" dur="1" fill="hold">
                                          <p:stCondLst>
                                            <p:cond delay="0"/>
                                          </p:stCondLst>
                                        </p:cTn>
                                        <p:tgtEl>
                                          <p:spTgt spid="96270"/>
                                        </p:tgtEl>
                                        <p:attrNameLst>
                                          <p:attrName>style.visibility</p:attrName>
                                        </p:attrNameLst>
                                      </p:cBhvr>
                                      <p:to>
                                        <p:strVal val="visible"/>
                                      </p:to>
                                    </p:set>
                                    <p:anim calcmode="lin" valueType="num">
                                      <p:cBhvr additive="base">
                                        <p:cTn id="77" dur="500" fill="hold"/>
                                        <p:tgtEl>
                                          <p:spTgt spid="96270"/>
                                        </p:tgtEl>
                                        <p:attrNameLst>
                                          <p:attrName>ppt_x</p:attrName>
                                        </p:attrNameLst>
                                      </p:cBhvr>
                                      <p:tavLst>
                                        <p:tav tm="0">
                                          <p:val>
                                            <p:strVal val="0-#ppt_w/2"/>
                                          </p:val>
                                        </p:tav>
                                        <p:tav tm="100000">
                                          <p:val>
                                            <p:strVal val="#ppt_x"/>
                                          </p:val>
                                        </p:tav>
                                      </p:tavLst>
                                    </p:anim>
                                    <p:anim calcmode="lin" valueType="num">
                                      <p:cBhvr additive="base">
                                        <p:cTn id="78" dur="500" fill="hold"/>
                                        <p:tgtEl>
                                          <p:spTgt spid="96270"/>
                                        </p:tgtEl>
                                        <p:attrNameLst>
                                          <p:attrName>ppt_y</p:attrName>
                                        </p:attrNameLst>
                                      </p:cBhvr>
                                      <p:tavLst>
                                        <p:tav tm="0">
                                          <p:val>
                                            <p:strVal val="#ppt_y"/>
                                          </p:val>
                                        </p:tav>
                                        <p:tav tm="100000">
                                          <p:val>
                                            <p:strVal val="#ppt_y"/>
                                          </p:val>
                                        </p:tav>
                                      </p:tavLst>
                                    </p:anim>
                                  </p:childTnLst>
                                </p:cTn>
                              </p:par>
                            </p:childTnLst>
                          </p:cTn>
                        </p:par>
                        <p:par>
                          <p:cTn id="79" fill="hold">
                            <p:stCondLst>
                              <p:cond delay="500"/>
                            </p:stCondLst>
                            <p:childTnLst>
                              <p:par>
                                <p:cTn id="80" presetID="2" presetClass="entr" presetSubtype="8" fill="hold" nodeType="afterEffect">
                                  <p:stCondLst>
                                    <p:cond delay="0"/>
                                  </p:stCondLst>
                                  <p:childTnLst>
                                    <p:set>
                                      <p:cBhvr>
                                        <p:cTn id="81" dur="1" fill="hold">
                                          <p:stCondLst>
                                            <p:cond delay="0"/>
                                          </p:stCondLst>
                                        </p:cTn>
                                        <p:tgtEl>
                                          <p:spTgt spid="96271"/>
                                        </p:tgtEl>
                                        <p:attrNameLst>
                                          <p:attrName>style.visibility</p:attrName>
                                        </p:attrNameLst>
                                      </p:cBhvr>
                                      <p:to>
                                        <p:strVal val="visible"/>
                                      </p:to>
                                    </p:set>
                                    <p:anim calcmode="lin" valueType="num">
                                      <p:cBhvr additive="base">
                                        <p:cTn id="82" dur="500" fill="hold"/>
                                        <p:tgtEl>
                                          <p:spTgt spid="96271"/>
                                        </p:tgtEl>
                                        <p:attrNameLst>
                                          <p:attrName>ppt_x</p:attrName>
                                        </p:attrNameLst>
                                      </p:cBhvr>
                                      <p:tavLst>
                                        <p:tav tm="0">
                                          <p:val>
                                            <p:strVal val="0-#ppt_w/2"/>
                                          </p:val>
                                        </p:tav>
                                        <p:tav tm="100000">
                                          <p:val>
                                            <p:strVal val="#ppt_x"/>
                                          </p:val>
                                        </p:tav>
                                      </p:tavLst>
                                    </p:anim>
                                    <p:anim calcmode="lin" valueType="num">
                                      <p:cBhvr additive="base">
                                        <p:cTn id="83" dur="500" fill="hold"/>
                                        <p:tgtEl>
                                          <p:spTgt spid="96271"/>
                                        </p:tgtEl>
                                        <p:attrNameLst>
                                          <p:attrName>ppt_y</p:attrName>
                                        </p:attrNameLst>
                                      </p:cBhvr>
                                      <p:tavLst>
                                        <p:tav tm="0">
                                          <p:val>
                                            <p:strVal val="#ppt_y"/>
                                          </p:val>
                                        </p:tav>
                                        <p:tav tm="100000">
                                          <p:val>
                                            <p:strVal val="#ppt_y"/>
                                          </p:val>
                                        </p:tav>
                                      </p:tavLst>
                                    </p:anim>
                                  </p:childTnLst>
                                </p:cTn>
                              </p:par>
                            </p:childTnLst>
                          </p:cTn>
                        </p:par>
                        <p:par>
                          <p:cTn id="84" fill="hold">
                            <p:stCondLst>
                              <p:cond delay="1000"/>
                            </p:stCondLst>
                            <p:childTnLst>
                              <p:par>
                                <p:cTn id="85" presetID="2" presetClass="entr" presetSubtype="8" fill="hold" nodeType="afterEffect">
                                  <p:stCondLst>
                                    <p:cond delay="0"/>
                                  </p:stCondLst>
                                  <p:childTnLst>
                                    <p:set>
                                      <p:cBhvr>
                                        <p:cTn id="86" dur="1" fill="hold">
                                          <p:stCondLst>
                                            <p:cond delay="0"/>
                                          </p:stCondLst>
                                        </p:cTn>
                                        <p:tgtEl>
                                          <p:spTgt spid="96272"/>
                                        </p:tgtEl>
                                        <p:attrNameLst>
                                          <p:attrName>style.visibility</p:attrName>
                                        </p:attrNameLst>
                                      </p:cBhvr>
                                      <p:to>
                                        <p:strVal val="visible"/>
                                      </p:to>
                                    </p:set>
                                    <p:anim calcmode="lin" valueType="num">
                                      <p:cBhvr additive="base">
                                        <p:cTn id="87" dur="500" fill="hold"/>
                                        <p:tgtEl>
                                          <p:spTgt spid="96272"/>
                                        </p:tgtEl>
                                        <p:attrNameLst>
                                          <p:attrName>ppt_x</p:attrName>
                                        </p:attrNameLst>
                                      </p:cBhvr>
                                      <p:tavLst>
                                        <p:tav tm="0">
                                          <p:val>
                                            <p:strVal val="0-#ppt_w/2"/>
                                          </p:val>
                                        </p:tav>
                                        <p:tav tm="100000">
                                          <p:val>
                                            <p:strVal val="#ppt_x"/>
                                          </p:val>
                                        </p:tav>
                                      </p:tavLst>
                                    </p:anim>
                                    <p:anim calcmode="lin" valueType="num">
                                      <p:cBhvr additive="base">
                                        <p:cTn id="88" dur="500" fill="hold"/>
                                        <p:tgtEl>
                                          <p:spTgt spid="96272"/>
                                        </p:tgtEl>
                                        <p:attrNameLst>
                                          <p:attrName>ppt_y</p:attrName>
                                        </p:attrNameLst>
                                      </p:cBhvr>
                                      <p:tavLst>
                                        <p:tav tm="0">
                                          <p:val>
                                            <p:strVal val="#ppt_y"/>
                                          </p:val>
                                        </p:tav>
                                        <p:tav tm="100000">
                                          <p:val>
                                            <p:strVal val="#ppt_y"/>
                                          </p:val>
                                        </p:tav>
                                      </p:tavLst>
                                    </p:anim>
                                  </p:childTnLst>
                                </p:cTn>
                              </p:par>
                            </p:childTnLst>
                          </p:cTn>
                        </p:par>
                        <p:par>
                          <p:cTn id="89" fill="hold">
                            <p:stCondLst>
                              <p:cond delay="1500"/>
                            </p:stCondLst>
                            <p:childTnLst>
                              <p:par>
                                <p:cTn id="90" presetID="2" presetClass="entr" presetSubtype="8" fill="hold" nodeType="afterEffect">
                                  <p:stCondLst>
                                    <p:cond delay="0"/>
                                  </p:stCondLst>
                                  <p:childTnLst>
                                    <p:set>
                                      <p:cBhvr>
                                        <p:cTn id="91" dur="1" fill="hold">
                                          <p:stCondLst>
                                            <p:cond delay="0"/>
                                          </p:stCondLst>
                                        </p:cTn>
                                        <p:tgtEl>
                                          <p:spTgt spid="96273"/>
                                        </p:tgtEl>
                                        <p:attrNameLst>
                                          <p:attrName>style.visibility</p:attrName>
                                        </p:attrNameLst>
                                      </p:cBhvr>
                                      <p:to>
                                        <p:strVal val="visible"/>
                                      </p:to>
                                    </p:set>
                                    <p:anim calcmode="lin" valueType="num">
                                      <p:cBhvr additive="base">
                                        <p:cTn id="92" dur="500" fill="hold"/>
                                        <p:tgtEl>
                                          <p:spTgt spid="96273"/>
                                        </p:tgtEl>
                                        <p:attrNameLst>
                                          <p:attrName>ppt_x</p:attrName>
                                        </p:attrNameLst>
                                      </p:cBhvr>
                                      <p:tavLst>
                                        <p:tav tm="0">
                                          <p:val>
                                            <p:strVal val="0-#ppt_w/2"/>
                                          </p:val>
                                        </p:tav>
                                        <p:tav tm="100000">
                                          <p:val>
                                            <p:strVal val="#ppt_x"/>
                                          </p:val>
                                        </p:tav>
                                      </p:tavLst>
                                    </p:anim>
                                    <p:anim calcmode="lin" valueType="num">
                                      <p:cBhvr additive="base">
                                        <p:cTn id="93" dur="500" fill="hold"/>
                                        <p:tgtEl>
                                          <p:spTgt spid="96273"/>
                                        </p:tgtEl>
                                        <p:attrNameLst>
                                          <p:attrName>ppt_y</p:attrName>
                                        </p:attrNameLst>
                                      </p:cBhvr>
                                      <p:tavLst>
                                        <p:tav tm="0">
                                          <p:val>
                                            <p:strVal val="#ppt_y"/>
                                          </p:val>
                                        </p:tav>
                                        <p:tav tm="100000">
                                          <p:val>
                                            <p:strVal val="#ppt_y"/>
                                          </p:val>
                                        </p:tav>
                                      </p:tavLst>
                                    </p:anim>
                                  </p:childTnLst>
                                </p:cTn>
                              </p:par>
                            </p:childTnLst>
                          </p:cTn>
                        </p:par>
                        <p:par>
                          <p:cTn id="94" fill="hold">
                            <p:stCondLst>
                              <p:cond delay="2000"/>
                            </p:stCondLst>
                            <p:childTnLst>
                              <p:par>
                                <p:cTn id="95" presetID="2" presetClass="entr" presetSubtype="8" fill="hold" nodeType="afterEffect">
                                  <p:stCondLst>
                                    <p:cond delay="0"/>
                                  </p:stCondLst>
                                  <p:childTnLst>
                                    <p:set>
                                      <p:cBhvr>
                                        <p:cTn id="96" dur="1" fill="hold">
                                          <p:stCondLst>
                                            <p:cond delay="0"/>
                                          </p:stCondLst>
                                        </p:cTn>
                                        <p:tgtEl>
                                          <p:spTgt spid="96274"/>
                                        </p:tgtEl>
                                        <p:attrNameLst>
                                          <p:attrName>style.visibility</p:attrName>
                                        </p:attrNameLst>
                                      </p:cBhvr>
                                      <p:to>
                                        <p:strVal val="visible"/>
                                      </p:to>
                                    </p:set>
                                    <p:anim calcmode="lin" valueType="num">
                                      <p:cBhvr additive="base">
                                        <p:cTn id="97" dur="500" fill="hold"/>
                                        <p:tgtEl>
                                          <p:spTgt spid="96274"/>
                                        </p:tgtEl>
                                        <p:attrNameLst>
                                          <p:attrName>ppt_x</p:attrName>
                                        </p:attrNameLst>
                                      </p:cBhvr>
                                      <p:tavLst>
                                        <p:tav tm="0">
                                          <p:val>
                                            <p:strVal val="0-#ppt_w/2"/>
                                          </p:val>
                                        </p:tav>
                                        <p:tav tm="100000">
                                          <p:val>
                                            <p:strVal val="#ppt_x"/>
                                          </p:val>
                                        </p:tav>
                                      </p:tavLst>
                                    </p:anim>
                                    <p:anim calcmode="lin" valueType="num">
                                      <p:cBhvr additive="base">
                                        <p:cTn id="98" dur="500" fill="hold"/>
                                        <p:tgtEl>
                                          <p:spTgt spid="96274"/>
                                        </p:tgtEl>
                                        <p:attrNameLst>
                                          <p:attrName>ppt_y</p:attrName>
                                        </p:attrNameLst>
                                      </p:cBhvr>
                                      <p:tavLst>
                                        <p:tav tm="0">
                                          <p:val>
                                            <p:strVal val="#ppt_y"/>
                                          </p:val>
                                        </p:tav>
                                        <p:tav tm="100000">
                                          <p:val>
                                            <p:strVal val="#ppt_y"/>
                                          </p:val>
                                        </p:tav>
                                      </p:tavLst>
                                    </p:anim>
                                  </p:childTnLst>
                                </p:cTn>
                              </p:par>
                            </p:childTnLst>
                          </p:cTn>
                        </p:par>
                        <p:par>
                          <p:cTn id="99" fill="hold">
                            <p:stCondLst>
                              <p:cond delay="2500"/>
                            </p:stCondLst>
                            <p:childTnLst>
                              <p:par>
                                <p:cTn id="100" presetID="2" presetClass="entr" presetSubtype="8" fill="hold" nodeType="afterEffect">
                                  <p:stCondLst>
                                    <p:cond delay="0"/>
                                  </p:stCondLst>
                                  <p:childTnLst>
                                    <p:set>
                                      <p:cBhvr>
                                        <p:cTn id="101" dur="1" fill="hold">
                                          <p:stCondLst>
                                            <p:cond delay="0"/>
                                          </p:stCondLst>
                                        </p:cTn>
                                        <p:tgtEl>
                                          <p:spTgt spid="96275"/>
                                        </p:tgtEl>
                                        <p:attrNameLst>
                                          <p:attrName>style.visibility</p:attrName>
                                        </p:attrNameLst>
                                      </p:cBhvr>
                                      <p:to>
                                        <p:strVal val="visible"/>
                                      </p:to>
                                    </p:set>
                                    <p:anim calcmode="lin" valueType="num">
                                      <p:cBhvr additive="base">
                                        <p:cTn id="102" dur="500" fill="hold"/>
                                        <p:tgtEl>
                                          <p:spTgt spid="96275"/>
                                        </p:tgtEl>
                                        <p:attrNameLst>
                                          <p:attrName>ppt_x</p:attrName>
                                        </p:attrNameLst>
                                      </p:cBhvr>
                                      <p:tavLst>
                                        <p:tav tm="0">
                                          <p:val>
                                            <p:strVal val="0-#ppt_w/2"/>
                                          </p:val>
                                        </p:tav>
                                        <p:tav tm="100000">
                                          <p:val>
                                            <p:strVal val="#ppt_x"/>
                                          </p:val>
                                        </p:tav>
                                      </p:tavLst>
                                    </p:anim>
                                    <p:anim calcmode="lin" valueType="num">
                                      <p:cBhvr additive="base">
                                        <p:cTn id="103" dur="500" fill="hold"/>
                                        <p:tgtEl>
                                          <p:spTgt spid="96275"/>
                                        </p:tgtEl>
                                        <p:attrNameLst>
                                          <p:attrName>ppt_y</p:attrName>
                                        </p:attrNameLst>
                                      </p:cBhvr>
                                      <p:tavLst>
                                        <p:tav tm="0">
                                          <p:val>
                                            <p:strVal val="#ppt_y"/>
                                          </p:val>
                                        </p:tav>
                                        <p:tav tm="100000">
                                          <p:val>
                                            <p:strVal val="#ppt_y"/>
                                          </p:val>
                                        </p:tav>
                                      </p:tavLst>
                                    </p:anim>
                                  </p:childTnLst>
                                </p:cTn>
                              </p:par>
                            </p:childTnLst>
                          </p:cTn>
                        </p:par>
                        <p:par>
                          <p:cTn id="104" fill="hold">
                            <p:stCondLst>
                              <p:cond delay="3000"/>
                            </p:stCondLst>
                            <p:childTnLst>
                              <p:par>
                                <p:cTn id="105" presetID="2" presetClass="entr" presetSubtype="8" fill="hold" nodeType="afterEffect">
                                  <p:stCondLst>
                                    <p:cond delay="0"/>
                                  </p:stCondLst>
                                  <p:childTnLst>
                                    <p:set>
                                      <p:cBhvr>
                                        <p:cTn id="106" dur="1" fill="hold">
                                          <p:stCondLst>
                                            <p:cond delay="0"/>
                                          </p:stCondLst>
                                        </p:cTn>
                                        <p:tgtEl>
                                          <p:spTgt spid="96276"/>
                                        </p:tgtEl>
                                        <p:attrNameLst>
                                          <p:attrName>style.visibility</p:attrName>
                                        </p:attrNameLst>
                                      </p:cBhvr>
                                      <p:to>
                                        <p:strVal val="visible"/>
                                      </p:to>
                                    </p:set>
                                    <p:anim calcmode="lin" valueType="num">
                                      <p:cBhvr additive="base">
                                        <p:cTn id="107" dur="500" fill="hold"/>
                                        <p:tgtEl>
                                          <p:spTgt spid="96276"/>
                                        </p:tgtEl>
                                        <p:attrNameLst>
                                          <p:attrName>ppt_x</p:attrName>
                                        </p:attrNameLst>
                                      </p:cBhvr>
                                      <p:tavLst>
                                        <p:tav tm="0">
                                          <p:val>
                                            <p:strVal val="0-#ppt_w/2"/>
                                          </p:val>
                                        </p:tav>
                                        <p:tav tm="100000">
                                          <p:val>
                                            <p:strVal val="#ppt_x"/>
                                          </p:val>
                                        </p:tav>
                                      </p:tavLst>
                                    </p:anim>
                                    <p:anim calcmode="lin" valueType="num">
                                      <p:cBhvr additive="base">
                                        <p:cTn id="108" dur="500" fill="hold"/>
                                        <p:tgtEl>
                                          <p:spTgt spid="96276"/>
                                        </p:tgtEl>
                                        <p:attrNameLst>
                                          <p:attrName>ppt_y</p:attrName>
                                        </p:attrNameLst>
                                      </p:cBhvr>
                                      <p:tavLst>
                                        <p:tav tm="0">
                                          <p:val>
                                            <p:strVal val="#ppt_y"/>
                                          </p:val>
                                        </p:tav>
                                        <p:tav tm="100000">
                                          <p:val>
                                            <p:strVal val="#ppt_y"/>
                                          </p:val>
                                        </p:tav>
                                      </p:tavLst>
                                    </p:anim>
                                  </p:childTnLst>
                                </p:cTn>
                              </p:par>
                            </p:childTnLst>
                          </p:cTn>
                        </p:par>
                        <p:par>
                          <p:cTn id="109" fill="hold">
                            <p:stCondLst>
                              <p:cond delay="3500"/>
                            </p:stCondLst>
                            <p:childTnLst>
                              <p:par>
                                <p:cTn id="110" presetID="2" presetClass="entr" presetSubtype="8" fill="hold" nodeType="afterEffect">
                                  <p:stCondLst>
                                    <p:cond delay="0"/>
                                  </p:stCondLst>
                                  <p:childTnLst>
                                    <p:set>
                                      <p:cBhvr>
                                        <p:cTn id="111" dur="1" fill="hold">
                                          <p:stCondLst>
                                            <p:cond delay="0"/>
                                          </p:stCondLst>
                                        </p:cTn>
                                        <p:tgtEl>
                                          <p:spTgt spid="96277"/>
                                        </p:tgtEl>
                                        <p:attrNameLst>
                                          <p:attrName>style.visibility</p:attrName>
                                        </p:attrNameLst>
                                      </p:cBhvr>
                                      <p:to>
                                        <p:strVal val="visible"/>
                                      </p:to>
                                    </p:set>
                                    <p:anim calcmode="lin" valueType="num">
                                      <p:cBhvr additive="base">
                                        <p:cTn id="112" dur="500" fill="hold"/>
                                        <p:tgtEl>
                                          <p:spTgt spid="96277"/>
                                        </p:tgtEl>
                                        <p:attrNameLst>
                                          <p:attrName>ppt_x</p:attrName>
                                        </p:attrNameLst>
                                      </p:cBhvr>
                                      <p:tavLst>
                                        <p:tav tm="0">
                                          <p:val>
                                            <p:strVal val="0-#ppt_w/2"/>
                                          </p:val>
                                        </p:tav>
                                        <p:tav tm="100000">
                                          <p:val>
                                            <p:strVal val="#ppt_x"/>
                                          </p:val>
                                        </p:tav>
                                      </p:tavLst>
                                    </p:anim>
                                    <p:anim calcmode="lin" valueType="num">
                                      <p:cBhvr additive="base">
                                        <p:cTn id="113" dur="500" fill="hold"/>
                                        <p:tgtEl>
                                          <p:spTgt spid="96277"/>
                                        </p:tgtEl>
                                        <p:attrNameLst>
                                          <p:attrName>ppt_y</p:attrName>
                                        </p:attrNameLst>
                                      </p:cBhvr>
                                      <p:tavLst>
                                        <p:tav tm="0">
                                          <p:val>
                                            <p:strVal val="#ppt_y"/>
                                          </p:val>
                                        </p:tav>
                                        <p:tav tm="100000">
                                          <p:val>
                                            <p:strVal val="#ppt_y"/>
                                          </p:val>
                                        </p:tav>
                                      </p:tavLst>
                                    </p:anim>
                                  </p:childTnLst>
                                </p:cTn>
                              </p:par>
                            </p:childTnLst>
                          </p:cTn>
                        </p:par>
                        <p:par>
                          <p:cTn id="114" fill="hold">
                            <p:stCondLst>
                              <p:cond delay="4000"/>
                            </p:stCondLst>
                            <p:childTnLst>
                              <p:par>
                                <p:cTn id="115" presetID="2" presetClass="entr" presetSubtype="8" fill="hold" nodeType="afterEffect">
                                  <p:stCondLst>
                                    <p:cond delay="0"/>
                                  </p:stCondLst>
                                  <p:childTnLst>
                                    <p:set>
                                      <p:cBhvr>
                                        <p:cTn id="116" dur="1" fill="hold">
                                          <p:stCondLst>
                                            <p:cond delay="0"/>
                                          </p:stCondLst>
                                        </p:cTn>
                                        <p:tgtEl>
                                          <p:spTgt spid="96278"/>
                                        </p:tgtEl>
                                        <p:attrNameLst>
                                          <p:attrName>style.visibility</p:attrName>
                                        </p:attrNameLst>
                                      </p:cBhvr>
                                      <p:to>
                                        <p:strVal val="visible"/>
                                      </p:to>
                                    </p:set>
                                    <p:anim calcmode="lin" valueType="num">
                                      <p:cBhvr additive="base">
                                        <p:cTn id="117" dur="500" fill="hold"/>
                                        <p:tgtEl>
                                          <p:spTgt spid="96278"/>
                                        </p:tgtEl>
                                        <p:attrNameLst>
                                          <p:attrName>ppt_x</p:attrName>
                                        </p:attrNameLst>
                                      </p:cBhvr>
                                      <p:tavLst>
                                        <p:tav tm="0">
                                          <p:val>
                                            <p:strVal val="0-#ppt_w/2"/>
                                          </p:val>
                                        </p:tav>
                                        <p:tav tm="100000">
                                          <p:val>
                                            <p:strVal val="#ppt_x"/>
                                          </p:val>
                                        </p:tav>
                                      </p:tavLst>
                                    </p:anim>
                                    <p:anim calcmode="lin" valueType="num">
                                      <p:cBhvr additive="base">
                                        <p:cTn id="118" dur="500" fill="hold"/>
                                        <p:tgtEl>
                                          <p:spTgt spid="962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60" grpId="0"/>
      <p:bldP spid="96261" grpId="0"/>
      <p:bldP spid="96266" grpId="0"/>
      <p:bldP spid="96268" grpId="0"/>
      <p:bldP spid="96269"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文本框1"/>
          <p:cNvSpPr txBox="1"/>
          <p:nvPr/>
        </p:nvSpPr>
        <p:spPr>
          <a:xfrm>
            <a:off x="2092325" y="1031875"/>
            <a:ext cx="8331200" cy="5900420"/>
          </a:xfrm>
          <a:prstGeom prst="rect">
            <a:avLst/>
          </a:prstGeom>
          <a:noFill/>
          <a:ln w="9525">
            <a:noFill/>
          </a:ln>
        </p:spPr>
        <p:txBody>
          <a:bodyPr wrap="square" lIns="91440" tIns="45720" rIns="91440" bIns="45720" anchor="t" anchorCtr="0">
            <a:spAutoFit/>
          </a:bodyPr>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a:t>
            </a:r>
            <a:r>
              <a:rPr lang="en-US" altLang="zh-CN" sz="2800" b="1">
                <a:solidFill>
                  <a:srgbClr val="000000"/>
                </a:solidFill>
                <a:latin typeface="华文中宋" panose="02010600040101010101" pitchFamily="2" charset="-122"/>
                <a:ea typeface="华文中宋" panose="02010600040101010101" pitchFamily="2" charset="-122"/>
              </a:rPr>
              <a:t>1</a:t>
            </a:r>
            <a:r>
              <a:rPr lang="zh-CN" altLang="en-US" sz="2800" b="1">
                <a:solidFill>
                  <a:srgbClr val="000000"/>
                </a:solidFill>
                <a:latin typeface="华文中宋" panose="02010600040101010101" pitchFamily="2" charset="-122"/>
                <a:ea typeface="华文中宋" panose="02010600040101010101" pitchFamily="2" charset="-122"/>
              </a:rPr>
              <a:t>）于时</a:t>
            </a:r>
            <a:r>
              <a:rPr lang="zh-CN" altLang="en-US" sz="2800" b="1">
                <a:solidFill>
                  <a:srgbClr val="1D04DC"/>
                </a:solidFill>
                <a:latin typeface="华文中宋" panose="02010600040101010101" pitchFamily="2" charset="-122"/>
                <a:ea typeface="华文中宋" panose="02010600040101010101" pitchFamily="2" charset="-122"/>
              </a:rPr>
              <a:t>风波</a:t>
            </a:r>
            <a:r>
              <a:rPr lang="zh-CN" altLang="en-US" sz="2800" b="1">
                <a:solidFill>
                  <a:srgbClr val="000000"/>
                </a:solidFill>
                <a:latin typeface="华文中宋" panose="02010600040101010101" pitchFamily="2" charset="-122"/>
                <a:ea typeface="华文中宋" panose="02010600040101010101" pitchFamily="2" charset="-122"/>
              </a:rPr>
              <a:t>未静</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古义：指</a:t>
            </a:r>
            <a:r>
              <a:rPr lang="zh-CN" altLang="en-US" sz="2800" b="1">
                <a:solidFill>
                  <a:srgbClr val="FF0000"/>
                </a:solidFill>
                <a:latin typeface="华文中宋" panose="02010600040101010101" pitchFamily="2" charset="-122"/>
                <a:ea typeface="华文中宋" panose="02010600040101010101" pitchFamily="2" charset="-122"/>
              </a:rPr>
              <a:t>战乱</a:t>
            </a:r>
            <a:r>
              <a:rPr lang="zh-CN" altLang="en-US" sz="2800" b="1">
                <a:solidFill>
                  <a:srgbClr val="000000"/>
                </a:solidFill>
                <a:latin typeface="华文中宋" panose="02010600040101010101" pitchFamily="2" charset="-122"/>
                <a:ea typeface="华文中宋" panose="02010600040101010101" pitchFamily="2" charset="-122"/>
              </a:rPr>
              <a:t>。</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今义：风浪，常用来比喻纠纷或乱子。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a:t>
            </a:r>
            <a:r>
              <a:rPr lang="en-US" altLang="zh-CN" sz="2800" b="1">
                <a:solidFill>
                  <a:srgbClr val="000000"/>
                </a:solidFill>
                <a:latin typeface="华文中宋" panose="02010600040101010101" pitchFamily="2" charset="-122"/>
                <a:ea typeface="华文中宋" panose="02010600040101010101" pitchFamily="2" charset="-122"/>
              </a:rPr>
              <a:t>2</a:t>
            </a:r>
            <a:r>
              <a:rPr lang="zh-CN" altLang="en-US" sz="2800" b="1">
                <a:solidFill>
                  <a:srgbClr val="000000"/>
                </a:solidFill>
                <a:latin typeface="华文中宋" panose="02010600040101010101" pitchFamily="2" charset="-122"/>
                <a:ea typeface="华文中宋" panose="02010600040101010101" pitchFamily="2" charset="-122"/>
              </a:rPr>
              <a:t>）尝从</a:t>
            </a:r>
            <a:r>
              <a:rPr lang="zh-CN" altLang="en-US" sz="2800" b="1">
                <a:solidFill>
                  <a:srgbClr val="1D04DC"/>
                </a:solidFill>
                <a:latin typeface="华文中宋" panose="02010600040101010101" pitchFamily="2" charset="-122"/>
                <a:ea typeface="华文中宋" panose="02010600040101010101" pitchFamily="2" charset="-122"/>
              </a:rPr>
              <a:t>人事</a:t>
            </a:r>
            <a:endParaRPr lang="zh-CN" altLang="en-US" sz="2800" b="1">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古义：指</a:t>
            </a:r>
            <a:r>
              <a:rPr lang="zh-CN" altLang="en-US" sz="2800" b="1">
                <a:solidFill>
                  <a:srgbClr val="FF0000"/>
                </a:solidFill>
                <a:latin typeface="华文中宋" panose="02010600040101010101" pitchFamily="2" charset="-122"/>
                <a:ea typeface="华文中宋" panose="02010600040101010101" pitchFamily="2" charset="-122"/>
              </a:rPr>
              <a:t>做官</a:t>
            </a:r>
            <a:r>
              <a:rPr lang="zh-CN" altLang="en-US" sz="2800" b="1">
                <a:solidFill>
                  <a:srgbClr val="000000"/>
                </a:solidFill>
                <a:latin typeface="华文中宋" panose="02010600040101010101" pitchFamily="2" charset="-122"/>
                <a:ea typeface="华文中宋" panose="02010600040101010101" pitchFamily="2" charset="-122"/>
              </a:rPr>
              <a:t>。</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今义：常用义，人的离合，境遇，存亡等情况，或关于工作人员的录用，培养，调 配，奖罚等工作。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a:t>
            </a:r>
            <a:r>
              <a:rPr lang="en-US" altLang="zh-CN" sz="2800" b="1">
                <a:solidFill>
                  <a:srgbClr val="000000"/>
                </a:solidFill>
                <a:latin typeface="华文中宋" panose="02010600040101010101" pitchFamily="2" charset="-122"/>
                <a:ea typeface="华文中宋" panose="02010600040101010101" pitchFamily="2" charset="-122"/>
              </a:rPr>
              <a:t>3</a:t>
            </a:r>
            <a:r>
              <a:rPr lang="zh-CN" altLang="en-US" sz="2800" b="1">
                <a:solidFill>
                  <a:srgbClr val="000000"/>
                </a:solidFill>
                <a:latin typeface="华文中宋" panose="02010600040101010101" pitchFamily="2" charset="-122"/>
                <a:ea typeface="华文中宋" panose="02010600040101010101" pitchFamily="2" charset="-122"/>
              </a:rPr>
              <a:t>）</a:t>
            </a:r>
            <a:r>
              <a:rPr lang="zh-CN" altLang="en-US" sz="2800" b="1">
                <a:solidFill>
                  <a:srgbClr val="1D04DC"/>
                </a:solidFill>
                <a:latin typeface="华文中宋" panose="02010600040101010101" pitchFamily="2" charset="-122"/>
                <a:ea typeface="华文中宋" panose="02010600040101010101" pitchFamily="2" charset="-122"/>
              </a:rPr>
              <a:t>寻</a:t>
            </a:r>
            <a:r>
              <a:rPr lang="zh-CN" altLang="en-US" sz="2800" b="1">
                <a:solidFill>
                  <a:srgbClr val="000000"/>
                </a:solidFill>
                <a:latin typeface="华文中宋" panose="02010600040101010101" pitchFamily="2" charset="-122"/>
                <a:ea typeface="华文中宋" panose="02010600040101010101" pitchFamily="2" charset="-122"/>
              </a:rPr>
              <a:t>程氏妹丧于武昌</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古义：</a:t>
            </a:r>
            <a:r>
              <a:rPr lang="zh-CN" altLang="en-US" sz="2800" b="1">
                <a:solidFill>
                  <a:srgbClr val="FF0000"/>
                </a:solidFill>
                <a:latin typeface="华文中宋" panose="02010600040101010101" pitchFamily="2" charset="-122"/>
                <a:ea typeface="华文中宋" panose="02010600040101010101" pitchFamily="2" charset="-122"/>
              </a:rPr>
              <a:t>不久</a:t>
            </a:r>
            <a:r>
              <a:rPr lang="zh-CN" altLang="en-US" sz="2800" b="1">
                <a:solidFill>
                  <a:srgbClr val="000000"/>
                </a:solidFill>
                <a:latin typeface="华文中宋" panose="02010600040101010101" pitchFamily="2" charset="-122"/>
                <a:ea typeface="华文中宋" panose="02010600040101010101" pitchFamily="2" charset="-122"/>
              </a:rPr>
              <a:t>。</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今义：常用义为“寻找”“追寻”等。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a:t>
            </a:r>
            <a:r>
              <a:rPr lang="en-US" altLang="zh-CN" sz="2800" b="1">
                <a:solidFill>
                  <a:srgbClr val="000000"/>
                </a:solidFill>
                <a:latin typeface="华文中宋" panose="02010600040101010101" pitchFamily="2" charset="-122"/>
                <a:ea typeface="华文中宋" panose="02010600040101010101" pitchFamily="2" charset="-122"/>
              </a:rPr>
              <a:t>4</a:t>
            </a:r>
            <a:r>
              <a:rPr lang="zh-CN" altLang="en-US" sz="2800" b="1">
                <a:solidFill>
                  <a:srgbClr val="000000"/>
                </a:solidFill>
                <a:latin typeface="华文中宋" panose="02010600040101010101" pitchFamily="2" charset="-122"/>
                <a:ea typeface="华文中宋" panose="02010600040101010101" pitchFamily="2" charset="-122"/>
              </a:rPr>
              <a:t>）悦</a:t>
            </a:r>
            <a:r>
              <a:rPr lang="zh-CN" altLang="en-US" sz="2800" b="1">
                <a:solidFill>
                  <a:srgbClr val="1D04DC"/>
                </a:solidFill>
                <a:latin typeface="华文中宋" panose="02010600040101010101" pitchFamily="2" charset="-122"/>
                <a:ea typeface="华文中宋" panose="02010600040101010101" pitchFamily="2" charset="-122"/>
              </a:rPr>
              <a:t>亲戚</a:t>
            </a:r>
            <a:r>
              <a:rPr lang="zh-CN" altLang="en-US" sz="2800" b="1">
                <a:solidFill>
                  <a:srgbClr val="000000"/>
                </a:solidFill>
                <a:latin typeface="华文中宋" panose="02010600040101010101" pitchFamily="2" charset="-122"/>
                <a:ea typeface="华文中宋" panose="02010600040101010101" pitchFamily="2" charset="-122"/>
              </a:rPr>
              <a:t>之情话</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古义：</a:t>
            </a:r>
            <a:r>
              <a:rPr lang="zh-CN" altLang="en-US" sz="2800" b="1">
                <a:solidFill>
                  <a:srgbClr val="FF0000"/>
                </a:solidFill>
                <a:latin typeface="华文中宋" panose="02010600040101010101" pitchFamily="2" charset="-122"/>
                <a:ea typeface="华文中宋" panose="02010600040101010101" pitchFamily="2" charset="-122"/>
              </a:rPr>
              <a:t>内外亲戚</a:t>
            </a:r>
            <a:r>
              <a:rPr lang="zh-CN" altLang="en-US" sz="2800" b="1">
                <a:solidFill>
                  <a:srgbClr val="000000"/>
                </a:solidFill>
                <a:latin typeface="华文中宋" panose="02010600040101010101" pitchFamily="2" charset="-122"/>
                <a:ea typeface="华文中宋" panose="02010600040101010101" pitchFamily="2" charset="-122"/>
              </a:rPr>
              <a:t>，包括父母和兄弟。</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r>
              <a:rPr lang="zh-CN" altLang="en-US" sz="2800" b="1">
                <a:solidFill>
                  <a:srgbClr val="000000"/>
                </a:solidFill>
                <a:latin typeface="华文中宋" panose="02010600040101010101" pitchFamily="2" charset="-122"/>
                <a:ea typeface="华文中宋" panose="02010600040101010101" pitchFamily="2" charset="-122"/>
              </a:rPr>
              <a:t>今义：常用于跟自己家庭有婚姻关系或血统关系的家庭的成员。 </a:t>
            </a:r>
            <a:endParaRPr lang="zh-CN" altLang="en-US" sz="2800" b="1">
              <a:solidFill>
                <a:srgbClr val="000000"/>
              </a:solidFill>
              <a:latin typeface="华文中宋" panose="02010600040101010101" pitchFamily="2" charset="-122"/>
              <a:ea typeface="华文中宋" panose="02010600040101010101" pitchFamily="2" charset="-122"/>
            </a:endParaRPr>
          </a:p>
          <a:p>
            <a:pPr>
              <a:lnSpc>
                <a:spcPct val="90000"/>
              </a:lnSpc>
            </a:pPr>
            <a:endParaRPr lang="zh-CN" altLang="en-US" sz="2800" b="1">
              <a:solidFill>
                <a:srgbClr val="000000"/>
              </a:solidFill>
              <a:latin typeface="华文中宋" panose="02010600040101010101" pitchFamily="2" charset="-122"/>
              <a:ea typeface="华文中宋" panose="02010600040101010101" pitchFamily="2" charset="-122"/>
            </a:endParaRPr>
          </a:p>
        </p:txBody>
      </p:sp>
      <p:sp>
        <p:nvSpPr>
          <p:cNvPr id="73730" name="文本框2"/>
          <p:cNvSpPr txBox="1"/>
          <p:nvPr/>
        </p:nvSpPr>
        <p:spPr>
          <a:xfrm>
            <a:off x="4845050" y="130175"/>
            <a:ext cx="2501900" cy="768350"/>
          </a:xfrm>
          <a:prstGeom prst="rect">
            <a:avLst/>
          </a:prstGeom>
          <a:solidFill>
            <a:srgbClr val="FFFF00"/>
          </a:solidFill>
          <a:ln w="38100" cap="flat" cmpd="sng">
            <a:solidFill>
              <a:schemeClr val="bg1"/>
            </a:solidFill>
            <a:prstDash val="solid"/>
            <a:miter/>
            <a:headEnd type="none" w="med" len="med"/>
            <a:tailEnd type="none" w="med" len="med"/>
          </a:ln>
        </p:spPr>
        <p:txBody>
          <a:bodyPr wrap="square" lIns="91440" tIns="45720" rIns="91440" bIns="45720" anchor="t" anchorCtr="0">
            <a:spAutoFit/>
          </a:bodyPr>
          <a:p>
            <a:r>
              <a:rPr lang="zh-CN" altLang="en-US" sz="4400" b="1">
                <a:solidFill>
                  <a:srgbClr val="C00000"/>
                </a:solidFill>
                <a:latin typeface="微软雅黑" panose="020B0503020204020204" charset="-122"/>
                <a:ea typeface="微软雅黑" panose="020B0503020204020204" charset="-122"/>
              </a:rPr>
              <a:t>古今异义</a:t>
            </a:r>
            <a:endParaRPr lang="zh-CN" altLang="en-US" sz="4400" b="1">
              <a:solidFill>
                <a:srgbClr val="C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3730"/>
                                        </p:tgtEl>
                                        <p:attrNameLst>
                                          <p:attrName>style.visibility</p:attrName>
                                        </p:attrNameLst>
                                      </p:cBhvr>
                                      <p:to>
                                        <p:strVal val="visible"/>
                                      </p:to>
                                    </p:set>
                                    <p:anim calcmode="lin" valueType="num">
                                      <p:cBhvr additive="base">
                                        <p:cTn id="7" dur="1000" fill="hold"/>
                                        <p:tgtEl>
                                          <p:spTgt spid="73730"/>
                                        </p:tgtEl>
                                        <p:attrNameLst>
                                          <p:attrName>ppt_x</p:attrName>
                                        </p:attrNameLst>
                                      </p:cBhvr>
                                      <p:tavLst>
                                        <p:tav tm="0">
                                          <p:val>
                                            <p:strVal val="#ppt_x"/>
                                          </p:val>
                                        </p:tav>
                                        <p:tav tm="100000">
                                          <p:val>
                                            <p:strVal val="#ppt_x"/>
                                          </p:val>
                                        </p:tav>
                                      </p:tavLst>
                                    </p:anim>
                                    <p:anim calcmode="lin" valueType="num">
                                      <p:cBhvr additive="base">
                                        <p:cTn id="8" dur="1000" fill="hold"/>
                                        <p:tgtEl>
                                          <p:spTgt spid="7373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88065"/>
                                        </p:tgtEl>
                                        <p:attrNameLst>
                                          <p:attrName>style.visibility</p:attrName>
                                        </p:attrNameLst>
                                      </p:cBhvr>
                                      <p:to>
                                        <p:strVal val="visible"/>
                                      </p:to>
                                    </p:set>
                                    <p:anim calcmode="lin" valueType="num">
                                      <p:cBhvr>
                                        <p:cTn id="12" dur="1000" fill="hold"/>
                                        <p:tgtEl>
                                          <p:spTgt spid="88065"/>
                                        </p:tgtEl>
                                        <p:attrNameLst>
                                          <p:attrName>ppt_w</p:attrName>
                                        </p:attrNameLst>
                                      </p:cBhvr>
                                      <p:tavLst>
                                        <p:tav tm="0">
                                          <p:val>
                                            <p:strVal val="#ppt_w*0.70"/>
                                          </p:val>
                                        </p:tav>
                                        <p:tav tm="100000">
                                          <p:val>
                                            <p:strVal val="#ppt_w"/>
                                          </p:val>
                                        </p:tav>
                                      </p:tavLst>
                                    </p:anim>
                                    <p:anim calcmode="lin" valueType="num">
                                      <p:cBhvr>
                                        <p:cTn id="13" dur="1000" fill="hold"/>
                                        <p:tgtEl>
                                          <p:spTgt spid="88065"/>
                                        </p:tgtEl>
                                        <p:attrNameLst>
                                          <p:attrName>ppt_h</p:attrName>
                                        </p:attrNameLst>
                                      </p:cBhvr>
                                      <p:tavLst>
                                        <p:tav tm="0">
                                          <p:val>
                                            <p:strVal val="#ppt_h"/>
                                          </p:val>
                                        </p:tav>
                                        <p:tav tm="100000">
                                          <p:val>
                                            <p:strVal val="#ppt_h"/>
                                          </p:val>
                                        </p:tav>
                                      </p:tavLst>
                                    </p:anim>
                                    <p:animEffect transition="in" filter="fade">
                                      <p:cBhvr>
                                        <p:cTn id="14" dur="1000"/>
                                        <p:tgtEl>
                                          <p:spTgt spid="88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5" grpId="0"/>
      <p:bldP spid="88065" grpId="1"/>
      <p:bldP spid="73730"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文本框 1"/>
          <p:cNvSpPr txBox="1"/>
          <p:nvPr/>
        </p:nvSpPr>
        <p:spPr>
          <a:xfrm>
            <a:off x="2573338" y="619125"/>
            <a:ext cx="7596187" cy="6000750"/>
          </a:xfrm>
          <a:prstGeom prst="rect">
            <a:avLst/>
          </a:prstGeom>
          <a:noFill/>
          <a:ln w="9525">
            <a:noFill/>
          </a:ln>
        </p:spPr>
        <p:txBody>
          <a:bodyPr wrap="square" anchor="t" anchorCtr="0">
            <a:spAutoFit/>
          </a:bodyPr>
          <a:p>
            <a:r>
              <a:rPr lang="zh-CN" altLang="en-US" sz="3200" b="1">
                <a:solidFill>
                  <a:srgbClr val="000000"/>
                </a:solidFill>
                <a:latin typeface="华文中宋" panose="02010600040101010101" pitchFamily="2" charset="-122"/>
                <a:ea typeface="华文中宋" panose="02010600040101010101" pitchFamily="2" charset="-122"/>
              </a:rPr>
              <a:t>（</a:t>
            </a:r>
            <a:r>
              <a:rPr lang="en-US" altLang="zh-CN" sz="3200" b="1">
                <a:solidFill>
                  <a:srgbClr val="000000"/>
                </a:solidFill>
                <a:latin typeface="华文中宋" panose="02010600040101010101" pitchFamily="2" charset="-122"/>
                <a:ea typeface="华文中宋" panose="02010600040101010101" pitchFamily="2" charset="-122"/>
              </a:rPr>
              <a:t>5</a:t>
            </a:r>
            <a:r>
              <a:rPr lang="zh-CN" altLang="en-US" sz="3200" b="1">
                <a:solidFill>
                  <a:srgbClr val="000000"/>
                </a:solidFill>
                <a:latin typeface="华文中宋" panose="02010600040101010101" pitchFamily="2" charset="-122"/>
                <a:ea typeface="华文中宋" panose="02010600040101010101" pitchFamily="2" charset="-122"/>
              </a:rPr>
              <a:t>）</a:t>
            </a:r>
            <a:r>
              <a:rPr lang="zh-CN" altLang="en-US" sz="3200" b="1">
                <a:solidFill>
                  <a:srgbClr val="1D04DC"/>
                </a:solidFill>
                <a:latin typeface="华文中宋" panose="02010600040101010101" pitchFamily="2" charset="-122"/>
                <a:ea typeface="华文中宋" panose="02010600040101010101" pitchFamily="2" charset="-122"/>
              </a:rPr>
              <a:t>幼稚</a:t>
            </a:r>
            <a:r>
              <a:rPr lang="zh-CN" altLang="en-US" sz="3200" b="1">
                <a:solidFill>
                  <a:srgbClr val="000000"/>
                </a:solidFill>
                <a:latin typeface="华文中宋" panose="02010600040101010101" pitchFamily="2" charset="-122"/>
                <a:ea typeface="华文中宋" panose="02010600040101010101" pitchFamily="2" charset="-122"/>
              </a:rPr>
              <a:t>盈室</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古义：</a:t>
            </a:r>
            <a:r>
              <a:rPr lang="zh-CN" altLang="en-US" sz="3200" b="1">
                <a:solidFill>
                  <a:srgbClr val="FF0000"/>
                </a:solidFill>
                <a:latin typeface="华文中宋" panose="02010600040101010101" pitchFamily="2" charset="-122"/>
                <a:ea typeface="华文中宋" panose="02010600040101010101" pitchFamily="2" charset="-122"/>
              </a:rPr>
              <a:t>小孩</a:t>
            </a:r>
            <a:r>
              <a:rPr lang="zh-CN" altLang="en-US" sz="3200" b="1">
                <a:solidFill>
                  <a:srgbClr val="000000"/>
                </a:solidFill>
                <a:latin typeface="华文中宋" panose="02010600040101010101" pitchFamily="2" charset="-122"/>
                <a:ea typeface="华文中宋" panose="02010600040101010101" pitchFamily="2" charset="-122"/>
              </a:rPr>
              <a:t>。</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今义：指不成熟的做法。 </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a:t>
            </a:r>
            <a:r>
              <a:rPr lang="en-US" altLang="zh-CN" sz="3200" b="1">
                <a:solidFill>
                  <a:srgbClr val="000000"/>
                </a:solidFill>
                <a:latin typeface="华文中宋" panose="02010600040101010101" pitchFamily="2" charset="-122"/>
                <a:ea typeface="华文中宋" panose="02010600040101010101" pitchFamily="2" charset="-122"/>
              </a:rPr>
              <a:t>6</a:t>
            </a:r>
            <a:r>
              <a:rPr lang="zh-CN" altLang="en-US" sz="3200" b="1">
                <a:solidFill>
                  <a:srgbClr val="000000"/>
                </a:solidFill>
                <a:latin typeface="华文中宋" panose="02010600040101010101" pitchFamily="2" charset="-122"/>
                <a:ea typeface="华文中宋" panose="02010600040101010101" pitchFamily="2" charset="-122"/>
              </a:rPr>
              <a:t>）于是怅然</a:t>
            </a:r>
            <a:r>
              <a:rPr lang="zh-CN" altLang="en-US" sz="3200" b="1">
                <a:solidFill>
                  <a:srgbClr val="1D04DC"/>
                </a:solidFill>
                <a:latin typeface="华文中宋" panose="02010600040101010101" pitchFamily="2" charset="-122"/>
                <a:ea typeface="华文中宋" panose="02010600040101010101" pitchFamily="2" charset="-122"/>
              </a:rPr>
              <a:t>慷慨</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古义：</a:t>
            </a:r>
            <a:r>
              <a:rPr lang="zh-CN" altLang="en-US" sz="3200" b="1">
                <a:solidFill>
                  <a:srgbClr val="FF0000"/>
                </a:solidFill>
                <a:latin typeface="华文中宋" panose="02010600040101010101" pitchFamily="2" charset="-122"/>
                <a:ea typeface="华文中宋" panose="02010600040101010101" pitchFamily="2" charset="-122"/>
              </a:rPr>
              <a:t>感慨</a:t>
            </a:r>
            <a:r>
              <a:rPr lang="zh-CN" altLang="en-US" sz="3200" b="1">
                <a:solidFill>
                  <a:srgbClr val="000000"/>
                </a:solidFill>
                <a:latin typeface="华文中宋" panose="02010600040101010101" pitchFamily="2" charset="-122"/>
                <a:ea typeface="华文中宋" panose="02010600040101010101" pitchFamily="2" charset="-122"/>
              </a:rPr>
              <a:t>。</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今义：指大方的行为。 </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a:t>
            </a:r>
            <a:r>
              <a:rPr lang="en-US" altLang="zh-CN" sz="3200" b="1">
                <a:solidFill>
                  <a:srgbClr val="000000"/>
                </a:solidFill>
                <a:latin typeface="华文中宋" panose="02010600040101010101" pitchFamily="2" charset="-122"/>
                <a:ea typeface="华文中宋" panose="02010600040101010101" pitchFamily="2" charset="-122"/>
              </a:rPr>
              <a:t>7</a:t>
            </a:r>
            <a:r>
              <a:rPr lang="zh-CN" altLang="en-US" sz="3200" b="1">
                <a:solidFill>
                  <a:srgbClr val="000000"/>
                </a:solidFill>
                <a:latin typeface="华文中宋" panose="02010600040101010101" pitchFamily="2" charset="-122"/>
                <a:ea typeface="华文中宋" panose="02010600040101010101" pitchFamily="2" charset="-122"/>
              </a:rPr>
              <a:t>）</a:t>
            </a:r>
            <a:r>
              <a:rPr lang="zh-CN" altLang="en-US" sz="3200" b="1">
                <a:solidFill>
                  <a:srgbClr val="1D04DC"/>
                </a:solidFill>
                <a:latin typeface="华文中宋" panose="02010600040101010101" pitchFamily="2" charset="-122"/>
                <a:ea typeface="华文中宋" panose="02010600040101010101" pitchFamily="2" charset="-122"/>
              </a:rPr>
              <a:t>恨</a:t>
            </a:r>
            <a:r>
              <a:rPr lang="zh-CN" altLang="en-US" sz="3200" b="1">
                <a:solidFill>
                  <a:srgbClr val="000000"/>
                </a:solidFill>
                <a:latin typeface="华文中宋" panose="02010600040101010101" pitchFamily="2" charset="-122"/>
                <a:ea typeface="华文中宋" panose="02010600040101010101" pitchFamily="2" charset="-122"/>
              </a:rPr>
              <a:t>晨光之熹微</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古义：</a:t>
            </a:r>
            <a:r>
              <a:rPr lang="zh-CN" altLang="en-US" sz="3200" b="1">
                <a:solidFill>
                  <a:srgbClr val="FF0000"/>
                </a:solidFill>
                <a:latin typeface="华文中宋" panose="02010600040101010101" pitchFamily="2" charset="-122"/>
                <a:ea typeface="华文中宋" panose="02010600040101010101" pitchFamily="2" charset="-122"/>
              </a:rPr>
              <a:t>遗憾</a:t>
            </a:r>
            <a:r>
              <a:rPr lang="zh-CN" altLang="en-US" sz="3200" b="1">
                <a:solidFill>
                  <a:srgbClr val="000000"/>
                </a:solidFill>
                <a:latin typeface="华文中宋" panose="02010600040101010101" pitchFamily="2" charset="-122"/>
                <a:ea typeface="华文中宋" panose="02010600040101010101" pitchFamily="2" charset="-122"/>
              </a:rPr>
              <a:t>。</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今义：指一种情感，多为“仇恨”之意。 </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a:t>
            </a:r>
            <a:r>
              <a:rPr lang="en-US" altLang="zh-CN" sz="3200" b="1">
                <a:solidFill>
                  <a:srgbClr val="000000"/>
                </a:solidFill>
                <a:latin typeface="华文中宋" panose="02010600040101010101" pitchFamily="2" charset="-122"/>
                <a:ea typeface="华文中宋" panose="02010600040101010101" pitchFamily="2" charset="-122"/>
              </a:rPr>
              <a:t>8</a:t>
            </a:r>
            <a:r>
              <a:rPr lang="zh-CN" altLang="en-US" sz="3200" b="1">
                <a:solidFill>
                  <a:srgbClr val="000000"/>
                </a:solidFill>
                <a:latin typeface="华文中宋" panose="02010600040101010101" pitchFamily="2" charset="-122"/>
                <a:ea typeface="华文中宋" panose="02010600040101010101" pitchFamily="2" charset="-122"/>
              </a:rPr>
              <a:t>）将</a:t>
            </a:r>
            <a:r>
              <a:rPr lang="zh-CN" altLang="en-US" sz="3200" b="1">
                <a:solidFill>
                  <a:srgbClr val="1D04DC"/>
                </a:solidFill>
                <a:latin typeface="华文中宋" panose="02010600040101010101" pitchFamily="2" charset="-122"/>
                <a:ea typeface="华文中宋" panose="02010600040101010101" pitchFamily="2" charset="-122"/>
              </a:rPr>
              <a:t>有事</a:t>
            </a:r>
            <a:r>
              <a:rPr lang="zh-CN" altLang="en-US" sz="3200" b="1">
                <a:solidFill>
                  <a:srgbClr val="000000"/>
                </a:solidFill>
                <a:latin typeface="华文中宋" panose="02010600040101010101" pitchFamily="2" charset="-122"/>
                <a:ea typeface="华文中宋" panose="02010600040101010101" pitchFamily="2" charset="-122"/>
              </a:rPr>
              <a:t>于西畴</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古义：</a:t>
            </a:r>
            <a:r>
              <a:rPr lang="zh-CN" altLang="en-US" sz="3200" b="1">
                <a:solidFill>
                  <a:srgbClr val="FF0000"/>
                </a:solidFill>
                <a:latin typeface="华文中宋" panose="02010600040101010101" pitchFamily="2" charset="-122"/>
                <a:ea typeface="华文中宋" panose="02010600040101010101" pitchFamily="2" charset="-122"/>
              </a:rPr>
              <a:t>指耕种之事</a:t>
            </a:r>
            <a:r>
              <a:rPr lang="zh-CN" altLang="en-US" sz="3200" b="1">
                <a:solidFill>
                  <a:srgbClr val="000000"/>
                </a:solidFill>
                <a:latin typeface="华文中宋" panose="02010600040101010101" pitchFamily="2" charset="-122"/>
                <a:ea typeface="华文中宋" panose="02010600040101010101" pitchFamily="2" charset="-122"/>
              </a:rPr>
              <a:t>。</a:t>
            </a:r>
            <a:endParaRPr lang="zh-CN" altLang="en-US" sz="3200" b="1">
              <a:solidFill>
                <a:srgbClr val="000000"/>
              </a:solidFill>
              <a:latin typeface="华文中宋" panose="02010600040101010101" pitchFamily="2" charset="-122"/>
              <a:ea typeface="华文中宋" panose="02010600040101010101" pitchFamily="2" charset="-122"/>
            </a:endParaRPr>
          </a:p>
          <a:p>
            <a:r>
              <a:rPr lang="zh-CN" altLang="en-US" sz="3200" b="1">
                <a:solidFill>
                  <a:srgbClr val="000000"/>
                </a:solidFill>
                <a:latin typeface="华文中宋" panose="02010600040101010101" pitchFamily="2" charset="-122"/>
                <a:ea typeface="华文中宋" panose="02010600040101010101" pitchFamily="2" charset="-122"/>
              </a:rPr>
              <a:t>今义：指发生某事。 </a:t>
            </a:r>
            <a:endParaRPr lang="zh-CN" altLang="en-US" sz="3200" b="1">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9089"/>
                                        </p:tgtEl>
                                        <p:attrNameLst>
                                          <p:attrName>style.visibility</p:attrName>
                                        </p:attrNameLst>
                                      </p:cBhvr>
                                      <p:to>
                                        <p:strVal val="visible"/>
                                      </p:to>
                                    </p:set>
                                    <p:anim calcmode="lin" valueType="num">
                                      <p:cBhvr>
                                        <p:cTn id="7" dur="1000" fill="hold"/>
                                        <p:tgtEl>
                                          <p:spTgt spid="89089"/>
                                        </p:tgtEl>
                                        <p:attrNameLst>
                                          <p:attrName>ppt_w</p:attrName>
                                        </p:attrNameLst>
                                      </p:cBhvr>
                                      <p:tavLst>
                                        <p:tav tm="0">
                                          <p:val>
                                            <p:strVal val="#ppt_w*0.70"/>
                                          </p:val>
                                        </p:tav>
                                        <p:tav tm="100000">
                                          <p:val>
                                            <p:strVal val="#ppt_w"/>
                                          </p:val>
                                        </p:tav>
                                      </p:tavLst>
                                    </p:anim>
                                    <p:anim calcmode="lin" valueType="num">
                                      <p:cBhvr>
                                        <p:cTn id="8" dur="1000" fill="hold"/>
                                        <p:tgtEl>
                                          <p:spTgt spid="89089"/>
                                        </p:tgtEl>
                                        <p:attrNameLst>
                                          <p:attrName>ppt_h</p:attrName>
                                        </p:attrNameLst>
                                      </p:cBhvr>
                                      <p:tavLst>
                                        <p:tav tm="0">
                                          <p:val>
                                            <p:strVal val="#ppt_h"/>
                                          </p:val>
                                        </p:tav>
                                        <p:tav tm="100000">
                                          <p:val>
                                            <p:strVal val="#ppt_h"/>
                                          </p:val>
                                        </p:tav>
                                      </p:tavLst>
                                    </p:anim>
                                    <p:animEffect transition="in" filter="fade">
                                      <p:cBhvr>
                                        <p:cTn id="9" dur="1000"/>
                                        <p:tgtEl>
                                          <p:spTgt spid="89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8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文本框 55297"/>
          <p:cNvSpPr txBox="1"/>
          <p:nvPr/>
        </p:nvSpPr>
        <p:spPr>
          <a:xfrm>
            <a:off x="3841750" y="141288"/>
            <a:ext cx="3995738" cy="645160"/>
          </a:xfrm>
          <a:prstGeom prst="rect">
            <a:avLst/>
          </a:prstGeom>
          <a:solidFill>
            <a:schemeClr val="bg1"/>
          </a:solidFill>
          <a:ln w="9525">
            <a:noFill/>
          </a:ln>
        </p:spPr>
        <p:txBody>
          <a:bodyPr anchor="t" anchorCtr="0">
            <a:spAutoFit/>
          </a:bodyPr>
          <a:p>
            <a:pPr>
              <a:spcBef>
                <a:spcPct val="50000"/>
              </a:spcBef>
            </a:pPr>
            <a:r>
              <a:rPr lang="zh-CN" altLang="en-US" sz="3600" b="1" dirty="0">
                <a:solidFill>
                  <a:srgbClr val="C00000"/>
                </a:solidFill>
                <a:latin typeface="微软雅黑" panose="020B0503020204020204" charset="-122"/>
                <a:ea typeface="微软雅黑" panose="020B0503020204020204" charset="-122"/>
              </a:rPr>
              <a:t>关于陶渊明的对联</a:t>
            </a:r>
            <a:r>
              <a:rPr lang="zh-CN" altLang="en-US" sz="3600" b="1" dirty="0">
                <a:solidFill>
                  <a:srgbClr val="FF0000"/>
                </a:solidFill>
                <a:latin typeface="Arial" panose="020B0604020202020204" pitchFamily="34" charset="0"/>
                <a:ea typeface="宋体" panose="02010600030101010101" pitchFamily="2" charset="-122"/>
              </a:rPr>
              <a:t> </a:t>
            </a:r>
            <a:endParaRPr lang="zh-CN" altLang="en-US" sz="3600" b="1" dirty="0">
              <a:solidFill>
                <a:srgbClr val="FF0000"/>
              </a:solidFill>
              <a:latin typeface="Arial" panose="020B0604020202020204" pitchFamily="34" charset="0"/>
              <a:ea typeface="宋体" panose="02010600030101010101" pitchFamily="2" charset="-122"/>
            </a:endParaRPr>
          </a:p>
        </p:txBody>
      </p:sp>
      <p:sp>
        <p:nvSpPr>
          <p:cNvPr id="90114" name="文本框 55298"/>
          <p:cNvSpPr txBox="1"/>
          <p:nvPr/>
        </p:nvSpPr>
        <p:spPr>
          <a:xfrm>
            <a:off x="2257425" y="866775"/>
            <a:ext cx="7164388" cy="1076325"/>
          </a:xfrm>
          <a:prstGeom prst="rect">
            <a:avLst/>
          </a:prstGeom>
          <a:solidFill>
            <a:srgbClr val="FFFF00"/>
          </a:solidFill>
          <a:ln w="9525">
            <a:noFill/>
          </a:ln>
        </p:spPr>
        <p:txBody>
          <a:bodyPr wrap="square" anchor="t" anchorCtr="0">
            <a:spAutoFit/>
          </a:bodyPr>
          <a:p>
            <a:pPr>
              <a:spcBef>
                <a:spcPct val="50000"/>
              </a:spcBef>
            </a:pPr>
            <a:r>
              <a:rPr lang="zh-CN" altLang="en-US" sz="3200" b="1" dirty="0">
                <a:solidFill>
                  <a:srgbClr val="0000FF"/>
                </a:solidFill>
                <a:latin typeface="华文行楷" panose="02010800040101010101" pitchFamily="2" charset="-122"/>
                <a:ea typeface="华文行楷" panose="02010800040101010101" pitchFamily="2" charset="-122"/>
              </a:rPr>
              <a:t>醉乱世，念故园，桃李是否罗堂前？ 笑天下，归园田，榆柳已经荫后檐。 </a:t>
            </a:r>
            <a:endParaRPr lang="zh-CN" altLang="en-US" sz="3200" b="1" dirty="0">
              <a:solidFill>
                <a:srgbClr val="0000FF"/>
              </a:solidFill>
              <a:latin typeface="华文行楷" panose="02010800040101010101" pitchFamily="2" charset="-122"/>
              <a:ea typeface="华文行楷" panose="02010800040101010101" pitchFamily="2" charset="-122"/>
            </a:endParaRPr>
          </a:p>
        </p:txBody>
      </p:sp>
      <p:sp>
        <p:nvSpPr>
          <p:cNvPr id="90115" name="文本框 55299"/>
          <p:cNvSpPr txBox="1"/>
          <p:nvPr/>
        </p:nvSpPr>
        <p:spPr>
          <a:xfrm>
            <a:off x="3619500" y="2062163"/>
            <a:ext cx="4060825" cy="1087755"/>
          </a:xfrm>
          <a:prstGeom prst="rect">
            <a:avLst/>
          </a:prstGeom>
          <a:solidFill>
            <a:srgbClr val="FFFF00"/>
          </a:solidFill>
          <a:ln w="9525" cap="flat" cmpd="sng">
            <a:solidFill>
              <a:srgbClr val="FFFF00"/>
            </a:solidFill>
            <a:prstDash val="solid"/>
            <a:round/>
            <a:headEnd type="none" w="med" len="med"/>
            <a:tailEnd type="none" w="med" len="med"/>
          </a:ln>
        </p:spPr>
        <p:txBody>
          <a:bodyPr wrap="square" anchor="t" anchorCtr="0">
            <a:spAutoFit/>
          </a:bodyPr>
          <a:p>
            <a:pPr>
              <a:lnSpc>
                <a:spcPct val="90000"/>
              </a:lnSpc>
              <a:spcBef>
                <a:spcPct val="50000"/>
              </a:spcBef>
            </a:pPr>
            <a:r>
              <a:rPr lang="zh-CN" altLang="en-US" sz="3600" b="1" dirty="0">
                <a:solidFill>
                  <a:srgbClr val="0000FF"/>
                </a:solidFill>
                <a:latin typeface="华文行楷" panose="02010800040101010101" pitchFamily="2" charset="-122"/>
                <a:ea typeface="华文行楷" panose="02010800040101010101" pitchFamily="2" charset="-122"/>
              </a:rPr>
              <a:t>昔我曾眠三径菊；今谁又抱一山诗？　　</a:t>
            </a:r>
            <a:endParaRPr lang="zh-CN" altLang="en-US" sz="3600" b="1" dirty="0">
              <a:solidFill>
                <a:srgbClr val="0000FF"/>
              </a:solidFill>
              <a:latin typeface="华文行楷" panose="02010800040101010101" pitchFamily="2" charset="-122"/>
              <a:ea typeface="华文行楷" panose="02010800040101010101" pitchFamily="2" charset="-122"/>
            </a:endParaRPr>
          </a:p>
        </p:txBody>
      </p:sp>
      <p:sp>
        <p:nvSpPr>
          <p:cNvPr id="90116" name="文本框 55300"/>
          <p:cNvSpPr txBox="1"/>
          <p:nvPr/>
        </p:nvSpPr>
        <p:spPr>
          <a:xfrm>
            <a:off x="2346325" y="3276600"/>
            <a:ext cx="6989763" cy="1076325"/>
          </a:xfrm>
          <a:prstGeom prst="rect">
            <a:avLst/>
          </a:prstGeom>
          <a:solidFill>
            <a:srgbClr val="FFFF00"/>
          </a:solidFill>
          <a:ln w="9525">
            <a:noFill/>
          </a:ln>
        </p:spPr>
        <p:txBody>
          <a:bodyPr wrap="square" anchor="t" anchorCtr="0">
            <a:spAutoFit/>
          </a:bodyPr>
          <a:p>
            <a:pPr>
              <a:spcBef>
                <a:spcPct val="50000"/>
              </a:spcBef>
            </a:pPr>
            <a:r>
              <a:rPr lang="zh-CN" altLang="en-US" sz="3200" b="1" dirty="0">
                <a:solidFill>
                  <a:srgbClr val="0000FF"/>
                </a:solidFill>
                <a:latin typeface="华文行楷" panose="02010800040101010101" pitchFamily="2" charset="-122"/>
                <a:ea typeface="华文行楷" panose="02010800040101010101" pitchFamily="2" charset="-122"/>
              </a:rPr>
              <a:t>于文章无甚解，会意此心，浮华洗尽；得山水有清音，就荒三径，归去来兮。</a:t>
            </a:r>
            <a:endParaRPr lang="zh-CN" altLang="en-US" sz="3200" b="1" dirty="0">
              <a:solidFill>
                <a:srgbClr val="0000FF"/>
              </a:solidFill>
              <a:latin typeface="华文行楷" panose="02010800040101010101" pitchFamily="2" charset="-122"/>
              <a:ea typeface="华文行楷" panose="02010800040101010101" pitchFamily="2" charset="-122"/>
            </a:endParaRPr>
          </a:p>
        </p:txBody>
      </p:sp>
      <p:sp>
        <p:nvSpPr>
          <p:cNvPr id="90117" name="文本框 55301"/>
          <p:cNvSpPr txBox="1"/>
          <p:nvPr/>
        </p:nvSpPr>
        <p:spPr>
          <a:xfrm>
            <a:off x="2346325" y="4479925"/>
            <a:ext cx="7164388" cy="1038860"/>
          </a:xfrm>
          <a:prstGeom prst="rect">
            <a:avLst/>
          </a:prstGeom>
          <a:solidFill>
            <a:srgbClr val="FFFF00"/>
          </a:solidFill>
          <a:ln w="9525">
            <a:noFill/>
          </a:ln>
        </p:spPr>
        <p:txBody>
          <a:bodyPr wrap="square" anchor="t" anchorCtr="0">
            <a:spAutoFit/>
          </a:bodyPr>
          <a:p>
            <a:pPr>
              <a:lnSpc>
                <a:spcPct val="110000"/>
              </a:lnSpc>
              <a:spcBef>
                <a:spcPct val="50000"/>
              </a:spcBef>
            </a:pPr>
            <a:r>
              <a:rPr lang="zh-CN" altLang="en-US" sz="2800" b="1" dirty="0">
                <a:solidFill>
                  <a:srgbClr val="0000FF"/>
                </a:solidFill>
                <a:latin typeface="华文行楷" panose="02010800040101010101" pitchFamily="2" charset="-122"/>
                <a:ea typeface="华文行楷" panose="02010800040101010101" pitchFamily="2" charset="-122"/>
              </a:rPr>
              <a:t>弃彭泽微官，松翠菊黄，琴书而外醉三斗；开田园诗派，韵真辞朴，千百年来第一人。</a:t>
            </a:r>
            <a:r>
              <a:rPr lang="zh-CN" altLang="en-US" sz="2400" b="1" dirty="0">
                <a:solidFill>
                  <a:srgbClr val="0000FF"/>
                </a:solidFill>
                <a:latin typeface="Arial" panose="020B0604020202020204" pitchFamily="34" charset="0"/>
                <a:ea typeface="宋体" panose="02010600030101010101" pitchFamily="2" charset="-122"/>
              </a:rPr>
              <a:t> </a:t>
            </a:r>
            <a:endParaRPr lang="zh-CN" altLang="en-US" sz="2400" b="1" dirty="0">
              <a:solidFill>
                <a:srgbClr val="0000FF"/>
              </a:solidFill>
              <a:latin typeface="Arial" panose="020B0604020202020204" pitchFamily="34" charset="0"/>
              <a:ea typeface="宋体" panose="02010600030101010101" pitchFamily="2" charset="-122"/>
            </a:endParaRPr>
          </a:p>
        </p:txBody>
      </p:sp>
      <p:sp>
        <p:nvSpPr>
          <p:cNvPr id="90118" name="矩形 55302"/>
          <p:cNvSpPr/>
          <p:nvPr/>
        </p:nvSpPr>
        <p:spPr>
          <a:xfrm>
            <a:off x="2346325" y="5591175"/>
            <a:ext cx="6988175" cy="1223645"/>
          </a:xfrm>
          <a:prstGeom prst="rect">
            <a:avLst/>
          </a:prstGeom>
          <a:solidFill>
            <a:srgbClr val="FFFF00"/>
          </a:solidFill>
          <a:ln w="9525">
            <a:noFill/>
          </a:ln>
        </p:spPr>
        <p:txBody>
          <a:bodyPr wrap="square" anchor="t" anchorCtr="0">
            <a:spAutoFit/>
          </a:bodyPr>
          <a:p>
            <a:pPr>
              <a:lnSpc>
                <a:spcPct val="90000"/>
              </a:lnSpc>
              <a:spcBef>
                <a:spcPct val="50000"/>
              </a:spcBef>
            </a:pPr>
            <a:r>
              <a:rPr lang="zh-CN" altLang="en-US" sz="3200" b="1" dirty="0">
                <a:solidFill>
                  <a:srgbClr val="0000FF"/>
                </a:solidFill>
                <a:latin typeface="华文行楷" panose="02010800040101010101" pitchFamily="2" charset="-122"/>
                <a:ea typeface="华文行楷" panose="02010800040101010101" pitchFamily="2" charset="-122"/>
              </a:rPr>
              <a:t>质而绮，真且纯，自可传之千古；</a:t>
            </a:r>
            <a:endParaRPr lang="zh-CN" altLang="en-US" sz="3200" b="1" dirty="0">
              <a:solidFill>
                <a:srgbClr val="0000FF"/>
              </a:solidFill>
              <a:latin typeface="华文行楷" panose="02010800040101010101" pitchFamily="2" charset="-122"/>
              <a:ea typeface="华文行楷" panose="02010800040101010101" pitchFamily="2" charset="-122"/>
            </a:endParaRPr>
          </a:p>
          <a:p>
            <a:pPr>
              <a:lnSpc>
                <a:spcPct val="90000"/>
              </a:lnSpc>
              <a:spcBef>
                <a:spcPct val="50000"/>
              </a:spcBef>
            </a:pPr>
            <a:r>
              <a:rPr lang="zh-CN" altLang="en-US" sz="3200" b="1" dirty="0">
                <a:solidFill>
                  <a:srgbClr val="0000FF"/>
                </a:solidFill>
                <a:latin typeface="华文行楷" panose="02010800040101010101" pitchFamily="2" charset="-122"/>
                <a:ea typeface="华文行楷" panose="02010800040101010101" pitchFamily="2" charset="-122"/>
              </a:rPr>
              <a:t>樽中酒，篱下诗，岂甘了此一生。 </a:t>
            </a:r>
            <a:endParaRPr lang="zh-CN" altLang="en-US" sz="3200" b="1" dirty="0">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75777">
                                            <p:txEl>
                                              <p:charRg st="0" end="10"/>
                                            </p:txEl>
                                          </p:spTgt>
                                        </p:tgtEl>
                                        <p:attrNameLst>
                                          <p:attrName>style.visibility</p:attrName>
                                        </p:attrNameLst>
                                      </p:cBhvr>
                                      <p:to>
                                        <p:strVal val="visible"/>
                                      </p:to>
                                    </p:set>
                                    <p:anim calcmode="lin" valueType="num">
                                      <p:cBhvr additive="base">
                                        <p:cTn id="7" dur="1000" fill="hold"/>
                                        <p:tgtEl>
                                          <p:spTgt spid="75777">
                                            <p:txEl>
                                              <p:charRg st="0" end="1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75777">
                                            <p:txEl>
                                              <p:charRg st="0" end="1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90114"/>
                                        </p:tgtEl>
                                        <p:attrNameLst>
                                          <p:attrName>style.visibility</p:attrName>
                                        </p:attrNameLst>
                                      </p:cBhvr>
                                      <p:to>
                                        <p:strVal val="visible"/>
                                      </p:to>
                                    </p:set>
                                    <p:anim calcmode="lin" valueType="num">
                                      <p:cBhvr additive="base">
                                        <p:cTn id="12" dur="500" fill="hold"/>
                                        <p:tgtEl>
                                          <p:spTgt spid="90114"/>
                                        </p:tgtEl>
                                        <p:attrNameLst>
                                          <p:attrName>ppt_x</p:attrName>
                                        </p:attrNameLst>
                                      </p:cBhvr>
                                      <p:tavLst>
                                        <p:tav tm="0">
                                          <p:val>
                                            <p:strVal val="#ppt_x"/>
                                          </p:val>
                                        </p:tav>
                                        <p:tav tm="100000">
                                          <p:val>
                                            <p:strVal val="#ppt_x"/>
                                          </p:val>
                                        </p:tav>
                                      </p:tavLst>
                                    </p:anim>
                                    <p:anim calcmode="lin" valueType="num">
                                      <p:cBhvr additive="base">
                                        <p:cTn id="13" dur="500" fill="hold"/>
                                        <p:tgtEl>
                                          <p:spTgt spid="90114"/>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90115"/>
                                        </p:tgtEl>
                                        <p:attrNameLst>
                                          <p:attrName>style.visibility</p:attrName>
                                        </p:attrNameLst>
                                      </p:cBhvr>
                                      <p:to>
                                        <p:strVal val="visible"/>
                                      </p:to>
                                    </p:set>
                                    <p:anim calcmode="lin" valueType="num">
                                      <p:cBhvr additive="base">
                                        <p:cTn id="17" dur="500" fill="hold"/>
                                        <p:tgtEl>
                                          <p:spTgt spid="90115"/>
                                        </p:tgtEl>
                                        <p:attrNameLst>
                                          <p:attrName>ppt_x</p:attrName>
                                        </p:attrNameLst>
                                      </p:cBhvr>
                                      <p:tavLst>
                                        <p:tav tm="0">
                                          <p:val>
                                            <p:strVal val="#ppt_x"/>
                                          </p:val>
                                        </p:tav>
                                        <p:tav tm="100000">
                                          <p:val>
                                            <p:strVal val="#ppt_x"/>
                                          </p:val>
                                        </p:tav>
                                      </p:tavLst>
                                    </p:anim>
                                    <p:anim calcmode="lin" valueType="num">
                                      <p:cBhvr additive="base">
                                        <p:cTn id="18" dur="500" fill="hold"/>
                                        <p:tgtEl>
                                          <p:spTgt spid="90115"/>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90116"/>
                                        </p:tgtEl>
                                        <p:attrNameLst>
                                          <p:attrName>style.visibility</p:attrName>
                                        </p:attrNameLst>
                                      </p:cBhvr>
                                      <p:to>
                                        <p:strVal val="visible"/>
                                      </p:to>
                                    </p:set>
                                    <p:anim calcmode="lin" valueType="num">
                                      <p:cBhvr additive="base">
                                        <p:cTn id="22" dur="500" fill="hold"/>
                                        <p:tgtEl>
                                          <p:spTgt spid="90116"/>
                                        </p:tgtEl>
                                        <p:attrNameLst>
                                          <p:attrName>ppt_x</p:attrName>
                                        </p:attrNameLst>
                                      </p:cBhvr>
                                      <p:tavLst>
                                        <p:tav tm="0">
                                          <p:val>
                                            <p:strVal val="#ppt_x"/>
                                          </p:val>
                                        </p:tav>
                                        <p:tav tm="100000">
                                          <p:val>
                                            <p:strVal val="#ppt_x"/>
                                          </p:val>
                                        </p:tav>
                                      </p:tavLst>
                                    </p:anim>
                                    <p:anim calcmode="lin" valueType="num">
                                      <p:cBhvr additive="base">
                                        <p:cTn id="23" dur="500" fill="hold"/>
                                        <p:tgtEl>
                                          <p:spTgt spid="90116"/>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90117"/>
                                        </p:tgtEl>
                                        <p:attrNameLst>
                                          <p:attrName>style.visibility</p:attrName>
                                        </p:attrNameLst>
                                      </p:cBhvr>
                                      <p:to>
                                        <p:strVal val="visible"/>
                                      </p:to>
                                    </p:set>
                                    <p:anim calcmode="lin" valueType="num">
                                      <p:cBhvr additive="base">
                                        <p:cTn id="27" dur="500" fill="hold"/>
                                        <p:tgtEl>
                                          <p:spTgt spid="90117"/>
                                        </p:tgtEl>
                                        <p:attrNameLst>
                                          <p:attrName>ppt_x</p:attrName>
                                        </p:attrNameLst>
                                      </p:cBhvr>
                                      <p:tavLst>
                                        <p:tav tm="0">
                                          <p:val>
                                            <p:strVal val="#ppt_x"/>
                                          </p:val>
                                        </p:tav>
                                        <p:tav tm="100000">
                                          <p:val>
                                            <p:strVal val="#ppt_x"/>
                                          </p:val>
                                        </p:tav>
                                      </p:tavLst>
                                    </p:anim>
                                    <p:anim calcmode="lin" valueType="num">
                                      <p:cBhvr additive="base">
                                        <p:cTn id="28" dur="500" fill="hold"/>
                                        <p:tgtEl>
                                          <p:spTgt spid="90117"/>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90118"/>
                                        </p:tgtEl>
                                        <p:attrNameLst>
                                          <p:attrName>style.visibility</p:attrName>
                                        </p:attrNameLst>
                                      </p:cBhvr>
                                      <p:to>
                                        <p:strVal val="visible"/>
                                      </p:to>
                                    </p:set>
                                    <p:anim calcmode="lin" valueType="num">
                                      <p:cBhvr additive="base">
                                        <p:cTn id="32" dur="500" fill="hold"/>
                                        <p:tgtEl>
                                          <p:spTgt spid="90118"/>
                                        </p:tgtEl>
                                        <p:attrNameLst>
                                          <p:attrName>ppt_x</p:attrName>
                                        </p:attrNameLst>
                                      </p:cBhvr>
                                      <p:tavLst>
                                        <p:tav tm="0">
                                          <p:val>
                                            <p:strVal val="#ppt_x"/>
                                          </p:val>
                                        </p:tav>
                                        <p:tav tm="100000">
                                          <p:val>
                                            <p:strVal val="#ppt_x"/>
                                          </p:val>
                                        </p:tav>
                                      </p:tavLst>
                                    </p:anim>
                                    <p:anim calcmode="lin" valueType="num">
                                      <p:cBhvr additive="base">
                                        <p:cTn id="33" dur="500" fill="hold"/>
                                        <p:tgtEl>
                                          <p:spTgt spid="901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ldLvl="0" animBg="1"/>
      <p:bldP spid="90115" grpId="0" bldLvl="0" animBg="1"/>
      <p:bldP spid="90116" grpId="0" bldLvl="0" animBg="1"/>
      <p:bldP spid="90117" grpId="0" bldLvl="0" animBg="1"/>
      <p:bldP spid="90118"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830" y="98425"/>
            <a:ext cx="5547360" cy="6661150"/>
          </a:xfrm>
          <a:prstGeom prst="rect">
            <a:avLst/>
          </a:prstGeom>
          <a:noFill/>
          <a:ln w="9525">
            <a:noFill/>
          </a:ln>
        </p:spPr>
        <p:txBody>
          <a:bodyPr wrap="square" anchor="t" anchorCtr="0">
            <a:spAutoFit/>
          </a:bodyPr>
          <a:p>
            <a:pPr>
              <a:lnSpc>
                <a:spcPct val="120000"/>
              </a:lnSpc>
            </a:pPr>
            <a:r>
              <a:rPr lang="en-US" altLang="zh-CN" sz="3600" b="1">
                <a:solidFill>
                  <a:srgbClr val="000000"/>
                </a:solidFill>
                <a:latin typeface="华文中宋" panose="02010600040101010101" pitchFamily="2" charset="-122"/>
                <a:ea typeface="华文中宋" panose="02010600040101010101" pitchFamily="2" charset="-122"/>
              </a:rPr>
              <a:t>  </a:t>
            </a:r>
            <a:r>
              <a:rPr lang="zh-CN" altLang="en-US" sz="3200" b="1">
                <a:solidFill>
                  <a:srgbClr val="FF0000"/>
                </a:solidFill>
                <a:latin typeface="华文中宋" panose="02010600040101010101" pitchFamily="2" charset="-122"/>
                <a:ea typeface="华文中宋" panose="02010600040101010101" pitchFamily="2" charset="-122"/>
              </a:rPr>
              <a:t>归园田居（其一）</a:t>
            </a:r>
            <a:r>
              <a:rPr lang="zh-CN" altLang="en-US" sz="2000" b="1">
                <a:solidFill>
                  <a:srgbClr val="000000"/>
                </a:solidFill>
                <a:latin typeface="华文中宋" panose="02010600040101010101" pitchFamily="2" charset="-122"/>
                <a:ea typeface="华文中宋" panose="02010600040101010101" pitchFamily="2" charset="-122"/>
              </a:rPr>
              <a:t>陶渊明</a:t>
            </a:r>
            <a:endParaRPr lang="zh-CN" altLang="en-US"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少无适俗韵，性本爱丘山。</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误落尘网中，一去三十年。</a:t>
            </a:r>
            <a:endParaRPr lang="zh-CN" altLang="en-US"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羁鸟恋旧林，池鱼思故渊。</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开荒南野际，守拙归园田。</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方宅十余亩，草屋八九间。</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榆柳荫后檐，桃李罗堂前。</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暧暧远人村，依依墟里烟。</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狗吠深巷中，鸡鸣桑树颠。</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户庭无尘杂，虚室有余闲。</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a:p>
            <a:pPr>
              <a:lnSpc>
                <a:spcPct val="120000"/>
              </a:lnSpc>
            </a:pPr>
            <a:r>
              <a:rPr lang="zh-CN" altLang="en-US" sz="3200" b="1">
                <a:solidFill>
                  <a:srgbClr val="000000"/>
                </a:solidFill>
                <a:latin typeface="华文中宋" panose="02010600040101010101" pitchFamily="2" charset="-122"/>
                <a:ea typeface="华文中宋" panose="02010600040101010101" pitchFamily="2" charset="-122"/>
              </a:rPr>
              <a:t>久在樊笼里，复得返自然。</a:t>
            </a:r>
            <a:r>
              <a:rPr lang="en-US" altLang="zh-CN" sz="3200" b="1">
                <a:solidFill>
                  <a:srgbClr val="000000"/>
                </a:solidFill>
                <a:latin typeface="华文中宋" panose="02010600040101010101" pitchFamily="2" charset="-122"/>
                <a:ea typeface="华文中宋" panose="02010600040101010101" pitchFamily="2" charset="-122"/>
              </a:rPr>
              <a:t> </a:t>
            </a:r>
            <a:endParaRPr lang="en-US" altLang="zh-CN" sz="3200" b="1">
              <a:solidFill>
                <a:srgbClr val="000000"/>
              </a:solidFill>
              <a:latin typeface="华文中宋" panose="02010600040101010101" pitchFamily="2" charset="-122"/>
              <a:ea typeface="华文中宋" panose="02010600040101010101" pitchFamily="2" charset="-122"/>
            </a:endParaRPr>
          </a:p>
        </p:txBody>
      </p:sp>
      <p:sp>
        <p:nvSpPr>
          <p:cNvPr id="2" name="文本框 1"/>
          <p:cNvSpPr txBox="1"/>
          <p:nvPr/>
        </p:nvSpPr>
        <p:spPr>
          <a:xfrm>
            <a:off x="6341745" y="591820"/>
            <a:ext cx="5170805" cy="5851525"/>
          </a:xfrm>
          <a:prstGeom prst="rect">
            <a:avLst/>
          </a:prstGeom>
          <a:noFill/>
        </p:spPr>
        <p:txBody>
          <a:bodyPr wrap="square" rtlCol="0" anchor="t">
            <a:spAutoFit/>
          </a:bodyPr>
          <a:p>
            <a:pPr>
              <a:lnSpc>
                <a:spcPct val="90000"/>
              </a:lnSpc>
            </a:pPr>
            <a:r>
              <a:rPr lang="en-US" alt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归园田居</a:t>
            </a: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(其二)</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野外罕人事，穷巷寡轮鞅;</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白日掩荆扉，虚室绝尘想。</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时复墟曲中，披草共来往;</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相见无杂言，但道桑麻长。</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桑麻日已长，我土日已广，</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常恐霜霰至，零落同草莽。</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2270" y="139065"/>
            <a:ext cx="5546090" cy="6580505"/>
          </a:xfrm>
          <a:prstGeom prst="rect">
            <a:avLst/>
          </a:prstGeom>
          <a:noFill/>
        </p:spPr>
        <p:txBody>
          <a:bodyPr wrap="square" rtlCol="0" anchor="t">
            <a:spAutoFit/>
          </a:bodyPr>
          <a:p>
            <a:pPr>
              <a:lnSpc>
                <a:spcPct val="60000"/>
              </a:lnSpc>
            </a:pP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归园田居(其三)</a:t>
            </a:r>
            <a:endPar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种豆南山下，草盛豆苗稀。</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晨兴理荒秽，带月荷锄归。</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道狭草木长，夕露沾我衣;</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衣沾不足惜，但使愿无违!</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en-US" altLang="zh-CN"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归园田居(其五)</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怅恨独策还，崎岖历榛曲。</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山涧清且浅，遇以濯吾足。</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漉我新熟酒，只鸡招近局。</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日入室中暗，荆薪代明烛。</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6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rPr>
              <a:t>欢来苦夕短，已复至天旭。</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3" name="文本框 2"/>
          <p:cNvSpPr txBox="1"/>
          <p:nvPr/>
        </p:nvSpPr>
        <p:spPr>
          <a:xfrm>
            <a:off x="6114415" y="456565"/>
            <a:ext cx="5693410" cy="5944870"/>
          </a:xfrm>
          <a:prstGeom prst="rect">
            <a:avLst/>
          </a:prstGeom>
          <a:noFill/>
        </p:spPr>
        <p:txBody>
          <a:bodyPr wrap="square" rtlCol="0" anchor="t">
            <a:spAutoFit/>
          </a:bodyPr>
          <a:p>
            <a:pPr>
              <a:lnSpc>
                <a:spcPct val="70000"/>
              </a:lnSpc>
            </a:pPr>
            <a:r>
              <a:rPr lang="en-US" altLang="zh-CN" sz="3200" b="1">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归园田居(其四)</a:t>
            </a:r>
            <a:endPar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久去山泽游，浪莽林野娱。</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试携子侄辈，披榛步荒墟。</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徘徊丘垅间，依依昔人居;</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井灶有遗处，桑竹残朽株。</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借问采薪者：“此人皆焉如?”</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薪者向我言：“死没无复馀”。</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一世异朝市，此语真不虚。</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endParaRPr lang="zh-CN" altLang="en-US" sz="3200" b="1">
              <a:latin typeface="华文中宋" panose="02010600040101010101" pitchFamily="2" charset="-122"/>
              <a:ea typeface="华文中宋" panose="02010600040101010101" pitchFamily="2" charset="-122"/>
              <a:cs typeface="华文中宋" panose="02010600040101010101" pitchFamily="2" charset="-122"/>
            </a:endParaRPr>
          </a:p>
          <a:p>
            <a:pPr>
              <a:lnSpc>
                <a:spcPct val="70000"/>
              </a:lnSpc>
            </a:pPr>
            <a:r>
              <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rPr>
              <a:t>人生似幻化，终当归空无。</a:t>
            </a:r>
            <a:endParaRPr lang="zh-CN" altLang="en-US" sz="3200" b="1">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4690" name="文本框 114689"/>
          <p:cNvSpPr txBox="1"/>
          <p:nvPr/>
        </p:nvSpPr>
        <p:spPr>
          <a:xfrm>
            <a:off x="2822575" y="1852613"/>
            <a:ext cx="6283325" cy="3153410"/>
          </a:xfrm>
          <a:prstGeom prst="rect">
            <a:avLst/>
          </a:prstGeom>
          <a:noFill/>
          <a:ln w="9525">
            <a:noFill/>
          </a:ln>
        </p:spPr>
        <p:txBody>
          <a:bodyPr wrap="square">
            <a:spAutoFit/>
          </a:bodyPr>
          <a:p>
            <a:pPr eaLnBrk="0" fontAlgn="ctr" hangingPunct="0">
              <a:spcBef>
                <a:spcPct val="50000"/>
              </a:spcBef>
            </a:pPr>
            <a:r>
              <a:rPr lang="zh-CN" altLang="en-US" sz="19900" noProof="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cs typeface="华文行楷" panose="02010800040101010101" pitchFamily="2" charset="-122"/>
              </a:rPr>
              <a:t>再 见</a:t>
            </a:r>
            <a:endParaRPr lang="zh-CN" altLang="en-US" sz="19900" noProof="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114690"/>
                                        </p:tgtEl>
                                        <p:attrNameLst>
                                          <p:attrName>style.visibility</p:attrName>
                                        </p:attrNameLst>
                                      </p:cBhvr>
                                      <p:to>
                                        <p:strVal val="visible"/>
                                      </p:to>
                                    </p:set>
                                    <p:anim calcmode="lin" valueType="num">
                                      <p:cBhvr>
                                        <p:cTn id="7" dur="1000" fill="hold"/>
                                        <p:tgtEl>
                                          <p:spTgt spid="114690"/>
                                        </p:tgtEl>
                                        <p:attrNameLst>
                                          <p:attrName>ppt_w</p:attrName>
                                        </p:attrNameLst>
                                      </p:cBhvr>
                                      <p:tavLst>
                                        <p:tav tm="0">
                                          <p:val>
                                            <p:fltVal val="0.000000"/>
                                          </p:val>
                                        </p:tav>
                                        <p:tav tm="100000">
                                          <p:val>
                                            <p:strVal val="#ppt_w"/>
                                          </p:val>
                                        </p:tav>
                                      </p:tavLst>
                                    </p:anim>
                                    <p:anim calcmode="lin" valueType="num">
                                      <p:cBhvr>
                                        <p:cTn id="8" dur="1000" fill="hold"/>
                                        <p:tgtEl>
                                          <p:spTgt spid="114690"/>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0"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2530" name="文本框 13314"/>
          <p:cNvSpPr txBox="1"/>
          <p:nvPr/>
        </p:nvSpPr>
        <p:spPr>
          <a:xfrm>
            <a:off x="391160" y="1078230"/>
            <a:ext cx="11421745" cy="5405755"/>
          </a:xfrm>
          <a:prstGeom prst="rect">
            <a:avLst/>
          </a:prstGeom>
          <a:noFill/>
          <a:ln w="9525">
            <a:noFill/>
          </a:ln>
        </p:spPr>
        <p:txBody>
          <a:bodyPr wrap="square" anchor="t" anchorCtr="0">
            <a:spAutoFit/>
          </a:bodyPr>
          <a:p>
            <a:pPr>
              <a:lnSpc>
                <a:spcPct val="120000"/>
              </a:lnSpc>
              <a:spcBef>
                <a:spcPct val="50000"/>
              </a:spcBef>
            </a:pPr>
            <a:r>
              <a:rPr lang="en-US" altLang="zh-CN" sz="3600" b="1" dirty="0">
                <a:solidFill>
                  <a:srgbClr val="0000FF"/>
                </a:solidFill>
                <a:latin typeface="楷体_GB2312" pitchFamily="1" charset="-122"/>
                <a:ea typeface="楷体_GB2312" pitchFamily="1" charset="-122"/>
              </a:rPr>
              <a:t>    </a:t>
            </a:r>
            <a:r>
              <a:rPr lang="zh-CN" altLang="en-US" sz="3600" b="1" dirty="0">
                <a:solidFill>
                  <a:schemeClr val="tx1"/>
                </a:solidFill>
                <a:latin typeface="华文中宋" panose="02010600040101010101" pitchFamily="2" charset="-122"/>
                <a:ea typeface="华文中宋" panose="02010600040101010101" pitchFamily="2" charset="-122"/>
              </a:rPr>
              <a:t>陶潜是一个才华横溢的诗人，还是一个理想主义者。官僚家庭的影响，儒家学说的熏陶，使他少年时就有一种“</a:t>
            </a:r>
            <a:r>
              <a:rPr lang="zh-CN" altLang="en-US" sz="3600" b="1" dirty="0">
                <a:solidFill>
                  <a:srgbClr val="CC0099"/>
                </a:solidFill>
                <a:latin typeface="华文中宋" panose="02010600040101010101" pitchFamily="2" charset="-122"/>
                <a:ea typeface="华文中宋" panose="02010600040101010101" pitchFamily="2" charset="-122"/>
              </a:rPr>
              <a:t>猛志逸四海</a:t>
            </a:r>
            <a:r>
              <a:rPr lang="zh-CN" altLang="en-US"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rgbClr val="CC0099"/>
                </a:solidFill>
                <a:latin typeface="华文中宋" panose="02010600040101010101" pitchFamily="2" charset="-122"/>
                <a:ea typeface="华文中宋" panose="02010600040101010101" pitchFamily="2" charset="-122"/>
              </a:rPr>
              <a:t>大济于苍生</a:t>
            </a:r>
            <a:r>
              <a:rPr lang="zh-CN" altLang="en-US" sz="3600" b="1" dirty="0">
                <a:solidFill>
                  <a:schemeClr val="tx1"/>
                </a:solidFill>
                <a:latin typeface="华文中宋" panose="02010600040101010101" pitchFamily="2" charset="-122"/>
                <a:ea typeface="华文中宋" panose="02010600040101010101" pitchFamily="2" charset="-122"/>
              </a:rPr>
              <a:t>”的壮志，可是东晋末年战乱频仍，官场黑暗，他的理想被击得粉碎。据萧统</a:t>
            </a:r>
            <a:r>
              <a:rPr lang="en-US" altLang="zh-CN"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rPr>
              <a:t>陶渊明传</a:t>
            </a:r>
            <a:r>
              <a:rPr lang="en-US" altLang="zh-CN"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rPr>
              <a:t>载，时郡中督邮来彭泽巡视，要他束带迎接，他“</a:t>
            </a:r>
            <a:r>
              <a:rPr lang="zh-CN" altLang="en-US" sz="3600" b="1" dirty="0">
                <a:solidFill>
                  <a:srgbClr val="CC0099"/>
                </a:solidFill>
                <a:latin typeface="华文中宋" panose="02010600040101010101" pitchFamily="2" charset="-122"/>
                <a:ea typeface="华文中宋" panose="02010600040101010101" pitchFamily="2" charset="-122"/>
              </a:rPr>
              <a:t>不能为五斗米折腰</a:t>
            </a:r>
            <a:r>
              <a:rPr lang="en-US" altLang="zh-CN"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rPr>
              <a:t>拳拳事乡里小人”，即日解绶去职，赋</a:t>
            </a:r>
            <a:r>
              <a:rPr lang="en-US" altLang="zh-CN"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rPr>
              <a:t>归去来</a:t>
            </a:r>
            <a:r>
              <a:rPr lang="en-US" altLang="zh-CN"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chemeClr val="tx1"/>
                </a:solidFill>
                <a:latin typeface="华文中宋" panose="02010600040101010101" pitchFamily="2" charset="-122"/>
                <a:ea typeface="华文中宋" panose="02010600040101010101" pitchFamily="2" charset="-122"/>
              </a:rPr>
              <a:t>。“</a:t>
            </a:r>
            <a:r>
              <a:rPr lang="zh-CN" altLang="en-US" sz="3600" b="1" dirty="0">
                <a:solidFill>
                  <a:srgbClr val="CC0099"/>
                </a:solidFill>
                <a:latin typeface="华文中宋" panose="02010600040101010101" pitchFamily="2" charset="-122"/>
                <a:ea typeface="华文中宋" panose="02010600040101010101" pitchFamily="2" charset="-122"/>
              </a:rPr>
              <a:t>达则兼济天下，穷则独善其身</a:t>
            </a:r>
            <a:r>
              <a:rPr lang="zh-CN" altLang="en-US" sz="3600" b="1" dirty="0">
                <a:solidFill>
                  <a:schemeClr val="tx1"/>
                </a:solidFill>
                <a:latin typeface="华文中宋" panose="02010600040101010101" pitchFamily="2" charset="-122"/>
                <a:ea typeface="华文中宋" panose="02010600040101010101" pitchFamily="2" charset="-122"/>
              </a:rPr>
              <a:t>”，陶潜最终选择了归隐的道路。</a:t>
            </a:r>
            <a:endParaRPr lang="zh-CN" altLang="en-US" sz="3600" b="1" dirty="0">
              <a:solidFill>
                <a:schemeClr val="tx1"/>
              </a:solidFill>
              <a:latin typeface="华文中宋" panose="02010600040101010101" pitchFamily="2" charset="-122"/>
              <a:ea typeface="华文中宋" panose="02010600040101010101" pitchFamily="2" charset="-122"/>
            </a:endParaRPr>
          </a:p>
        </p:txBody>
      </p:sp>
      <p:sp>
        <p:nvSpPr>
          <p:cNvPr id="23555" name="矩形 13316"/>
          <p:cNvSpPr/>
          <p:nvPr/>
        </p:nvSpPr>
        <p:spPr>
          <a:xfrm>
            <a:off x="5105400" y="111125"/>
            <a:ext cx="1981200" cy="835025"/>
          </a:xfrm>
          <a:prstGeom prst="rect">
            <a:avLst/>
          </a:prstGeom>
        </p:spPr>
        <p:txBody>
          <a:bodyPr wrap="none" fromWordArt="1">
            <a:prstTxWarp prst="textPlain">
              <a:avLst>
                <a:gd name="adj" fmla="val 50000"/>
              </a:avLst>
            </a:prstTxWarp>
            <a:normAutofit fontScale="80000"/>
          </a:bodyPr>
          <a:p>
            <a:pPr algn="ctr" fontAlgn="base"/>
            <a:endParaRPr lang="zh-CN" altLang="en-US" sz="5400" b="1" strike="noStrike" noProof="1">
              <a:ln w="12700" cap="flat" cmpd="sng">
                <a:solidFill>
                  <a:srgbClr val="EAEAEA"/>
                </a:solidFill>
                <a:prstDash val="solid"/>
                <a:round/>
                <a:headEnd type="none" w="med" len="med"/>
                <a:tailEnd type="none" w="med" len="med"/>
              </a:ln>
              <a:solidFill>
                <a:srgbClr val="C00000"/>
              </a:solidFill>
              <a:effectLst>
                <a:outerShdw dist="35921" dir="2699999" sy="50000" kx="2115830" algn="bl" rotWithShape="0">
                  <a:srgbClr val="C0C0C0">
                    <a:alpha val="79999"/>
                  </a:srgbClr>
                </a:outerShdw>
              </a:effectLst>
              <a:latin typeface="微软雅黑" panose="020B0503020204020204" charset="-122"/>
              <a:ea typeface="微软雅黑" panose="020B0503020204020204" charset="-122"/>
            </a:endParaRPr>
          </a:p>
        </p:txBody>
      </p:sp>
      <p:sp>
        <p:nvSpPr>
          <p:cNvPr id="3" name="文本框 2"/>
          <p:cNvSpPr txBox="1"/>
          <p:nvPr/>
        </p:nvSpPr>
        <p:spPr>
          <a:xfrm>
            <a:off x="5309235" y="309880"/>
            <a:ext cx="1777365" cy="768350"/>
          </a:xfrm>
          <a:prstGeom prst="rect">
            <a:avLst/>
          </a:prstGeom>
          <a:noFill/>
        </p:spPr>
        <p:txBody>
          <a:bodyPr wrap="square" rtlCol="0">
            <a:spAutoFit/>
          </a:bodyPr>
          <a:p>
            <a:r>
              <a:rPr lang="zh-CN" altLang="en-US" sz="4400" b="1">
                <a:solidFill>
                  <a:srgbClr val="FF0000"/>
                </a:solidFill>
              </a:rPr>
              <a:t>背</a:t>
            </a:r>
            <a:r>
              <a:rPr lang="en-US" altLang="zh-CN" sz="4400" b="1">
                <a:solidFill>
                  <a:srgbClr val="FF0000"/>
                </a:solidFill>
              </a:rPr>
              <a:t>  </a:t>
            </a:r>
            <a:r>
              <a:rPr lang="zh-CN" altLang="en-US" sz="4400" b="1">
                <a:solidFill>
                  <a:srgbClr val="FF0000"/>
                </a:solidFill>
              </a:rPr>
              <a:t>景</a:t>
            </a:r>
            <a:endParaRPr lang="zh-CN" altLang="en-US" sz="4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2530">
                                            <p:txEl>
                                              <p:charRg st="0" end="189"/>
                                            </p:txEl>
                                          </p:spTgt>
                                        </p:tgtEl>
                                        <p:attrNameLst>
                                          <p:attrName>style.visibility</p:attrName>
                                        </p:attrNameLst>
                                      </p:cBhvr>
                                      <p:to>
                                        <p:strVal val="visible"/>
                                      </p:to>
                                    </p:set>
                                    <p:anim calcmode="lin" valueType="num">
                                      <p:cBhvr>
                                        <p:cTn id="12" dur="1000" fill="hold"/>
                                        <p:tgtEl>
                                          <p:spTgt spid="22530">
                                            <p:txEl>
                                              <p:charRg st="0" end="189"/>
                                            </p:txEl>
                                          </p:spTgt>
                                        </p:tgtEl>
                                        <p:attrNameLst>
                                          <p:attrName>ppt_w</p:attrName>
                                        </p:attrNameLst>
                                      </p:cBhvr>
                                      <p:tavLst>
                                        <p:tav tm="0">
                                          <p:val>
                                            <p:strVal val="#ppt_w*0.70"/>
                                          </p:val>
                                        </p:tav>
                                        <p:tav tm="100000">
                                          <p:val>
                                            <p:strVal val="#ppt_w"/>
                                          </p:val>
                                        </p:tav>
                                      </p:tavLst>
                                    </p:anim>
                                    <p:anim calcmode="lin" valueType="num">
                                      <p:cBhvr>
                                        <p:cTn id="13" dur="1000" fill="hold"/>
                                        <p:tgtEl>
                                          <p:spTgt spid="22530">
                                            <p:txEl>
                                              <p:charRg st="0" end="189"/>
                                            </p:txEl>
                                          </p:spTgt>
                                        </p:tgtEl>
                                        <p:attrNameLst>
                                          <p:attrName>ppt_h</p:attrName>
                                        </p:attrNameLst>
                                      </p:cBhvr>
                                      <p:tavLst>
                                        <p:tav tm="0">
                                          <p:val>
                                            <p:strVal val="#ppt_h"/>
                                          </p:val>
                                        </p:tav>
                                        <p:tav tm="100000">
                                          <p:val>
                                            <p:strVal val="#ppt_h"/>
                                          </p:val>
                                        </p:tav>
                                      </p:tavLst>
                                    </p:anim>
                                    <p:animEffect transition="in" filter="fade">
                                      <p:cBhvr>
                                        <p:cTn id="14" dur="1000"/>
                                        <p:tgtEl>
                                          <p:spTgt spid="22530">
                                            <p:txEl>
                                              <p:charRg st="0" end="1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66665" y="203200"/>
            <a:ext cx="2316480" cy="706755"/>
          </a:xfrm>
          <a:prstGeom prst="rect">
            <a:avLst/>
          </a:prstGeom>
          <a:noFill/>
        </p:spPr>
        <p:txBody>
          <a:bodyPr wrap="none" rtlCol="0">
            <a:spAutoFit/>
          </a:bodyPr>
          <a:p>
            <a:pPr algn="l"/>
            <a:r>
              <a:rPr lang="zh-CN" altLang="en-US" sz="4000" b="1" spc="200">
                <a:solidFill>
                  <a:srgbClr val="FF0000"/>
                </a:solidFill>
                <a:uFillTx/>
                <a:latin typeface="微软雅黑" panose="020B0503020204020204" charset="-122"/>
                <a:ea typeface="+mj-ea"/>
                <a:cs typeface="+mj-cs"/>
                <a:sym typeface="微软雅黑" panose="020B0503020204020204" charset="-122"/>
              </a:rPr>
              <a:t>写作背景</a:t>
            </a:r>
            <a:endParaRPr kumimoji="0" lang="zh-CN" altLang="en-US" sz="4000" b="1" i="0" u="none" strike="noStrike" kern="1200" cap="none" spc="200" normalizeH="0" baseline="0" noProof="1">
              <a:solidFill>
                <a:srgbClr val="FF0000"/>
              </a:solidFill>
              <a:uFillTx/>
              <a:latin typeface="微软雅黑" panose="020B0503020204020204" charset="-122"/>
              <a:ea typeface="+mj-ea"/>
              <a:cs typeface="+mj-cs"/>
              <a:sym typeface="微软雅黑" panose="020B0503020204020204" charset="-122"/>
            </a:endParaRPr>
          </a:p>
        </p:txBody>
      </p:sp>
      <p:sp>
        <p:nvSpPr>
          <p:cNvPr id="3" name="文本框 2"/>
          <p:cNvSpPr txBox="1"/>
          <p:nvPr/>
        </p:nvSpPr>
        <p:spPr>
          <a:xfrm>
            <a:off x="532130" y="997585"/>
            <a:ext cx="11386185" cy="5701665"/>
          </a:xfrm>
          <a:prstGeom prst="rect">
            <a:avLst/>
          </a:prstGeom>
          <a:noFill/>
        </p:spPr>
        <p:txBody>
          <a:bodyPr wrap="square" rtlCol="0">
            <a:spAutoFit/>
          </a:bodyPr>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en-US" altLang="zh-CN" sz="3600" b="1" spc="150">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陶渊明四十一岁那年</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公元</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405</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年</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最后一次出仕，做了八十多天的彭泽令。据</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宋书</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陶潜传</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和萧统</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陶渊明传</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云，陶潜归隐是出于对腐朽现实的不满。当时郡里一位督邮来彭泽巡视，要他束带迎接，以示敬意，他气愤地说：“我不能爲五 斗米折腰向乡里小人。”即日解绶去职，归家途中写下与官场决裂的宣言书，即</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归去来兮辞</a:t>
            </a:r>
            <a:r>
              <a:rPr lang="en-US" altLang="zh-CN"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r>
              <a:rPr lang="zh-CN" altLang="en-US" sz="3600" b="1" spc="150">
                <a:solidFill>
                  <a:srgbClr val="00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a:t>
            </a:r>
            <a:endParaRPr kumimoji="0" lang="zh-CN" altLang="en-US" sz="3600" b="1" i="0" u="none" strike="noStrike" kern="1200" cap="none" spc="150" normalizeH="0" baseline="0" noProof="1">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a:p>
            <a:pPr marL="0" marR="0" indent="0" algn="l" defTabSz="685800" rtl="0" eaLnBrk="1" fontAlgn="auto" latinLnBrk="0" hangingPunct="1">
              <a:lnSpc>
                <a:spcPct val="110000"/>
              </a:lnSpc>
              <a:spcBef>
                <a:spcPts val="0"/>
              </a:spcBef>
              <a:spcAft>
                <a:spcPts val="1000"/>
              </a:spcAft>
              <a:buClrTx/>
              <a:buSzTx/>
              <a:buFont typeface="Arial" panose="020B0604020202020204" pitchFamily="34" charset="0"/>
              <a:buNone/>
            </a:pPr>
            <a:r>
              <a:rPr lang="zh-CN" altLang="en-US" sz="3600" b="1" spc="150">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en-US" altLang="zh-CN" sz="3600" b="1" spc="150">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3600" b="1" spc="150">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 </a:t>
            </a:r>
            <a:r>
              <a:rPr lang="zh-CN" altLang="en-US" sz="3600" b="1" spc="150">
                <a:solidFill>
                  <a:srgbClr val="FF000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rPr>
              <a:t>这篇文章前面有序，叙述他家贫出仕和弃官归田的经过。</a:t>
            </a:r>
            <a:endParaRPr kumimoji="0" lang="zh-CN" altLang="en-US" sz="3600" b="1" i="0" u="none" strike="noStrike" kern="1200" cap="none" spc="150" normalizeH="0" baseline="0" noProof="1">
              <a:solidFill>
                <a:srgbClr val="404040"/>
              </a:solidFill>
              <a:uFillTx/>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charset="-122"/>
            </a:endParaRPr>
          </a:p>
        </p:txBody>
      </p:sp>
    </p:spTree>
  </p:cSld>
  <p:clrMapOvr>
    <a:masterClrMapping/>
  </p:clrMapOvr>
  <p:transition spd="med">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3"/>
          <p:cNvSpPr txBox="1"/>
          <p:nvPr/>
        </p:nvSpPr>
        <p:spPr>
          <a:xfrm>
            <a:off x="479425" y="2864485"/>
            <a:ext cx="11232515" cy="3720465"/>
          </a:xfrm>
          <a:prstGeom prst="rect">
            <a:avLst/>
          </a:prstGeom>
          <a:noFill/>
          <a:ln w="57150">
            <a:noFill/>
          </a:ln>
        </p:spPr>
        <p:txBody>
          <a:bodyPr wrap="square" lIns="91440" tIns="45720" rIns="91440" bIns="45720" anchor="t" anchorCtr="0">
            <a:spAutoFit/>
          </a:bodyPr>
          <a:p>
            <a:pPr algn="ctr"/>
            <a:r>
              <a:rPr lang="zh-CN" altLang="en-US" sz="4800" b="1">
                <a:solidFill>
                  <a:srgbClr val="FF0000"/>
                </a:solidFill>
                <a:latin typeface="华文中宋" panose="02010600040101010101" pitchFamily="2" charset="-122"/>
                <a:ea typeface="华文中宋" panose="02010600040101010101" pitchFamily="2" charset="-122"/>
              </a:rPr>
              <a:t>关于辞</a:t>
            </a:r>
            <a:endParaRPr lang="zh-CN" altLang="en-US" sz="4800" b="1">
              <a:latin typeface="华文中宋" panose="02010600040101010101" pitchFamily="2" charset="-122"/>
              <a:ea typeface="华文中宋" panose="02010600040101010101" pitchFamily="2" charset="-122"/>
            </a:endParaRPr>
          </a:p>
          <a:p>
            <a:pPr>
              <a:lnSpc>
                <a:spcPct val="110000"/>
              </a:lnSpc>
              <a:spcBef>
                <a:spcPts val="1440"/>
              </a:spcBef>
            </a:pPr>
            <a:r>
              <a:rPr lang="zh-CN" altLang="en-US" sz="3200" b="1">
                <a:latin typeface="华文中宋" panose="02010600040101010101" pitchFamily="2" charset="-122"/>
                <a:ea typeface="华文中宋" panose="02010600040101010101" pitchFamily="2" charset="-122"/>
              </a:rPr>
              <a:t>      </a:t>
            </a:r>
            <a:r>
              <a:rPr lang="zh-CN" altLang="en-US" sz="3200" b="1">
                <a:solidFill>
                  <a:srgbClr val="FF0000"/>
                </a:solidFill>
                <a:latin typeface="华文中宋" panose="02010600040101010101" pitchFamily="2" charset="-122"/>
                <a:ea typeface="华文中宋" panose="02010600040101010101" pitchFamily="2" charset="-122"/>
              </a:rPr>
              <a:t>辞是战国后期楚国诗人屈原在楚地民歌的基础上创造出来的一种新诗体</a:t>
            </a:r>
            <a:r>
              <a:rPr lang="zh-CN" altLang="en-US" sz="3200" b="1">
                <a:latin typeface="华文中宋" panose="02010600040101010101" pitchFamily="2" charset="-122"/>
                <a:ea typeface="华文中宋" panose="02010600040101010101" pitchFamily="2" charset="-122"/>
              </a:rPr>
              <a:t>。形式自由，句式散文化，大体以四句为一小节，二句为一组。</a:t>
            </a:r>
            <a:r>
              <a:rPr lang="zh-CN" altLang="en-US" sz="3200" b="1">
                <a:solidFill>
                  <a:srgbClr val="FF0000"/>
                </a:solidFill>
                <a:latin typeface="华文中宋" panose="02010600040101010101" pitchFamily="2" charset="-122"/>
                <a:ea typeface="华文中宋" panose="02010600040101010101" pitchFamily="2" charset="-122"/>
              </a:rPr>
              <a:t>以六字句为主，多用“兮”</a:t>
            </a:r>
            <a:r>
              <a:rPr lang="zh-CN" altLang="en-US" sz="3200" b="1">
                <a:latin typeface="华文中宋" panose="02010600040101010101" pitchFamily="2" charset="-122"/>
                <a:ea typeface="华文中宋" panose="02010600040101010101" pitchFamily="2" charset="-122"/>
              </a:rPr>
              <a:t>。到了西汉，赋在辞的影响下产生，是有韵的散文。而辞仍是诗，四句一节，大多每句三拍。</a:t>
            </a:r>
            <a:endParaRPr lang="zh-CN" altLang="en-US" sz="3200" b="1">
              <a:latin typeface="华文中宋" panose="02010600040101010101" pitchFamily="2" charset="-122"/>
              <a:ea typeface="华文中宋" panose="02010600040101010101" pitchFamily="2" charset="-122"/>
            </a:endParaRPr>
          </a:p>
        </p:txBody>
      </p:sp>
      <p:sp>
        <p:nvSpPr>
          <p:cNvPr id="21506" name="幻灯片副标题1"/>
          <p:cNvSpPr>
            <a:spLocks noGrp="1" noRot="1"/>
          </p:cNvSpPr>
          <p:nvPr>
            <p:ph type="subTitle" idx="4294967295"/>
          </p:nvPr>
        </p:nvSpPr>
        <p:spPr>
          <a:xfrm>
            <a:off x="3582988" y="1277938"/>
            <a:ext cx="5032375" cy="927100"/>
          </a:xfrm>
        </p:spPr>
        <p:txBody>
          <a:bodyPr wrap="square" lIns="91440" tIns="45720" rIns="91440" bIns="45720" anchor="t" anchorCtr="0">
            <a:normAutofit fontScale="90000"/>
          </a:bodyPr>
          <a:lstStyle>
            <a:lvl1pPr marL="0" lvl="0" indent="0" algn="ctr">
              <a:buClrTx/>
              <a:buSzTx/>
              <a:buFont typeface="Arial" panose="020B0604020202020204" pitchFamily="34" charset="0"/>
              <a:defRPr/>
            </a:lvl1pPr>
            <a:lvl2pPr marL="457200" lvl="1" indent="-114300" algn="ctr">
              <a:buClrTx/>
              <a:buSzTx/>
              <a:buFont typeface="Arial" panose="020B0604020202020204" pitchFamily="34" charset="0"/>
              <a:defRPr/>
            </a:lvl2pPr>
            <a:lvl3pPr marL="914400" lvl="2" indent="-228600" algn="ctr">
              <a:buClrTx/>
              <a:buSzTx/>
              <a:buFont typeface="Arial" panose="020B0604020202020204" pitchFamily="34" charset="0"/>
              <a:defRPr/>
            </a:lvl3pPr>
            <a:lvl4pPr marL="1371600" lvl="3" indent="-342900" algn="ctr">
              <a:buClrTx/>
              <a:buSzTx/>
              <a:buFont typeface="Arial" panose="020B0604020202020204" pitchFamily="34" charset="0"/>
              <a:defRPr/>
            </a:lvl4pPr>
            <a:lvl5pPr marL="1828800" lvl="4" indent="-457200" algn="ctr">
              <a:buClrTx/>
              <a:buSzTx/>
              <a:buFont typeface="Arial" panose="020B0604020202020204" pitchFamily="34" charset="0"/>
              <a:defRPr/>
            </a:lvl5pPr>
          </a:lstStyle>
          <a:p>
            <a:pPr marL="0" lvl="0" indent="0" algn="l">
              <a:lnSpc>
                <a:spcPct val="100000"/>
              </a:lnSpc>
              <a:buClr>
                <a:schemeClr val="hlink"/>
              </a:buClr>
              <a:buSzPct val="100000"/>
              <a:buFont typeface="Wingdings" panose="05000000000000000000" pitchFamily="2" charset="2"/>
              <a:buNone/>
            </a:pPr>
            <a:r>
              <a:rPr lang="zh-CN" altLang="en-US" sz="5400" b="1">
                <a:solidFill>
                  <a:srgbClr val="191FF7"/>
                </a:solidFill>
                <a:latin typeface="微软雅黑" panose="020B0503020204020204" charset="-122"/>
              </a:rPr>
              <a:t>归</a:t>
            </a:r>
            <a:r>
              <a:rPr lang="zh-CN" altLang="en-US" sz="5400" b="1">
                <a:latin typeface="微软雅黑" panose="020B0503020204020204" charset="-122"/>
              </a:rPr>
              <a:t> </a:t>
            </a:r>
            <a:r>
              <a:rPr lang="zh-CN" altLang="en-US" sz="5400" b="1">
                <a:solidFill>
                  <a:srgbClr val="FF0000"/>
                </a:solidFill>
                <a:latin typeface="微软雅黑" panose="020B0503020204020204" charset="-122"/>
              </a:rPr>
              <a:t>去</a:t>
            </a:r>
            <a:r>
              <a:rPr lang="zh-CN" altLang="en-US" sz="5400" b="1">
                <a:latin typeface="微软雅黑" panose="020B0503020204020204" charset="-122"/>
              </a:rPr>
              <a:t> </a:t>
            </a:r>
            <a:r>
              <a:rPr lang="zh-CN" altLang="en-US" sz="5400" b="1">
                <a:solidFill>
                  <a:srgbClr val="191FF7"/>
                </a:solidFill>
                <a:latin typeface="微软雅黑" panose="020B0503020204020204" charset="-122"/>
              </a:rPr>
              <a:t>来</a:t>
            </a:r>
            <a:r>
              <a:rPr lang="zh-CN" altLang="en-US" sz="5400" b="1">
                <a:latin typeface="微软雅黑" panose="020B0503020204020204" charset="-122"/>
              </a:rPr>
              <a:t> </a:t>
            </a:r>
            <a:r>
              <a:rPr lang="zh-CN" altLang="en-US" sz="5400" b="1">
                <a:solidFill>
                  <a:srgbClr val="FF0000"/>
                </a:solidFill>
                <a:latin typeface="微软雅黑" panose="020B0503020204020204" charset="-122"/>
              </a:rPr>
              <a:t>兮</a:t>
            </a:r>
            <a:r>
              <a:rPr lang="zh-CN" altLang="en-US" sz="5400" b="1">
                <a:latin typeface="微软雅黑" panose="020B0503020204020204" charset="-122"/>
              </a:rPr>
              <a:t> 辞</a:t>
            </a:r>
            <a:endParaRPr lang="zh-CN" altLang="en-US" sz="5400" b="1">
              <a:latin typeface="微软雅黑" panose="020B0503020204020204" charset="-122"/>
            </a:endParaRPr>
          </a:p>
        </p:txBody>
      </p:sp>
      <p:sp>
        <p:nvSpPr>
          <p:cNvPr id="14350" name="文本框5"/>
          <p:cNvSpPr txBox="1"/>
          <p:nvPr/>
        </p:nvSpPr>
        <p:spPr>
          <a:xfrm>
            <a:off x="4797425" y="268288"/>
            <a:ext cx="2266950" cy="611188"/>
          </a:xfrm>
          <a:prstGeom prst="rect">
            <a:avLst/>
          </a:prstGeom>
          <a:noFill/>
          <a:ln w="9525">
            <a:noFill/>
            <a:miter/>
          </a:ln>
          <a:extLst>
            <a:ext uri="{909E8E84-426E-40DD-AFC4-6F175D3DCCD1}">
              <a14:hiddenFill xmlns:a14="http://schemas.microsoft.com/office/drawing/2010/main">
                <a:blipFill rotWithShape="0">
                  <a:blip r:embed="rId1"/>
                </a:blipFill>
              </a14:hiddenFill>
            </a:ext>
          </a:extLst>
        </p:spPr>
        <p:txBody>
          <a:bodyPr wrap="square" lIns="91440" tIns="45720" rIns="91440" bIns="45720" anchor="t"/>
          <a:p>
            <a:pPr algn="ctr">
              <a:lnSpc>
                <a:spcPct val="80000"/>
              </a:lnSpc>
            </a:pPr>
            <a:r>
              <a:rPr lang="zh-CN" altLang="en-US" sz="48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题  解</a:t>
            </a:r>
            <a:endParaRPr lang="zh-CN" altLang="en-US" sz="4800" b="1" noProof="1">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079875" y="879475"/>
            <a:ext cx="1607820" cy="521970"/>
          </a:xfrm>
          <a:prstGeom prst="rect">
            <a:avLst/>
          </a:prstGeom>
          <a:noFill/>
          <a:ln w="9525">
            <a:noFill/>
          </a:ln>
        </p:spPr>
        <p:txBody>
          <a:bodyPr wrap="none" anchor="t" anchorCtr="0">
            <a:spAutoFit/>
          </a:bodyPr>
          <a:p>
            <a:r>
              <a:rPr lang="zh-CN" altLang="en-US" sz="2800" b="1">
                <a:solidFill>
                  <a:srgbClr val="FF0000"/>
                </a:solidFill>
                <a:latin typeface="华文中宋" panose="02010600040101010101" pitchFamily="2" charset="-122"/>
                <a:ea typeface="华文中宋" panose="02010600040101010101" pitchFamily="2" charset="-122"/>
              </a:rPr>
              <a:t>语气助词</a:t>
            </a:r>
            <a:endParaRPr lang="zh-CN" altLang="en-US" sz="2800" b="1">
              <a:solidFill>
                <a:srgbClr val="FF0000"/>
              </a:solidFill>
              <a:latin typeface="华文中宋" panose="02010600040101010101" pitchFamily="2" charset="-122"/>
              <a:ea typeface="华文中宋" panose="02010600040101010101" pitchFamily="2" charset="-122"/>
            </a:endParaRPr>
          </a:p>
        </p:txBody>
      </p:sp>
      <p:sp>
        <p:nvSpPr>
          <p:cNvPr id="4" name="文本框 3"/>
          <p:cNvSpPr txBox="1"/>
          <p:nvPr/>
        </p:nvSpPr>
        <p:spPr>
          <a:xfrm>
            <a:off x="6042025" y="879475"/>
            <a:ext cx="1607820" cy="521970"/>
          </a:xfrm>
          <a:prstGeom prst="rect">
            <a:avLst/>
          </a:prstGeom>
          <a:noFill/>
          <a:ln w="9525">
            <a:noFill/>
          </a:ln>
        </p:spPr>
        <p:txBody>
          <a:bodyPr wrap="none" anchor="t" anchorCtr="0">
            <a:spAutoFit/>
          </a:bodyPr>
          <a:p>
            <a:r>
              <a:rPr lang="zh-CN" altLang="en-US" sz="2800" b="1">
                <a:solidFill>
                  <a:srgbClr val="FF0000"/>
                </a:solidFill>
                <a:latin typeface="华文中宋" panose="02010600040101010101" pitchFamily="2" charset="-122"/>
                <a:ea typeface="华文中宋" panose="02010600040101010101" pitchFamily="2" charset="-122"/>
              </a:rPr>
              <a:t>语气助词</a:t>
            </a:r>
            <a:endParaRPr lang="zh-CN" altLang="en-US" sz="2800" b="1">
              <a:solidFill>
                <a:srgbClr val="FF0000"/>
              </a:solidFill>
              <a:latin typeface="华文中宋" panose="02010600040101010101" pitchFamily="2" charset="-122"/>
              <a:ea typeface="华文中宋" panose="02010600040101010101" pitchFamily="2" charset="-122"/>
            </a:endParaRPr>
          </a:p>
        </p:txBody>
      </p:sp>
      <p:sp>
        <p:nvSpPr>
          <p:cNvPr id="5" name="文本框 4"/>
          <p:cNvSpPr txBox="1"/>
          <p:nvPr/>
        </p:nvSpPr>
        <p:spPr>
          <a:xfrm>
            <a:off x="5027295" y="2105025"/>
            <a:ext cx="1251585" cy="521970"/>
          </a:xfrm>
          <a:prstGeom prst="rect">
            <a:avLst/>
          </a:prstGeom>
          <a:noFill/>
          <a:ln w="9525">
            <a:noFill/>
          </a:ln>
        </p:spPr>
        <p:txBody>
          <a:bodyPr wrap="none" anchor="t" anchorCtr="0">
            <a:spAutoFit/>
          </a:bodyPr>
          <a:p>
            <a:r>
              <a:rPr lang="zh-CN" altLang="en-US" sz="2800" b="1">
                <a:solidFill>
                  <a:srgbClr val="191FF7"/>
                </a:solidFill>
                <a:latin typeface="华文中宋" panose="02010600040101010101" pitchFamily="2" charset="-122"/>
                <a:ea typeface="华文中宋" panose="02010600040101010101" pitchFamily="2" charset="-122"/>
              </a:rPr>
              <a:t>回去吧</a:t>
            </a:r>
            <a:endParaRPr lang="zh-CN" altLang="en-US" sz="2800" b="1">
              <a:solidFill>
                <a:srgbClr val="191FF7"/>
              </a:solidFill>
              <a:latin typeface="华文中宋" panose="02010600040101010101" pitchFamily="2" charset="-122"/>
              <a:ea typeface="华文中宋" panose="02010600040101010101" pitchFamily="2" charset="-122"/>
            </a:endParaRPr>
          </a:p>
        </p:txBody>
      </p:sp>
      <p:sp>
        <p:nvSpPr>
          <p:cNvPr id="6" name="文本框 5"/>
          <p:cNvSpPr txBox="1"/>
          <p:nvPr/>
        </p:nvSpPr>
        <p:spPr>
          <a:xfrm>
            <a:off x="3582988" y="2105025"/>
            <a:ext cx="895350" cy="521970"/>
          </a:xfrm>
          <a:prstGeom prst="rect">
            <a:avLst/>
          </a:prstGeom>
          <a:noFill/>
          <a:ln w="9525">
            <a:noFill/>
          </a:ln>
        </p:spPr>
        <p:txBody>
          <a:bodyPr wrap="none" anchor="t" anchorCtr="0">
            <a:spAutoFit/>
          </a:bodyPr>
          <a:p>
            <a:r>
              <a:rPr lang="zh-CN" altLang="en-US" sz="2800" b="1">
                <a:solidFill>
                  <a:srgbClr val="191FF7"/>
                </a:solidFill>
                <a:latin typeface="华文中宋" panose="02010600040101010101" pitchFamily="2" charset="-122"/>
                <a:ea typeface="华文中宋" panose="02010600040101010101" pitchFamily="2" charset="-122"/>
              </a:rPr>
              <a:t>回去</a:t>
            </a:r>
            <a:endParaRPr lang="zh-CN" altLang="en-US" sz="2800" b="1">
              <a:solidFill>
                <a:srgbClr val="191FF7"/>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4350"/>
                                        </p:tgtEl>
                                        <p:attrNameLst>
                                          <p:attrName>style.visibility</p:attrName>
                                        </p:attrNameLst>
                                      </p:cBhvr>
                                      <p:to>
                                        <p:strVal val="visible"/>
                                      </p:to>
                                    </p:set>
                                    <p:anim calcmode="lin" valueType="num">
                                      <p:cBhvr additive="base">
                                        <p:cTn id="7" dur="1000" fill="hold"/>
                                        <p:tgtEl>
                                          <p:spTgt spid="14350"/>
                                        </p:tgtEl>
                                        <p:attrNameLst>
                                          <p:attrName>ppt_x</p:attrName>
                                        </p:attrNameLst>
                                      </p:cBhvr>
                                      <p:tavLst>
                                        <p:tav tm="0">
                                          <p:val>
                                            <p:strVal val="#ppt_x"/>
                                          </p:val>
                                        </p:tav>
                                        <p:tav tm="100000">
                                          <p:val>
                                            <p:strVal val="#ppt_x"/>
                                          </p:val>
                                        </p:tav>
                                      </p:tavLst>
                                    </p:anim>
                                    <p:anim calcmode="lin" valueType="num">
                                      <p:cBhvr additive="base">
                                        <p:cTn id="8" dur="1000" fill="hold"/>
                                        <p:tgtEl>
                                          <p:spTgt spid="1435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1506">
                                            <p:txEl>
                                              <p:charRg st="0" end="10"/>
                                            </p:txEl>
                                          </p:spTgt>
                                        </p:tgtEl>
                                        <p:attrNameLst>
                                          <p:attrName>style.visibility</p:attrName>
                                        </p:attrNameLst>
                                      </p:cBhvr>
                                      <p:to>
                                        <p:strVal val="visible"/>
                                      </p:to>
                                    </p:set>
                                    <p:anim calcmode="lin" valueType="num">
                                      <p:cBhvr>
                                        <p:cTn id="12" dur="1000" fill="hold"/>
                                        <p:tgtEl>
                                          <p:spTgt spid="21506">
                                            <p:txEl>
                                              <p:charRg st="0" end="10"/>
                                            </p:txEl>
                                          </p:spTgt>
                                        </p:tgtEl>
                                        <p:attrNameLst>
                                          <p:attrName>ppt_w</p:attrName>
                                        </p:attrNameLst>
                                      </p:cBhvr>
                                      <p:tavLst>
                                        <p:tav tm="0">
                                          <p:val>
                                            <p:strVal val="#ppt_w*0.70"/>
                                          </p:val>
                                        </p:tav>
                                        <p:tav tm="100000">
                                          <p:val>
                                            <p:strVal val="#ppt_w"/>
                                          </p:val>
                                        </p:tav>
                                      </p:tavLst>
                                    </p:anim>
                                    <p:anim calcmode="lin" valueType="num">
                                      <p:cBhvr>
                                        <p:cTn id="13" dur="1000" fill="hold"/>
                                        <p:tgtEl>
                                          <p:spTgt spid="21506">
                                            <p:txEl>
                                              <p:charRg st="0" end="10"/>
                                            </p:txEl>
                                          </p:spTgt>
                                        </p:tgtEl>
                                        <p:attrNameLst>
                                          <p:attrName>ppt_h</p:attrName>
                                        </p:attrNameLst>
                                      </p:cBhvr>
                                      <p:tavLst>
                                        <p:tav tm="0">
                                          <p:val>
                                            <p:strVal val="#ppt_h"/>
                                          </p:val>
                                        </p:tav>
                                        <p:tav tm="100000">
                                          <p:val>
                                            <p:strVal val="#ppt_h"/>
                                          </p:val>
                                        </p:tav>
                                      </p:tavLst>
                                    </p:anim>
                                    <p:animEffect transition="in" filter="fade">
                                      <p:cBhvr>
                                        <p:cTn id="14" dur="1000"/>
                                        <p:tgtEl>
                                          <p:spTgt spid="21506">
                                            <p:txEl>
                                              <p:charRg st="0" end="1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55" presetClass="entr" presetSubtype="0" fill="hold" grpId="0" nodeType="afterEffect">
                                  <p:stCondLst>
                                    <p:cond delay="0"/>
                                  </p:stCondLst>
                                  <p:childTnLst>
                                    <p:set>
                                      <p:cBhvr>
                                        <p:cTn id="38" dur="1" fill="hold">
                                          <p:stCondLst>
                                            <p:cond delay="0"/>
                                          </p:stCondLst>
                                        </p:cTn>
                                        <p:tgtEl>
                                          <p:spTgt spid="14337"/>
                                        </p:tgtEl>
                                        <p:attrNameLst>
                                          <p:attrName>style.visibility</p:attrName>
                                        </p:attrNameLst>
                                      </p:cBhvr>
                                      <p:to>
                                        <p:strVal val="visible"/>
                                      </p:to>
                                    </p:set>
                                    <p:anim calcmode="lin" valueType="num">
                                      <p:cBhvr>
                                        <p:cTn id="39" dur="1000" fill="hold"/>
                                        <p:tgtEl>
                                          <p:spTgt spid="14337"/>
                                        </p:tgtEl>
                                        <p:attrNameLst>
                                          <p:attrName>ppt_w</p:attrName>
                                        </p:attrNameLst>
                                      </p:cBhvr>
                                      <p:tavLst>
                                        <p:tav tm="0">
                                          <p:val>
                                            <p:strVal val="#ppt_w*0.70"/>
                                          </p:val>
                                        </p:tav>
                                        <p:tav tm="100000">
                                          <p:val>
                                            <p:strVal val="#ppt_w"/>
                                          </p:val>
                                        </p:tav>
                                      </p:tavLst>
                                    </p:anim>
                                    <p:anim calcmode="lin" valueType="num">
                                      <p:cBhvr>
                                        <p:cTn id="40" dur="1000" fill="hold"/>
                                        <p:tgtEl>
                                          <p:spTgt spid="14337"/>
                                        </p:tgtEl>
                                        <p:attrNameLst>
                                          <p:attrName>ppt_h</p:attrName>
                                        </p:attrNameLst>
                                      </p:cBhvr>
                                      <p:tavLst>
                                        <p:tav tm="0">
                                          <p:val>
                                            <p:strVal val="#ppt_h"/>
                                          </p:val>
                                        </p:tav>
                                        <p:tav tm="100000">
                                          <p:val>
                                            <p:strVal val="#ppt_h"/>
                                          </p:val>
                                        </p:tav>
                                      </p:tavLst>
                                    </p:anim>
                                    <p:animEffect transition="in" filter="fade">
                                      <p:cBhvr>
                                        <p:cTn id="41" dur="1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bldLvl="0" animBg="1" advAuto="1000"/>
      <p:bldP spid="14350" grpId="0" animBg="1"/>
      <p:bldP spid="21506" grpId="0" build="p"/>
      <p:bldP spid="6" grpId="0"/>
      <p:bldP spid="3" grpId="0"/>
      <p:bldP spid="5" grpId="0"/>
      <p:bldP spid="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11692</Words>
  <Application>WPS 演示</Application>
  <PresentationFormat>宽屏</PresentationFormat>
  <Paragraphs>1006</Paragraphs>
  <Slides>69</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69</vt:i4>
      </vt:variant>
    </vt:vector>
  </HeadingPairs>
  <TitlesOfParts>
    <vt:vector size="86" baseType="lpstr">
      <vt:lpstr>Arial</vt:lpstr>
      <vt:lpstr>宋体</vt:lpstr>
      <vt:lpstr>Wingdings</vt:lpstr>
      <vt:lpstr>华文行楷</vt:lpstr>
      <vt:lpstr>微软雅黑</vt:lpstr>
      <vt:lpstr>华文中宋</vt:lpstr>
      <vt:lpstr>隶书</vt:lpstr>
      <vt:lpstr>Times New Roman</vt:lpstr>
      <vt:lpstr>楷体_GB2312</vt:lpstr>
      <vt:lpstr>新宋体</vt:lpstr>
      <vt:lpstr>Arial Unicode MS</vt:lpstr>
      <vt:lpstr>Calibri</vt:lpstr>
      <vt:lpstr>黑体</vt:lpstr>
      <vt:lpstr>楷体_GB2312</vt:lpstr>
      <vt:lpstr>方正隶书简体</vt:lpstr>
      <vt:lpstr>Office 主题</vt:lpstr>
      <vt:lpstr>1_空白设计模板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关于“序”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行文线索</vt:lpstr>
      <vt:lpstr>段落大意</vt:lpstr>
      <vt:lpstr>PowerPoint 演示文稿</vt:lpstr>
      <vt:lpstr>PowerPoint 演示文稿</vt:lpstr>
      <vt:lpstr>PowerPoint 演示文稿</vt:lpstr>
      <vt:lpstr>PowerPoint 演示文稿</vt:lpstr>
      <vt:lpstr>PowerPoint 演示文稿</vt:lpstr>
      <vt:lpstr>3、他的心境如何？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3、“三径就荒，松菊犹存”蕴涵着作者什么样的感情？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  结</vt:lpstr>
      <vt:lpstr>PowerPoint 演示文稿</vt:lpstr>
      <vt:lpstr>全文主旨</vt:lpstr>
      <vt:lpstr>艺 术 特 点</vt:lpstr>
      <vt:lpstr>PowerPoint 演示文稿</vt:lpstr>
      <vt:lpstr>PowerPoint 演示文稿</vt:lpstr>
      <vt:lpstr>PowerPoint 演示文稿</vt:lpstr>
      <vt:lpstr>PowerPoint 演示文稿</vt:lpstr>
      <vt:lpstr>疑问代词</vt:lpstr>
      <vt:lpstr>文言虚词 以、而、之、兮、来</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12</cp:revision>
  <dcterms:created xsi:type="dcterms:W3CDTF">2021-12-10T12:38:00Z</dcterms:created>
  <dcterms:modified xsi:type="dcterms:W3CDTF">2022-03-25T11:13:51Z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601D25B3DAB541F1BC0AA6E1818306F8</vt:lpwstr>
  </property>
  <property fmtid="{D5CDD505-2E9C-101B-9397-08002B2CF9AE}" pid="3" name="KSOProductBuildVer">
    <vt:lpwstr>2052-11.1.0.11365</vt:lpwstr>
  </property>
</Properties>
</file>