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98" r:id="rId5"/>
    <p:sldId id="300" r:id="rId6"/>
    <p:sldId id="301" r:id="rId7"/>
    <p:sldId id="302" r:id="rId8"/>
    <p:sldId id="318" r:id="rId9"/>
    <p:sldId id="299" r:id="rId10"/>
    <p:sldId id="259" r:id="rId11"/>
    <p:sldId id="303" r:id="rId12"/>
    <p:sldId id="306" r:id="rId13"/>
    <p:sldId id="310" r:id="rId14"/>
    <p:sldId id="319" r:id="rId15"/>
    <p:sldId id="320" r:id="rId16"/>
    <p:sldId id="315" r:id="rId17"/>
  </p:sldIdLst>
  <p:sldSz cx="9144000" cy="5143500" type="screen16x9"/>
  <p:notesSz cx="6858000" cy="9144000"/>
  <p:defaultTextStyle>
    <a:defPPr>
      <a:defRPr lang="zh-CN"/>
    </a:defPPr>
    <a:lvl1pPr marL="0" lvl="0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1pPr>
    <a:lvl2pPr marL="342900" lvl="1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2pPr>
    <a:lvl3pPr marL="685800" lvl="2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3pPr>
    <a:lvl4pPr marL="1028700" lvl="3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4pPr>
    <a:lvl5pPr marL="1371600" lvl="4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5pPr>
    <a:lvl6pPr marL="1714500" lvl="5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6pPr>
    <a:lvl7pPr marL="2057400" lvl="6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7pPr>
    <a:lvl8pPr marL="2400300" lvl="7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8pPr>
    <a:lvl9pPr marL="2743200" lvl="8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华康方圆体W7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2CAC1"/>
    <a:srgbClr val="E1FFFF"/>
    <a:srgbClr val="1C9A98"/>
    <a:srgbClr val="1B9391"/>
    <a:srgbClr val="52C9C0"/>
    <a:srgbClr val="1C9997"/>
    <a:srgbClr val="51C8BF"/>
    <a:srgbClr val="91A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02" y="-702"/>
      </p:cViewPr>
      <p:guideLst>
        <p:guide orient="horz" pos="1641"/>
        <p:guide pos="28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fld id="{521C41C3-9E78-4789-B74A-776FE9311AC6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fld id="{AB81B671-6E6A-4C0F-B867-D5E2EA20AAA3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699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marL="0" lvl="0" indent="0" algn="r" eaLnBrk="1" latinLnBrk="0" hangingPunct="1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hb.aicdn.com/6a03f7ee06395d2b9039f54a47833f9553961195d1a7-L2BdiF" hidden="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107159" y="-47625"/>
            <a:ext cx="8741569" cy="561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: 形状 9"/>
          <p:cNvSpPr/>
          <p:nvPr userDrawn="1"/>
        </p:nvSpPr>
        <p:spPr>
          <a:xfrm>
            <a:off x="565549" y="1"/>
            <a:ext cx="510779" cy="969169"/>
          </a:xfrm>
          <a:custGeom>
            <a:avLst/>
            <a:gdLst>
              <a:gd name="connsiteX0" fmla="*/ 34724 w 613459"/>
              <a:gd name="connsiteY0" fmla="*/ 509286 h 1493134"/>
              <a:gd name="connsiteX1" fmla="*/ 613459 w 613459"/>
              <a:gd name="connsiteY1" fmla="*/ 1493134 h 1493134"/>
              <a:gd name="connsiteX2" fmla="*/ 324091 w 613459"/>
              <a:gd name="connsiteY2" fmla="*/ 590309 h 1493134"/>
              <a:gd name="connsiteX3" fmla="*/ 324091 w 613459"/>
              <a:gd name="connsiteY3" fmla="*/ 300942 h 1493134"/>
              <a:gd name="connsiteX4" fmla="*/ 219919 w 613459"/>
              <a:gd name="connsiteY4" fmla="*/ 0 h 1493134"/>
              <a:gd name="connsiteX5" fmla="*/ 0 w 613459"/>
              <a:gd name="connsiteY5" fmla="*/ 46299 h 1493134"/>
              <a:gd name="connsiteX6" fmla="*/ 34724 w 613459"/>
              <a:gd name="connsiteY6" fmla="*/ 509286 h 149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59" h="1493134">
                <a:moveTo>
                  <a:pt x="34724" y="509286"/>
                </a:moveTo>
                <a:lnTo>
                  <a:pt x="613459" y="1493134"/>
                </a:lnTo>
                <a:lnTo>
                  <a:pt x="324091" y="590309"/>
                </a:lnTo>
                <a:lnTo>
                  <a:pt x="324091" y="300942"/>
                </a:lnTo>
                <a:lnTo>
                  <a:pt x="219919" y="0"/>
                </a:lnTo>
                <a:lnTo>
                  <a:pt x="0" y="46299"/>
                </a:lnTo>
                <a:lnTo>
                  <a:pt x="34724" y="50928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6" name="任意多边形: 形状 10"/>
          <p:cNvSpPr/>
          <p:nvPr userDrawn="1"/>
        </p:nvSpPr>
        <p:spPr>
          <a:xfrm>
            <a:off x="1163243" y="-10714"/>
            <a:ext cx="385763" cy="413147"/>
          </a:xfrm>
          <a:custGeom>
            <a:avLst/>
            <a:gdLst>
              <a:gd name="connsiteX0" fmla="*/ 462987 w 462987"/>
              <a:gd name="connsiteY0" fmla="*/ 34724 h 544010"/>
              <a:gd name="connsiteX1" fmla="*/ 300941 w 462987"/>
              <a:gd name="connsiteY1" fmla="*/ 544010 h 544010"/>
              <a:gd name="connsiteX2" fmla="*/ 0 w 462987"/>
              <a:gd name="connsiteY2" fmla="*/ 451413 h 544010"/>
              <a:gd name="connsiteX3" fmla="*/ 127321 w 462987"/>
              <a:gd name="connsiteY3" fmla="*/ 138897 h 544010"/>
              <a:gd name="connsiteX4" fmla="*/ 324091 w 462987"/>
              <a:gd name="connsiteY4" fmla="*/ 0 h 544010"/>
              <a:gd name="connsiteX5" fmla="*/ 462987 w 462987"/>
              <a:gd name="connsiteY5" fmla="*/ 34724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2987" h="544010">
                <a:moveTo>
                  <a:pt x="462987" y="34724"/>
                </a:moveTo>
                <a:lnTo>
                  <a:pt x="300941" y="544010"/>
                </a:lnTo>
                <a:lnTo>
                  <a:pt x="0" y="451413"/>
                </a:lnTo>
                <a:lnTo>
                  <a:pt x="127321" y="138897"/>
                </a:lnTo>
                <a:lnTo>
                  <a:pt x="324091" y="0"/>
                </a:lnTo>
                <a:lnTo>
                  <a:pt x="462987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7" name="任意多边形: 形状 11"/>
          <p:cNvSpPr/>
          <p:nvPr userDrawn="1"/>
        </p:nvSpPr>
        <p:spPr>
          <a:xfrm>
            <a:off x="1539481" y="1"/>
            <a:ext cx="541735" cy="969169"/>
          </a:xfrm>
          <a:custGeom>
            <a:avLst/>
            <a:gdLst>
              <a:gd name="connsiteX0" fmla="*/ 544010 w 544010"/>
              <a:gd name="connsiteY0" fmla="*/ 104172 h 6724891"/>
              <a:gd name="connsiteX1" fmla="*/ 312517 w 544010"/>
              <a:gd name="connsiteY1" fmla="*/ 6724891 h 6724891"/>
              <a:gd name="connsiteX2" fmla="*/ 0 w 544010"/>
              <a:gd name="connsiteY2" fmla="*/ 6724891 h 6724891"/>
              <a:gd name="connsiteX3" fmla="*/ 0 w 544010"/>
              <a:gd name="connsiteY3" fmla="*/ 6528121 h 6724891"/>
              <a:gd name="connsiteX4" fmla="*/ 219919 w 544010"/>
              <a:gd name="connsiteY4" fmla="*/ 0 h 6724891"/>
              <a:gd name="connsiteX5" fmla="*/ 544010 w 544010"/>
              <a:gd name="connsiteY5" fmla="*/ 104172 h 672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6724891">
                <a:moveTo>
                  <a:pt x="544010" y="104172"/>
                </a:moveTo>
                <a:lnTo>
                  <a:pt x="312517" y="6724891"/>
                </a:lnTo>
                <a:lnTo>
                  <a:pt x="0" y="6724891"/>
                </a:lnTo>
                <a:lnTo>
                  <a:pt x="0" y="6528121"/>
                </a:lnTo>
                <a:lnTo>
                  <a:pt x="219919" y="0"/>
                </a:lnTo>
                <a:lnTo>
                  <a:pt x="544010" y="10417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8" name="任意多边形: 形状 12"/>
          <p:cNvSpPr/>
          <p:nvPr userDrawn="1"/>
        </p:nvSpPr>
        <p:spPr>
          <a:xfrm>
            <a:off x="2733678" y="-25003"/>
            <a:ext cx="192881" cy="547688"/>
          </a:xfrm>
          <a:custGeom>
            <a:avLst/>
            <a:gdLst>
              <a:gd name="connsiteX0" fmla="*/ 0 w 231494"/>
              <a:gd name="connsiteY0" fmla="*/ 69448 h 682906"/>
              <a:gd name="connsiteX1" fmla="*/ 69448 w 231494"/>
              <a:gd name="connsiteY1" fmla="*/ 682906 h 682906"/>
              <a:gd name="connsiteX2" fmla="*/ 231494 w 231494"/>
              <a:gd name="connsiteY2" fmla="*/ 555585 h 682906"/>
              <a:gd name="connsiteX3" fmla="*/ 162046 w 231494"/>
              <a:gd name="connsiteY3" fmla="*/ 0 h 682906"/>
              <a:gd name="connsiteX4" fmla="*/ 0 w 231494"/>
              <a:gd name="connsiteY4" fmla="*/ 69448 h 68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682906">
                <a:moveTo>
                  <a:pt x="0" y="69448"/>
                </a:moveTo>
                <a:lnTo>
                  <a:pt x="69448" y="682906"/>
                </a:lnTo>
                <a:lnTo>
                  <a:pt x="231494" y="555585"/>
                </a:lnTo>
                <a:lnTo>
                  <a:pt x="162046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9" name="任意多边形: 形状 13"/>
          <p:cNvSpPr/>
          <p:nvPr userDrawn="1"/>
        </p:nvSpPr>
        <p:spPr>
          <a:xfrm>
            <a:off x="7947423" y="-5952"/>
            <a:ext cx="384572" cy="613172"/>
          </a:xfrm>
          <a:custGeom>
            <a:avLst/>
            <a:gdLst>
              <a:gd name="connsiteX0" fmla="*/ 0 w 462987"/>
              <a:gd name="connsiteY0" fmla="*/ 34724 h 763929"/>
              <a:gd name="connsiteX1" fmla="*/ 11575 w 462987"/>
              <a:gd name="connsiteY1" fmla="*/ 763929 h 763929"/>
              <a:gd name="connsiteX2" fmla="*/ 439838 w 462987"/>
              <a:gd name="connsiteY2" fmla="*/ 763929 h 763929"/>
              <a:gd name="connsiteX3" fmla="*/ 462987 w 462987"/>
              <a:gd name="connsiteY3" fmla="*/ 0 h 763929"/>
              <a:gd name="connsiteX4" fmla="*/ 0 w 462987"/>
              <a:gd name="connsiteY4" fmla="*/ 34724 h 763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2987" h="763929">
                <a:moveTo>
                  <a:pt x="0" y="34724"/>
                </a:moveTo>
                <a:lnTo>
                  <a:pt x="11575" y="763929"/>
                </a:lnTo>
                <a:lnTo>
                  <a:pt x="439838" y="763929"/>
                </a:lnTo>
                <a:lnTo>
                  <a:pt x="462987" y="0"/>
                </a:lnTo>
                <a:lnTo>
                  <a:pt x="0" y="3472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0" name="任意多边形: 形状 14"/>
          <p:cNvSpPr/>
          <p:nvPr userDrawn="1"/>
        </p:nvSpPr>
        <p:spPr>
          <a:xfrm>
            <a:off x="8468918" y="267891"/>
            <a:ext cx="713185" cy="381000"/>
          </a:xfrm>
          <a:custGeom>
            <a:avLst/>
            <a:gdLst>
              <a:gd name="connsiteX0" fmla="*/ 648182 w 856526"/>
              <a:gd name="connsiteY0" fmla="*/ 0 h 474562"/>
              <a:gd name="connsiteX1" fmla="*/ 0 w 856526"/>
              <a:gd name="connsiteY1" fmla="*/ 219919 h 474562"/>
              <a:gd name="connsiteX2" fmla="*/ 57873 w 856526"/>
              <a:gd name="connsiteY2" fmla="*/ 474562 h 474562"/>
              <a:gd name="connsiteX3" fmla="*/ 856526 w 856526"/>
              <a:gd name="connsiteY3" fmla="*/ 196770 h 474562"/>
              <a:gd name="connsiteX4" fmla="*/ 648182 w 856526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6526" h="474562">
                <a:moveTo>
                  <a:pt x="648182" y="0"/>
                </a:moveTo>
                <a:lnTo>
                  <a:pt x="0" y="219919"/>
                </a:lnTo>
                <a:lnTo>
                  <a:pt x="57873" y="474562"/>
                </a:lnTo>
                <a:lnTo>
                  <a:pt x="856526" y="196770"/>
                </a:lnTo>
                <a:lnTo>
                  <a:pt x="64818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1" name="任意多边形: 形状 15"/>
          <p:cNvSpPr/>
          <p:nvPr userDrawn="1"/>
        </p:nvSpPr>
        <p:spPr>
          <a:xfrm>
            <a:off x="8497494" y="1401368"/>
            <a:ext cx="603647" cy="241697"/>
          </a:xfrm>
          <a:custGeom>
            <a:avLst/>
            <a:gdLst>
              <a:gd name="connsiteX0" fmla="*/ 0 w 960699"/>
              <a:gd name="connsiteY0" fmla="*/ 0 h 219919"/>
              <a:gd name="connsiteX1" fmla="*/ 960699 w 960699"/>
              <a:gd name="connsiteY1" fmla="*/ 46298 h 219919"/>
              <a:gd name="connsiteX2" fmla="*/ 590309 w 960699"/>
              <a:gd name="connsiteY2" fmla="*/ 219919 h 219919"/>
              <a:gd name="connsiteX3" fmla="*/ 23149 w 960699"/>
              <a:gd name="connsiteY3" fmla="*/ 185194 h 219919"/>
              <a:gd name="connsiteX4" fmla="*/ 0 w 960699"/>
              <a:gd name="connsiteY4" fmla="*/ 0 h 219919"/>
              <a:gd name="connsiteX0-1" fmla="*/ 0 w 647982"/>
              <a:gd name="connsiteY0-2" fmla="*/ 0 h 219919"/>
              <a:gd name="connsiteX1-3" fmla="*/ 647982 w 647982"/>
              <a:gd name="connsiteY1-4" fmla="*/ 46298 h 219919"/>
              <a:gd name="connsiteX2-5" fmla="*/ 590309 w 647982"/>
              <a:gd name="connsiteY2-6" fmla="*/ 219919 h 219919"/>
              <a:gd name="connsiteX3-7" fmla="*/ 23149 w 647982"/>
              <a:gd name="connsiteY3-8" fmla="*/ 185194 h 219919"/>
              <a:gd name="connsiteX4-9" fmla="*/ 0 w 647982"/>
              <a:gd name="connsiteY4-10" fmla="*/ 0 h 2199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7982" h="219919">
                <a:moveTo>
                  <a:pt x="0" y="0"/>
                </a:moveTo>
                <a:lnTo>
                  <a:pt x="647982" y="46298"/>
                </a:lnTo>
                <a:lnTo>
                  <a:pt x="590309" y="219919"/>
                </a:lnTo>
                <a:lnTo>
                  <a:pt x="23149" y="185194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2" name="任意多边形: 形状 16"/>
          <p:cNvSpPr/>
          <p:nvPr userDrawn="1"/>
        </p:nvSpPr>
        <p:spPr>
          <a:xfrm>
            <a:off x="8497493" y="1884760"/>
            <a:ext cx="607219" cy="166688"/>
          </a:xfrm>
          <a:custGeom>
            <a:avLst/>
            <a:gdLst>
              <a:gd name="connsiteX0" fmla="*/ 0 w 729205"/>
              <a:gd name="connsiteY0" fmla="*/ 23149 h 208344"/>
              <a:gd name="connsiteX1" fmla="*/ 729205 w 729205"/>
              <a:gd name="connsiteY1" fmla="*/ 0 h 208344"/>
              <a:gd name="connsiteX2" fmla="*/ 694481 w 729205"/>
              <a:gd name="connsiteY2" fmla="*/ 138896 h 208344"/>
              <a:gd name="connsiteX3" fmla="*/ 590309 w 729205"/>
              <a:gd name="connsiteY3" fmla="*/ 208344 h 208344"/>
              <a:gd name="connsiteX4" fmla="*/ 57873 w 729205"/>
              <a:gd name="connsiteY4" fmla="*/ 208344 h 208344"/>
              <a:gd name="connsiteX5" fmla="*/ 0 w 729205"/>
              <a:gd name="connsiteY5" fmla="*/ 23149 h 2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9205" h="208344">
                <a:moveTo>
                  <a:pt x="0" y="23149"/>
                </a:moveTo>
                <a:lnTo>
                  <a:pt x="729205" y="0"/>
                </a:lnTo>
                <a:lnTo>
                  <a:pt x="694481" y="138896"/>
                </a:lnTo>
                <a:lnTo>
                  <a:pt x="590309" y="208344"/>
                </a:lnTo>
                <a:lnTo>
                  <a:pt x="57873" y="208344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3" name="任意多边形: 形状 17"/>
          <p:cNvSpPr/>
          <p:nvPr userDrawn="1"/>
        </p:nvSpPr>
        <p:spPr>
          <a:xfrm>
            <a:off x="8391525" y="2358630"/>
            <a:ext cx="703660" cy="269081"/>
          </a:xfrm>
          <a:custGeom>
            <a:avLst/>
            <a:gdLst>
              <a:gd name="connsiteX0" fmla="*/ 92598 w 844952"/>
              <a:gd name="connsiteY0" fmla="*/ 23149 h 335666"/>
              <a:gd name="connsiteX1" fmla="*/ 844952 w 844952"/>
              <a:gd name="connsiteY1" fmla="*/ 0 h 335666"/>
              <a:gd name="connsiteX2" fmla="*/ 752355 w 844952"/>
              <a:gd name="connsiteY2" fmla="*/ 335666 h 335666"/>
              <a:gd name="connsiteX3" fmla="*/ 0 w 844952"/>
              <a:gd name="connsiteY3" fmla="*/ 243068 h 335666"/>
              <a:gd name="connsiteX4" fmla="*/ 92598 w 844952"/>
              <a:gd name="connsiteY4" fmla="*/ 23149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52" h="335666">
                <a:moveTo>
                  <a:pt x="92598" y="23149"/>
                </a:moveTo>
                <a:lnTo>
                  <a:pt x="844952" y="0"/>
                </a:lnTo>
                <a:lnTo>
                  <a:pt x="752355" y="335666"/>
                </a:lnTo>
                <a:lnTo>
                  <a:pt x="0" y="243068"/>
                </a:lnTo>
                <a:lnTo>
                  <a:pt x="92598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4" name="任意多边形: 形状 18"/>
          <p:cNvSpPr/>
          <p:nvPr userDrawn="1"/>
        </p:nvSpPr>
        <p:spPr>
          <a:xfrm>
            <a:off x="8382002" y="2887267"/>
            <a:ext cx="664369" cy="251222"/>
          </a:xfrm>
          <a:custGeom>
            <a:avLst/>
            <a:gdLst>
              <a:gd name="connsiteX0" fmla="*/ 0 w 798653"/>
              <a:gd name="connsiteY0" fmla="*/ 11575 h 312516"/>
              <a:gd name="connsiteX1" fmla="*/ 787078 w 798653"/>
              <a:gd name="connsiteY1" fmla="*/ 69448 h 312516"/>
              <a:gd name="connsiteX2" fmla="*/ 798653 w 798653"/>
              <a:gd name="connsiteY2" fmla="*/ 219919 h 312516"/>
              <a:gd name="connsiteX3" fmla="*/ 717630 w 798653"/>
              <a:gd name="connsiteY3" fmla="*/ 312516 h 312516"/>
              <a:gd name="connsiteX4" fmla="*/ 335665 w 798653"/>
              <a:gd name="connsiteY4" fmla="*/ 289367 h 312516"/>
              <a:gd name="connsiteX5" fmla="*/ 138896 w 798653"/>
              <a:gd name="connsiteY5" fmla="*/ 243068 h 312516"/>
              <a:gd name="connsiteX6" fmla="*/ 92597 w 798653"/>
              <a:gd name="connsiteY6" fmla="*/ 23149 h 312516"/>
              <a:gd name="connsiteX7" fmla="*/ 231493 w 798653"/>
              <a:gd name="connsiteY7" fmla="*/ 0 h 312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8653" h="312516">
                <a:moveTo>
                  <a:pt x="0" y="11575"/>
                </a:moveTo>
                <a:lnTo>
                  <a:pt x="787078" y="69448"/>
                </a:lnTo>
                <a:lnTo>
                  <a:pt x="798653" y="219919"/>
                </a:lnTo>
                <a:lnTo>
                  <a:pt x="717630" y="312516"/>
                </a:lnTo>
                <a:lnTo>
                  <a:pt x="335665" y="289367"/>
                </a:lnTo>
                <a:lnTo>
                  <a:pt x="138896" y="243068"/>
                </a:lnTo>
                <a:lnTo>
                  <a:pt x="92597" y="23149"/>
                </a:lnTo>
                <a:lnTo>
                  <a:pt x="231493" y="0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5" name="任意多边形: 形状 19"/>
          <p:cNvSpPr/>
          <p:nvPr userDrawn="1"/>
        </p:nvSpPr>
        <p:spPr>
          <a:xfrm>
            <a:off x="8372477" y="2906318"/>
            <a:ext cx="683419" cy="241697"/>
          </a:xfrm>
          <a:custGeom>
            <a:avLst/>
            <a:gdLst>
              <a:gd name="connsiteX0" fmla="*/ 0 w 821803"/>
              <a:gd name="connsiteY0" fmla="*/ 11575 h 300942"/>
              <a:gd name="connsiteX1" fmla="*/ 821803 w 821803"/>
              <a:gd name="connsiteY1" fmla="*/ 0 h 300942"/>
              <a:gd name="connsiteX2" fmla="*/ 729205 w 821803"/>
              <a:gd name="connsiteY2" fmla="*/ 300942 h 300942"/>
              <a:gd name="connsiteX3" fmla="*/ 173620 w 821803"/>
              <a:gd name="connsiteY3" fmla="*/ 277793 h 300942"/>
              <a:gd name="connsiteX4" fmla="*/ 0 w 821803"/>
              <a:gd name="connsiteY4" fmla="*/ 11575 h 30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803" h="300942">
                <a:moveTo>
                  <a:pt x="0" y="11575"/>
                </a:moveTo>
                <a:lnTo>
                  <a:pt x="821803" y="0"/>
                </a:lnTo>
                <a:lnTo>
                  <a:pt x="729205" y="300942"/>
                </a:lnTo>
                <a:lnTo>
                  <a:pt x="173620" y="277793"/>
                </a:lnTo>
                <a:lnTo>
                  <a:pt x="0" y="11575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6" name="任意多边形: 形状 20"/>
          <p:cNvSpPr/>
          <p:nvPr userDrawn="1"/>
        </p:nvSpPr>
        <p:spPr>
          <a:xfrm>
            <a:off x="8478443" y="3398045"/>
            <a:ext cx="548879" cy="288131"/>
          </a:xfrm>
          <a:custGeom>
            <a:avLst/>
            <a:gdLst>
              <a:gd name="connsiteX0" fmla="*/ 0 w 659757"/>
              <a:gd name="connsiteY0" fmla="*/ 0 h 358815"/>
              <a:gd name="connsiteX1" fmla="*/ 659757 w 659757"/>
              <a:gd name="connsiteY1" fmla="*/ 104172 h 358815"/>
              <a:gd name="connsiteX2" fmla="*/ 625033 w 659757"/>
              <a:gd name="connsiteY2" fmla="*/ 347240 h 358815"/>
              <a:gd name="connsiteX3" fmla="*/ 92598 w 659757"/>
              <a:gd name="connsiteY3" fmla="*/ 358815 h 358815"/>
              <a:gd name="connsiteX4" fmla="*/ 11575 w 659757"/>
              <a:gd name="connsiteY4" fmla="*/ 69448 h 358815"/>
              <a:gd name="connsiteX5" fmla="*/ 0 w 659757"/>
              <a:gd name="connsiteY5" fmla="*/ 0 h 358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9757" h="358815">
                <a:moveTo>
                  <a:pt x="0" y="0"/>
                </a:moveTo>
                <a:lnTo>
                  <a:pt x="659757" y="104172"/>
                </a:lnTo>
                <a:lnTo>
                  <a:pt x="625033" y="347240"/>
                </a:lnTo>
                <a:lnTo>
                  <a:pt x="92598" y="358815"/>
                </a:lnTo>
                <a:lnTo>
                  <a:pt x="11575" y="6944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7" name="任意多边形: 形状 21"/>
          <p:cNvSpPr/>
          <p:nvPr userDrawn="1"/>
        </p:nvSpPr>
        <p:spPr>
          <a:xfrm>
            <a:off x="8314135" y="3992167"/>
            <a:ext cx="741760" cy="167879"/>
          </a:xfrm>
          <a:custGeom>
            <a:avLst/>
            <a:gdLst>
              <a:gd name="connsiteX0" fmla="*/ 138896 w 891251"/>
              <a:gd name="connsiteY0" fmla="*/ 81023 h 208345"/>
              <a:gd name="connsiteX1" fmla="*/ 891251 w 891251"/>
              <a:gd name="connsiteY1" fmla="*/ 0 h 208345"/>
              <a:gd name="connsiteX2" fmla="*/ 879676 w 891251"/>
              <a:gd name="connsiteY2" fmla="*/ 208345 h 208345"/>
              <a:gd name="connsiteX3" fmla="*/ 0 w 891251"/>
              <a:gd name="connsiteY3" fmla="*/ 208345 h 208345"/>
              <a:gd name="connsiteX4" fmla="*/ 138896 w 891251"/>
              <a:gd name="connsiteY4" fmla="*/ 81023 h 20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251" h="208345">
                <a:moveTo>
                  <a:pt x="138896" y="81023"/>
                </a:moveTo>
                <a:lnTo>
                  <a:pt x="891251" y="0"/>
                </a:lnTo>
                <a:lnTo>
                  <a:pt x="879676" y="208345"/>
                </a:lnTo>
                <a:lnTo>
                  <a:pt x="0" y="208345"/>
                </a:lnTo>
                <a:lnTo>
                  <a:pt x="138896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8" name="任意多边形: 形状 22"/>
          <p:cNvSpPr/>
          <p:nvPr userDrawn="1"/>
        </p:nvSpPr>
        <p:spPr>
          <a:xfrm>
            <a:off x="8671323" y="4438651"/>
            <a:ext cx="498872" cy="297656"/>
          </a:xfrm>
          <a:custGeom>
            <a:avLst/>
            <a:gdLst>
              <a:gd name="connsiteX0" fmla="*/ 486137 w 509286"/>
              <a:gd name="connsiteY0" fmla="*/ 173620 h 370390"/>
              <a:gd name="connsiteX1" fmla="*/ 428263 w 509286"/>
              <a:gd name="connsiteY1" fmla="*/ 370390 h 370390"/>
              <a:gd name="connsiteX2" fmla="*/ 0 w 509286"/>
              <a:gd name="connsiteY2" fmla="*/ 0 h 370390"/>
              <a:gd name="connsiteX3" fmla="*/ 509286 w 509286"/>
              <a:gd name="connsiteY3" fmla="*/ 46299 h 370390"/>
              <a:gd name="connsiteX4" fmla="*/ 486137 w 509286"/>
              <a:gd name="connsiteY4" fmla="*/ 173620 h 37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6" h="370390">
                <a:moveTo>
                  <a:pt x="486137" y="173620"/>
                </a:moveTo>
                <a:lnTo>
                  <a:pt x="428263" y="370390"/>
                </a:lnTo>
                <a:lnTo>
                  <a:pt x="0" y="0"/>
                </a:lnTo>
                <a:lnTo>
                  <a:pt x="509286" y="46299"/>
                </a:lnTo>
                <a:lnTo>
                  <a:pt x="486137" y="17362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9" name="任意多边形: 形状 23"/>
          <p:cNvSpPr/>
          <p:nvPr userDrawn="1"/>
        </p:nvSpPr>
        <p:spPr>
          <a:xfrm>
            <a:off x="8410575" y="4717258"/>
            <a:ext cx="501254" cy="408385"/>
          </a:xfrm>
          <a:custGeom>
            <a:avLst/>
            <a:gdLst>
              <a:gd name="connsiteX0" fmla="*/ 162045 w 601883"/>
              <a:gd name="connsiteY0" fmla="*/ 0 h 509286"/>
              <a:gd name="connsiteX1" fmla="*/ 601883 w 601883"/>
              <a:gd name="connsiteY1" fmla="*/ 428263 h 509286"/>
              <a:gd name="connsiteX2" fmla="*/ 0 w 601883"/>
              <a:gd name="connsiteY2" fmla="*/ 509286 h 509286"/>
              <a:gd name="connsiteX3" fmla="*/ 46298 w 601883"/>
              <a:gd name="connsiteY3" fmla="*/ 162045 h 509286"/>
              <a:gd name="connsiteX4" fmla="*/ 162045 w 601883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3" h="509286">
                <a:moveTo>
                  <a:pt x="162045" y="0"/>
                </a:moveTo>
                <a:lnTo>
                  <a:pt x="601883" y="428263"/>
                </a:lnTo>
                <a:lnTo>
                  <a:pt x="0" y="509286"/>
                </a:lnTo>
                <a:lnTo>
                  <a:pt x="46298" y="162045"/>
                </a:lnTo>
                <a:lnTo>
                  <a:pt x="162045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0" name="任意多边形: 形状 24"/>
          <p:cNvSpPr/>
          <p:nvPr userDrawn="1"/>
        </p:nvSpPr>
        <p:spPr>
          <a:xfrm>
            <a:off x="6163868" y="30956"/>
            <a:ext cx="423863" cy="344091"/>
          </a:xfrm>
          <a:custGeom>
            <a:avLst/>
            <a:gdLst>
              <a:gd name="connsiteX0" fmla="*/ 57874 w 509287"/>
              <a:gd name="connsiteY0" fmla="*/ 23149 h 428263"/>
              <a:gd name="connsiteX1" fmla="*/ 0 w 509287"/>
              <a:gd name="connsiteY1" fmla="*/ 428263 h 428263"/>
              <a:gd name="connsiteX2" fmla="*/ 474562 w 509287"/>
              <a:gd name="connsiteY2" fmla="*/ 347241 h 428263"/>
              <a:gd name="connsiteX3" fmla="*/ 509287 w 509287"/>
              <a:gd name="connsiteY3" fmla="*/ 0 h 428263"/>
              <a:gd name="connsiteX4" fmla="*/ 57874 w 509287"/>
              <a:gd name="connsiteY4" fmla="*/ 23149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287" h="428263">
                <a:moveTo>
                  <a:pt x="57874" y="23149"/>
                </a:moveTo>
                <a:lnTo>
                  <a:pt x="0" y="428263"/>
                </a:lnTo>
                <a:lnTo>
                  <a:pt x="474562" y="347241"/>
                </a:lnTo>
                <a:lnTo>
                  <a:pt x="509287" y="0"/>
                </a:lnTo>
                <a:lnTo>
                  <a:pt x="578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1" name="任意多边形: 形状 25"/>
          <p:cNvSpPr/>
          <p:nvPr userDrawn="1"/>
        </p:nvSpPr>
        <p:spPr>
          <a:xfrm>
            <a:off x="4256485" y="-10715"/>
            <a:ext cx="395288" cy="254794"/>
          </a:xfrm>
          <a:custGeom>
            <a:avLst/>
            <a:gdLst>
              <a:gd name="connsiteX0" fmla="*/ 0 w 474562"/>
              <a:gd name="connsiteY0" fmla="*/ 0 h 428263"/>
              <a:gd name="connsiteX1" fmla="*/ 57874 w 474562"/>
              <a:gd name="connsiteY1" fmla="*/ 428263 h 428263"/>
              <a:gd name="connsiteX2" fmla="*/ 416689 w 474562"/>
              <a:gd name="connsiteY2" fmla="*/ 393539 h 428263"/>
              <a:gd name="connsiteX3" fmla="*/ 474562 w 474562"/>
              <a:gd name="connsiteY3" fmla="*/ 57873 h 428263"/>
              <a:gd name="connsiteX4" fmla="*/ 0 w 474562"/>
              <a:gd name="connsiteY4" fmla="*/ 0 h 428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428263">
                <a:moveTo>
                  <a:pt x="0" y="0"/>
                </a:moveTo>
                <a:lnTo>
                  <a:pt x="57874" y="428263"/>
                </a:lnTo>
                <a:lnTo>
                  <a:pt x="416689" y="393539"/>
                </a:lnTo>
                <a:lnTo>
                  <a:pt x="474562" y="5787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2" name="任意多边形: 形状 26"/>
          <p:cNvSpPr/>
          <p:nvPr userDrawn="1"/>
        </p:nvSpPr>
        <p:spPr>
          <a:xfrm>
            <a:off x="5595938" y="-10716"/>
            <a:ext cx="308372" cy="376238"/>
          </a:xfrm>
          <a:custGeom>
            <a:avLst/>
            <a:gdLst>
              <a:gd name="connsiteX0" fmla="*/ 0 w 370390"/>
              <a:gd name="connsiteY0" fmla="*/ 0 h 486137"/>
              <a:gd name="connsiteX1" fmla="*/ 0 w 370390"/>
              <a:gd name="connsiteY1" fmla="*/ 486137 h 486137"/>
              <a:gd name="connsiteX2" fmla="*/ 335666 w 370390"/>
              <a:gd name="connsiteY2" fmla="*/ 451413 h 486137"/>
              <a:gd name="connsiteX3" fmla="*/ 370390 w 370390"/>
              <a:gd name="connsiteY3" fmla="*/ 11575 h 486137"/>
              <a:gd name="connsiteX4" fmla="*/ 0 w 370390"/>
              <a:gd name="connsiteY4" fmla="*/ 0 h 48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486137">
                <a:moveTo>
                  <a:pt x="0" y="0"/>
                </a:moveTo>
                <a:lnTo>
                  <a:pt x="0" y="486137"/>
                </a:lnTo>
                <a:lnTo>
                  <a:pt x="335666" y="451413"/>
                </a:lnTo>
                <a:lnTo>
                  <a:pt x="370390" y="11575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3" name="任意多边形: 形状 27"/>
          <p:cNvSpPr/>
          <p:nvPr userDrawn="1"/>
        </p:nvSpPr>
        <p:spPr>
          <a:xfrm>
            <a:off x="3196829" y="21431"/>
            <a:ext cx="259556" cy="371475"/>
          </a:xfrm>
          <a:custGeom>
            <a:avLst/>
            <a:gdLst>
              <a:gd name="connsiteX0" fmla="*/ 0 w 312516"/>
              <a:gd name="connsiteY0" fmla="*/ 57874 h 462988"/>
              <a:gd name="connsiteX1" fmla="*/ 23149 w 312516"/>
              <a:gd name="connsiteY1" fmla="*/ 462988 h 462988"/>
              <a:gd name="connsiteX2" fmla="*/ 312516 w 312516"/>
              <a:gd name="connsiteY2" fmla="*/ 405114 h 462988"/>
              <a:gd name="connsiteX3" fmla="*/ 243068 w 312516"/>
              <a:gd name="connsiteY3" fmla="*/ 0 h 462988"/>
              <a:gd name="connsiteX4" fmla="*/ 0 w 312516"/>
              <a:gd name="connsiteY4" fmla="*/ 57874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516" h="462988">
                <a:moveTo>
                  <a:pt x="0" y="57874"/>
                </a:moveTo>
                <a:lnTo>
                  <a:pt x="23149" y="462988"/>
                </a:lnTo>
                <a:lnTo>
                  <a:pt x="312516" y="405114"/>
                </a:lnTo>
                <a:lnTo>
                  <a:pt x="243068" y="0"/>
                </a:lnTo>
                <a:lnTo>
                  <a:pt x="0" y="578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4" name="任意多边形: 形状 28"/>
          <p:cNvSpPr/>
          <p:nvPr userDrawn="1"/>
        </p:nvSpPr>
        <p:spPr>
          <a:xfrm>
            <a:off x="3677842" y="-10715"/>
            <a:ext cx="308372" cy="422672"/>
          </a:xfrm>
          <a:custGeom>
            <a:avLst/>
            <a:gdLst>
              <a:gd name="connsiteX0" fmla="*/ 370390 w 370390"/>
              <a:gd name="connsiteY0" fmla="*/ 127322 h 659757"/>
              <a:gd name="connsiteX1" fmla="*/ 277793 w 370390"/>
              <a:gd name="connsiteY1" fmla="*/ 659757 h 659757"/>
              <a:gd name="connsiteX2" fmla="*/ 0 w 370390"/>
              <a:gd name="connsiteY2" fmla="*/ 601884 h 659757"/>
              <a:gd name="connsiteX3" fmla="*/ 115747 w 370390"/>
              <a:gd name="connsiteY3" fmla="*/ 0 h 659757"/>
              <a:gd name="connsiteX4" fmla="*/ 370390 w 370390"/>
              <a:gd name="connsiteY4" fmla="*/ 127322 h 659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90" h="659757">
                <a:moveTo>
                  <a:pt x="370390" y="127322"/>
                </a:moveTo>
                <a:lnTo>
                  <a:pt x="277793" y="659757"/>
                </a:lnTo>
                <a:lnTo>
                  <a:pt x="0" y="601884"/>
                </a:lnTo>
                <a:lnTo>
                  <a:pt x="115747" y="0"/>
                </a:lnTo>
                <a:lnTo>
                  <a:pt x="370390" y="127322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5" name="任意多边形: 形状 29"/>
          <p:cNvSpPr/>
          <p:nvPr userDrawn="1"/>
        </p:nvSpPr>
        <p:spPr>
          <a:xfrm>
            <a:off x="6925869" y="-10716"/>
            <a:ext cx="250031" cy="339329"/>
          </a:xfrm>
          <a:custGeom>
            <a:avLst/>
            <a:gdLst>
              <a:gd name="connsiteX0" fmla="*/ 0 w 300942"/>
              <a:gd name="connsiteY0" fmla="*/ 115746 h 497711"/>
              <a:gd name="connsiteX1" fmla="*/ 11575 w 300942"/>
              <a:gd name="connsiteY1" fmla="*/ 497711 h 497711"/>
              <a:gd name="connsiteX2" fmla="*/ 300942 w 300942"/>
              <a:gd name="connsiteY2" fmla="*/ 486136 h 497711"/>
              <a:gd name="connsiteX3" fmla="*/ 254643 w 300942"/>
              <a:gd name="connsiteY3" fmla="*/ 0 h 497711"/>
              <a:gd name="connsiteX4" fmla="*/ 0 w 300942"/>
              <a:gd name="connsiteY4" fmla="*/ 115746 h 49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942" h="497711">
                <a:moveTo>
                  <a:pt x="0" y="115746"/>
                </a:moveTo>
                <a:lnTo>
                  <a:pt x="11575" y="497711"/>
                </a:lnTo>
                <a:lnTo>
                  <a:pt x="300942" y="486136"/>
                </a:lnTo>
                <a:lnTo>
                  <a:pt x="254643" y="0"/>
                </a:lnTo>
                <a:lnTo>
                  <a:pt x="0" y="115746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6" name="任意多边形: 形状 30"/>
          <p:cNvSpPr/>
          <p:nvPr userDrawn="1"/>
        </p:nvSpPr>
        <p:spPr>
          <a:xfrm>
            <a:off x="2328863" y="2381"/>
            <a:ext cx="126206" cy="372666"/>
          </a:xfrm>
          <a:custGeom>
            <a:avLst/>
            <a:gdLst>
              <a:gd name="connsiteX0" fmla="*/ 0 w 150471"/>
              <a:gd name="connsiteY0" fmla="*/ 23149 h 462987"/>
              <a:gd name="connsiteX1" fmla="*/ 11575 w 150471"/>
              <a:gd name="connsiteY1" fmla="*/ 462987 h 462987"/>
              <a:gd name="connsiteX2" fmla="*/ 150471 w 150471"/>
              <a:gd name="connsiteY2" fmla="*/ 462987 h 462987"/>
              <a:gd name="connsiteX3" fmla="*/ 92598 w 150471"/>
              <a:gd name="connsiteY3" fmla="*/ 0 h 462987"/>
              <a:gd name="connsiteX4" fmla="*/ 0 w 150471"/>
              <a:gd name="connsiteY4" fmla="*/ 2314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71" h="462987">
                <a:moveTo>
                  <a:pt x="0" y="23149"/>
                </a:moveTo>
                <a:lnTo>
                  <a:pt x="11575" y="462987"/>
                </a:lnTo>
                <a:lnTo>
                  <a:pt x="150471" y="462987"/>
                </a:lnTo>
                <a:lnTo>
                  <a:pt x="92598" y="0"/>
                </a:lnTo>
                <a:lnTo>
                  <a:pt x="0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7" name="任意多边形: 形状 1023"/>
          <p:cNvSpPr/>
          <p:nvPr userDrawn="1"/>
        </p:nvSpPr>
        <p:spPr>
          <a:xfrm>
            <a:off x="7416406" y="11907"/>
            <a:ext cx="173831" cy="456010"/>
          </a:xfrm>
          <a:custGeom>
            <a:avLst/>
            <a:gdLst>
              <a:gd name="connsiteX0" fmla="*/ 34724 w 208345"/>
              <a:gd name="connsiteY0" fmla="*/ 0 h 567159"/>
              <a:gd name="connsiteX1" fmla="*/ 0 w 208345"/>
              <a:gd name="connsiteY1" fmla="*/ 567159 h 567159"/>
              <a:gd name="connsiteX2" fmla="*/ 208345 w 208345"/>
              <a:gd name="connsiteY2" fmla="*/ 520860 h 567159"/>
              <a:gd name="connsiteX3" fmla="*/ 208345 w 208345"/>
              <a:gd name="connsiteY3" fmla="*/ 23149 h 567159"/>
              <a:gd name="connsiteX4" fmla="*/ 34724 w 208345"/>
              <a:gd name="connsiteY4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345" h="567159">
                <a:moveTo>
                  <a:pt x="34724" y="0"/>
                </a:moveTo>
                <a:lnTo>
                  <a:pt x="0" y="567159"/>
                </a:lnTo>
                <a:lnTo>
                  <a:pt x="208345" y="520860"/>
                </a:lnTo>
                <a:lnTo>
                  <a:pt x="208345" y="2314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8" name="任意多边形: 形状 1024"/>
          <p:cNvSpPr/>
          <p:nvPr userDrawn="1"/>
        </p:nvSpPr>
        <p:spPr>
          <a:xfrm>
            <a:off x="-1191" y="54770"/>
            <a:ext cx="501254" cy="371475"/>
          </a:xfrm>
          <a:custGeom>
            <a:avLst/>
            <a:gdLst>
              <a:gd name="connsiteX0" fmla="*/ 104172 w 601884"/>
              <a:gd name="connsiteY0" fmla="*/ 0 h 462988"/>
              <a:gd name="connsiteX1" fmla="*/ 601884 w 601884"/>
              <a:gd name="connsiteY1" fmla="*/ 335666 h 462988"/>
              <a:gd name="connsiteX2" fmla="*/ 428263 w 601884"/>
              <a:gd name="connsiteY2" fmla="*/ 462988 h 462988"/>
              <a:gd name="connsiteX3" fmla="*/ 0 w 601884"/>
              <a:gd name="connsiteY3" fmla="*/ 312517 h 462988"/>
              <a:gd name="connsiteX4" fmla="*/ 104172 w 601884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1884" h="462988">
                <a:moveTo>
                  <a:pt x="104172" y="0"/>
                </a:moveTo>
                <a:lnTo>
                  <a:pt x="601884" y="335666"/>
                </a:lnTo>
                <a:lnTo>
                  <a:pt x="428263" y="462988"/>
                </a:lnTo>
                <a:lnTo>
                  <a:pt x="0" y="312517"/>
                </a:lnTo>
                <a:lnTo>
                  <a:pt x="104172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9" name="任意多边形: 形状 1026"/>
          <p:cNvSpPr/>
          <p:nvPr userDrawn="1"/>
        </p:nvSpPr>
        <p:spPr>
          <a:xfrm>
            <a:off x="-16669" y="631033"/>
            <a:ext cx="458391" cy="269081"/>
          </a:xfrm>
          <a:custGeom>
            <a:avLst/>
            <a:gdLst>
              <a:gd name="connsiteX0" fmla="*/ 92597 w 625032"/>
              <a:gd name="connsiteY0" fmla="*/ 0 h 335666"/>
              <a:gd name="connsiteX1" fmla="*/ 625032 w 625032"/>
              <a:gd name="connsiteY1" fmla="*/ 150471 h 335666"/>
              <a:gd name="connsiteX2" fmla="*/ 601883 w 625032"/>
              <a:gd name="connsiteY2" fmla="*/ 335666 h 335666"/>
              <a:gd name="connsiteX3" fmla="*/ 0 w 625032"/>
              <a:gd name="connsiteY3" fmla="*/ 196769 h 335666"/>
              <a:gd name="connsiteX4" fmla="*/ 92597 w 625032"/>
              <a:gd name="connsiteY4" fmla="*/ 0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032" h="335666">
                <a:moveTo>
                  <a:pt x="92597" y="0"/>
                </a:moveTo>
                <a:lnTo>
                  <a:pt x="625032" y="150471"/>
                </a:lnTo>
                <a:lnTo>
                  <a:pt x="601883" y="335666"/>
                </a:lnTo>
                <a:lnTo>
                  <a:pt x="0" y="196769"/>
                </a:lnTo>
                <a:lnTo>
                  <a:pt x="92597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0" name="任意多边形: 形状 1027"/>
          <p:cNvSpPr/>
          <p:nvPr userDrawn="1"/>
        </p:nvSpPr>
        <p:spPr>
          <a:xfrm>
            <a:off x="-1190" y="1150144"/>
            <a:ext cx="675085" cy="232172"/>
          </a:xfrm>
          <a:custGeom>
            <a:avLst/>
            <a:gdLst>
              <a:gd name="connsiteX0" fmla="*/ 0 w 810228"/>
              <a:gd name="connsiteY0" fmla="*/ 0 h 289367"/>
              <a:gd name="connsiteX1" fmla="*/ 23149 w 810228"/>
              <a:gd name="connsiteY1" fmla="*/ 289367 h 289367"/>
              <a:gd name="connsiteX2" fmla="*/ 810228 w 810228"/>
              <a:gd name="connsiteY2" fmla="*/ 254643 h 289367"/>
              <a:gd name="connsiteX3" fmla="*/ 729205 w 810228"/>
              <a:gd name="connsiteY3" fmla="*/ 92598 h 289367"/>
              <a:gd name="connsiteX4" fmla="*/ 0 w 810228"/>
              <a:gd name="connsiteY4" fmla="*/ 0 h 28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0228" h="289367">
                <a:moveTo>
                  <a:pt x="0" y="0"/>
                </a:moveTo>
                <a:lnTo>
                  <a:pt x="23149" y="289367"/>
                </a:lnTo>
                <a:lnTo>
                  <a:pt x="810228" y="254643"/>
                </a:lnTo>
                <a:lnTo>
                  <a:pt x="729205" y="92598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1" name="任意多边形: 形状 1028"/>
          <p:cNvSpPr/>
          <p:nvPr userDrawn="1"/>
        </p:nvSpPr>
        <p:spPr>
          <a:xfrm>
            <a:off x="8337" y="1643064"/>
            <a:ext cx="453629" cy="251222"/>
          </a:xfrm>
          <a:custGeom>
            <a:avLst/>
            <a:gdLst>
              <a:gd name="connsiteX0" fmla="*/ 0 w 544010"/>
              <a:gd name="connsiteY0" fmla="*/ 104172 h 312517"/>
              <a:gd name="connsiteX1" fmla="*/ 544010 w 544010"/>
              <a:gd name="connsiteY1" fmla="*/ 0 h 312517"/>
              <a:gd name="connsiteX2" fmla="*/ 544010 w 544010"/>
              <a:gd name="connsiteY2" fmla="*/ 312517 h 312517"/>
              <a:gd name="connsiteX3" fmla="*/ 46298 w 544010"/>
              <a:gd name="connsiteY3" fmla="*/ 300942 h 312517"/>
              <a:gd name="connsiteX4" fmla="*/ 57873 w 544010"/>
              <a:gd name="connsiteY4" fmla="*/ 104172 h 312517"/>
              <a:gd name="connsiteX5" fmla="*/ 57873 w 544010"/>
              <a:gd name="connsiteY5" fmla="*/ 81023 h 31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4010" h="312517">
                <a:moveTo>
                  <a:pt x="0" y="104172"/>
                </a:moveTo>
                <a:lnTo>
                  <a:pt x="544010" y="0"/>
                </a:lnTo>
                <a:lnTo>
                  <a:pt x="544010" y="312517"/>
                </a:lnTo>
                <a:lnTo>
                  <a:pt x="46298" y="300942"/>
                </a:lnTo>
                <a:lnTo>
                  <a:pt x="57873" y="104172"/>
                </a:lnTo>
                <a:lnTo>
                  <a:pt x="57873" y="81023"/>
                </a:lnTo>
              </a:path>
            </a:pathLst>
          </a:custGeom>
          <a:noFill/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2" name="任意多边形: 形状 1029"/>
          <p:cNvSpPr/>
          <p:nvPr userDrawn="1"/>
        </p:nvSpPr>
        <p:spPr>
          <a:xfrm>
            <a:off x="27385" y="2190750"/>
            <a:ext cx="414338" cy="315516"/>
          </a:xfrm>
          <a:custGeom>
            <a:avLst/>
            <a:gdLst>
              <a:gd name="connsiteX0" fmla="*/ 0 w 497711"/>
              <a:gd name="connsiteY0" fmla="*/ 0 h 393539"/>
              <a:gd name="connsiteX1" fmla="*/ 497711 w 497711"/>
              <a:gd name="connsiteY1" fmla="*/ 23149 h 393539"/>
              <a:gd name="connsiteX2" fmla="*/ 393539 w 497711"/>
              <a:gd name="connsiteY2" fmla="*/ 393539 h 393539"/>
              <a:gd name="connsiteX3" fmla="*/ 57873 w 497711"/>
              <a:gd name="connsiteY3" fmla="*/ 393539 h 393539"/>
              <a:gd name="connsiteX4" fmla="*/ 0 w 497711"/>
              <a:gd name="connsiteY4" fmla="*/ 0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711" h="393539">
                <a:moveTo>
                  <a:pt x="0" y="0"/>
                </a:moveTo>
                <a:lnTo>
                  <a:pt x="497711" y="23149"/>
                </a:lnTo>
                <a:lnTo>
                  <a:pt x="393539" y="393539"/>
                </a:lnTo>
                <a:lnTo>
                  <a:pt x="57873" y="39353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3" name="任意多边形: 形状 1030"/>
          <p:cNvSpPr/>
          <p:nvPr userDrawn="1"/>
        </p:nvSpPr>
        <p:spPr>
          <a:xfrm>
            <a:off x="-29766" y="1670448"/>
            <a:ext cx="433388" cy="223838"/>
          </a:xfrm>
          <a:custGeom>
            <a:avLst/>
            <a:gdLst>
              <a:gd name="connsiteX0" fmla="*/ 0 w 520861"/>
              <a:gd name="connsiteY0" fmla="*/ 0 h 277793"/>
              <a:gd name="connsiteX1" fmla="*/ 520861 w 520861"/>
              <a:gd name="connsiteY1" fmla="*/ 11575 h 277793"/>
              <a:gd name="connsiteX2" fmla="*/ 497711 w 520861"/>
              <a:gd name="connsiteY2" fmla="*/ 254643 h 277793"/>
              <a:gd name="connsiteX3" fmla="*/ 11575 w 520861"/>
              <a:gd name="connsiteY3" fmla="*/ 277793 h 277793"/>
              <a:gd name="connsiteX4" fmla="*/ 0 w 520861"/>
              <a:gd name="connsiteY4" fmla="*/ 0 h 27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61" h="277793">
                <a:moveTo>
                  <a:pt x="0" y="0"/>
                </a:moveTo>
                <a:lnTo>
                  <a:pt x="520861" y="11575"/>
                </a:lnTo>
                <a:lnTo>
                  <a:pt x="497711" y="254643"/>
                </a:lnTo>
                <a:lnTo>
                  <a:pt x="11575" y="277793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4" name="任意多边形: 形状 1031"/>
          <p:cNvSpPr/>
          <p:nvPr userDrawn="1"/>
        </p:nvSpPr>
        <p:spPr>
          <a:xfrm>
            <a:off x="-10716" y="2794398"/>
            <a:ext cx="510779" cy="204788"/>
          </a:xfrm>
          <a:custGeom>
            <a:avLst/>
            <a:gdLst>
              <a:gd name="connsiteX0" fmla="*/ 46299 w 613459"/>
              <a:gd name="connsiteY0" fmla="*/ 0 h 254643"/>
              <a:gd name="connsiteX1" fmla="*/ 613459 w 613459"/>
              <a:gd name="connsiteY1" fmla="*/ 57874 h 254643"/>
              <a:gd name="connsiteX2" fmla="*/ 497712 w 613459"/>
              <a:gd name="connsiteY2" fmla="*/ 254643 h 254643"/>
              <a:gd name="connsiteX3" fmla="*/ 0 w 613459"/>
              <a:gd name="connsiteY3" fmla="*/ 243068 h 254643"/>
              <a:gd name="connsiteX4" fmla="*/ 46299 w 613459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459" h="254643">
                <a:moveTo>
                  <a:pt x="46299" y="0"/>
                </a:moveTo>
                <a:lnTo>
                  <a:pt x="613459" y="57874"/>
                </a:lnTo>
                <a:lnTo>
                  <a:pt x="497712" y="254643"/>
                </a:lnTo>
                <a:lnTo>
                  <a:pt x="0" y="243068"/>
                </a:lnTo>
                <a:lnTo>
                  <a:pt x="46299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5" name="任意多边形: 形状 1032"/>
          <p:cNvSpPr/>
          <p:nvPr userDrawn="1"/>
        </p:nvSpPr>
        <p:spPr>
          <a:xfrm>
            <a:off x="66678" y="3361134"/>
            <a:ext cx="336947" cy="139304"/>
          </a:xfrm>
          <a:custGeom>
            <a:avLst/>
            <a:gdLst>
              <a:gd name="connsiteX0" fmla="*/ 0 w 405114"/>
              <a:gd name="connsiteY0" fmla="*/ 0 h 173620"/>
              <a:gd name="connsiteX1" fmla="*/ 405114 w 405114"/>
              <a:gd name="connsiteY1" fmla="*/ 23149 h 173620"/>
              <a:gd name="connsiteX2" fmla="*/ 347240 w 405114"/>
              <a:gd name="connsiteY2" fmla="*/ 162045 h 173620"/>
              <a:gd name="connsiteX3" fmla="*/ 34724 w 405114"/>
              <a:gd name="connsiteY3" fmla="*/ 173620 h 173620"/>
              <a:gd name="connsiteX4" fmla="*/ 0 w 405114"/>
              <a:gd name="connsiteY4" fmla="*/ 0 h 173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173620">
                <a:moveTo>
                  <a:pt x="0" y="0"/>
                </a:moveTo>
                <a:lnTo>
                  <a:pt x="405114" y="23149"/>
                </a:lnTo>
                <a:lnTo>
                  <a:pt x="347240" y="162045"/>
                </a:lnTo>
                <a:lnTo>
                  <a:pt x="34724" y="17362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6" name="任意多边形: 形状 1033"/>
          <p:cNvSpPr/>
          <p:nvPr userDrawn="1"/>
        </p:nvSpPr>
        <p:spPr>
          <a:xfrm>
            <a:off x="17860" y="3806428"/>
            <a:ext cx="395288" cy="204788"/>
          </a:xfrm>
          <a:custGeom>
            <a:avLst/>
            <a:gdLst>
              <a:gd name="connsiteX0" fmla="*/ 34724 w 474562"/>
              <a:gd name="connsiteY0" fmla="*/ 0 h 254643"/>
              <a:gd name="connsiteX1" fmla="*/ 474562 w 474562"/>
              <a:gd name="connsiteY1" fmla="*/ 34724 h 254643"/>
              <a:gd name="connsiteX2" fmla="*/ 462988 w 474562"/>
              <a:gd name="connsiteY2" fmla="*/ 254643 h 254643"/>
              <a:gd name="connsiteX3" fmla="*/ 0 w 474562"/>
              <a:gd name="connsiteY3" fmla="*/ 196769 h 254643"/>
              <a:gd name="connsiteX4" fmla="*/ 34724 w 474562"/>
              <a:gd name="connsiteY4" fmla="*/ 0 h 25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562" h="254643">
                <a:moveTo>
                  <a:pt x="34724" y="0"/>
                </a:moveTo>
                <a:lnTo>
                  <a:pt x="474562" y="34724"/>
                </a:lnTo>
                <a:lnTo>
                  <a:pt x="462988" y="254643"/>
                </a:lnTo>
                <a:lnTo>
                  <a:pt x="0" y="196769"/>
                </a:lnTo>
                <a:lnTo>
                  <a:pt x="3472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7" name="任意多边形: 形状 1034"/>
          <p:cNvSpPr/>
          <p:nvPr userDrawn="1"/>
        </p:nvSpPr>
        <p:spPr>
          <a:xfrm>
            <a:off x="27385" y="4270772"/>
            <a:ext cx="338138" cy="381000"/>
          </a:xfrm>
          <a:custGeom>
            <a:avLst/>
            <a:gdLst>
              <a:gd name="connsiteX0" fmla="*/ 0 w 405114"/>
              <a:gd name="connsiteY0" fmla="*/ 0 h 474562"/>
              <a:gd name="connsiteX1" fmla="*/ 11575 w 405114"/>
              <a:gd name="connsiteY1" fmla="*/ 474562 h 474562"/>
              <a:gd name="connsiteX2" fmla="*/ 381965 w 405114"/>
              <a:gd name="connsiteY2" fmla="*/ 208344 h 474562"/>
              <a:gd name="connsiteX3" fmla="*/ 405114 w 405114"/>
              <a:gd name="connsiteY3" fmla="*/ 23149 h 474562"/>
              <a:gd name="connsiteX4" fmla="*/ 0 w 405114"/>
              <a:gd name="connsiteY4" fmla="*/ 0 h 47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474562">
                <a:moveTo>
                  <a:pt x="0" y="0"/>
                </a:moveTo>
                <a:lnTo>
                  <a:pt x="11575" y="474562"/>
                </a:lnTo>
                <a:lnTo>
                  <a:pt x="381965" y="208344"/>
                </a:lnTo>
                <a:lnTo>
                  <a:pt x="405114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8" name="任意多边形: 形状 1035"/>
          <p:cNvSpPr/>
          <p:nvPr userDrawn="1"/>
        </p:nvSpPr>
        <p:spPr>
          <a:xfrm>
            <a:off x="114301" y="4736307"/>
            <a:ext cx="453629" cy="396479"/>
          </a:xfrm>
          <a:custGeom>
            <a:avLst/>
            <a:gdLst>
              <a:gd name="connsiteX0" fmla="*/ 347241 w 544010"/>
              <a:gd name="connsiteY0" fmla="*/ 0 h 567159"/>
              <a:gd name="connsiteX1" fmla="*/ 0 w 544010"/>
              <a:gd name="connsiteY1" fmla="*/ 347240 h 567159"/>
              <a:gd name="connsiteX2" fmla="*/ 544010 w 544010"/>
              <a:gd name="connsiteY2" fmla="*/ 567159 h 567159"/>
              <a:gd name="connsiteX3" fmla="*/ 347241 w 544010"/>
              <a:gd name="connsiteY3" fmla="*/ 0 h 56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010" h="567159">
                <a:moveTo>
                  <a:pt x="347241" y="0"/>
                </a:moveTo>
                <a:lnTo>
                  <a:pt x="0" y="347240"/>
                </a:lnTo>
                <a:lnTo>
                  <a:pt x="544010" y="567159"/>
                </a:lnTo>
                <a:lnTo>
                  <a:pt x="347241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9" name="任意多边形: 形状 1036"/>
          <p:cNvSpPr/>
          <p:nvPr userDrawn="1"/>
        </p:nvSpPr>
        <p:spPr>
          <a:xfrm>
            <a:off x="798910" y="4819651"/>
            <a:ext cx="289322" cy="320279"/>
          </a:xfrm>
          <a:custGeom>
            <a:avLst/>
            <a:gdLst>
              <a:gd name="connsiteX0" fmla="*/ 231493 w 347240"/>
              <a:gd name="connsiteY0" fmla="*/ 0 h 532436"/>
              <a:gd name="connsiteX1" fmla="*/ 347240 w 347240"/>
              <a:gd name="connsiteY1" fmla="*/ 509286 h 532436"/>
              <a:gd name="connsiteX2" fmla="*/ 104172 w 347240"/>
              <a:gd name="connsiteY2" fmla="*/ 532436 h 532436"/>
              <a:gd name="connsiteX3" fmla="*/ 0 w 347240"/>
              <a:gd name="connsiteY3" fmla="*/ 23149 h 532436"/>
              <a:gd name="connsiteX4" fmla="*/ 231493 w 347240"/>
              <a:gd name="connsiteY4" fmla="*/ 0 h 5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240" h="532436">
                <a:moveTo>
                  <a:pt x="231493" y="0"/>
                </a:moveTo>
                <a:lnTo>
                  <a:pt x="347240" y="509286"/>
                </a:lnTo>
                <a:lnTo>
                  <a:pt x="104172" y="532436"/>
                </a:lnTo>
                <a:lnTo>
                  <a:pt x="0" y="23149"/>
                </a:lnTo>
                <a:lnTo>
                  <a:pt x="23149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0" name="任意多边形: 形状 1037"/>
          <p:cNvSpPr/>
          <p:nvPr userDrawn="1"/>
        </p:nvSpPr>
        <p:spPr>
          <a:xfrm>
            <a:off x="1347788" y="4707733"/>
            <a:ext cx="327422" cy="446485"/>
          </a:xfrm>
          <a:custGeom>
            <a:avLst/>
            <a:gdLst>
              <a:gd name="connsiteX0" fmla="*/ 0 w 393539"/>
              <a:gd name="connsiteY0" fmla="*/ 0 h 590309"/>
              <a:gd name="connsiteX1" fmla="*/ 23149 w 393539"/>
              <a:gd name="connsiteY1" fmla="*/ 590309 h 590309"/>
              <a:gd name="connsiteX2" fmla="*/ 393539 w 393539"/>
              <a:gd name="connsiteY2" fmla="*/ 509286 h 590309"/>
              <a:gd name="connsiteX3" fmla="*/ 347240 w 393539"/>
              <a:gd name="connsiteY3" fmla="*/ 0 h 590309"/>
              <a:gd name="connsiteX4" fmla="*/ 0 w 393539"/>
              <a:gd name="connsiteY4" fmla="*/ 0 h 59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539" h="590309">
                <a:moveTo>
                  <a:pt x="0" y="0"/>
                </a:moveTo>
                <a:lnTo>
                  <a:pt x="23149" y="590309"/>
                </a:lnTo>
                <a:lnTo>
                  <a:pt x="393539" y="509286"/>
                </a:lnTo>
                <a:lnTo>
                  <a:pt x="34724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1" name="任意多边形: 形状 1038"/>
          <p:cNvSpPr/>
          <p:nvPr userDrawn="1"/>
        </p:nvSpPr>
        <p:spPr>
          <a:xfrm>
            <a:off x="5674521" y="4791076"/>
            <a:ext cx="279797" cy="352425"/>
          </a:xfrm>
          <a:custGeom>
            <a:avLst/>
            <a:gdLst>
              <a:gd name="connsiteX0" fmla="*/ 11574 w 335665"/>
              <a:gd name="connsiteY0" fmla="*/ 23149 h 671332"/>
              <a:gd name="connsiteX1" fmla="*/ 0 w 335665"/>
              <a:gd name="connsiteY1" fmla="*/ 671332 h 671332"/>
              <a:gd name="connsiteX2" fmla="*/ 324091 w 335665"/>
              <a:gd name="connsiteY2" fmla="*/ 532435 h 671332"/>
              <a:gd name="connsiteX3" fmla="*/ 335665 w 335665"/>
              <a:gd name="connsiteY3" fmla="*/ 0 h 671332"/>
              <a:gd name="connsiteX4" fmla="*/ 11574 w 335665"/>
              <a:gd name="connsiteY4" fmla="*/ 23149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665" h="671332">
                <a:moveTo>
                  <a:pt x="11574" y="23149"/>
                </a:moveTo>
                <a:lnTo>
                  <a:pt x="0" y="671332"/>
                </a:lnTo>
                <a:lnTo>
                  <a:pt x="324091" y="532435"/>
                </a:lnTo>
                <a:lnTo>
                  <a:pt x="335665" y="0"/>
                </a:lnTo>
                <a:lnTo>
                  <a:pt x="11574" y="2314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2" name="任意多边形: 形状 1039"/>
          <p:cNvSpPr/>
          <p:nvPr userDrawn="1"/>
        </p:nvSpPr>
        <p:spPr>
          <a:xfrm>
            <a:off x="6782992" y="4707733"/>
            <a:ext cx="346472" cy="446485"/>
          </a:xfrm>
          <a:custGeom>
            <a:avLst/>
            <a:gdLst>
              <a:gd name="connsiteX0" fmla="*/ 0 w 416689"/>
              <a:gd name="connsiteY0" fmla="*/ 81023 h 706056"/>
              <a:gd name="connsiteX1" fmla="*/ 150471 w 416689"/>
              <a:gd name="connsiteY1" fmla="*/ 706056 h 706056"/>
              <a:gd name="connsiteX2" fmla="*/ 416689 w 416689"/>
              <a:gd name="connsiteY2" fmla="*/ 567159 h 706056"/>
              <a:gd name="connsiteX3" fmla="*/ 335666 w 416689"/>
              <a:gd name="connsiteY3" fmla="*/ 0 h 706056"/>
              <a:gd name="connsiteX4" fmla="*/ 0 w 416689"/>
              <a:gd name="connsiteY4" fmla="*/ 81023 h 70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689" h="706056">
                <a:moveTo>
                  <a:pt x="0" y="81023"/>
                </a:moveTo>
                <a:lnTo>
                  <a:pt x="150471" y="706056"/>
                </a:lnTo>
                <a:lnTo>
                  <a:pt x="416689" y="567159"/>
                </a:lnTo>
                <a:lnTo>
                  <a:pt x="335666" y="0"/>
                </a:lnTo>
                <a:lnTo>
                  <a:pt x="0" y="81023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3" name="任意多边形: 形状 1040"/>
          <p:cNvSpPr/>
          <p:nvPr userDrawn="1"/>
        </p:nvSpPr>
        <p:spPr>
          <a:xfrm>
            <a:off x="7909322" y="4773217"/>
            <a:ext cx="209550" cy="351235"/>
          </a:xfrm>
          <a:custGeom>
            <a:avLst/>
            <a:gdLst>
              <a:gd name="connsiteX0" fmla="*/ 243069 w 243069"/>
              <a:gd name="connsiteY0" fmla="*/ 11574 h 509286"/>
              <a:gd name="connsiteX1" fmla="*/ 243069 w 243069"/>
              <a:gd name="connsiteY1" fmla="*/ 509286 h 509286"/>
              <a:gd name="connsiteX2" fmla="*/ 0 w 243069"/>
              <a:gd name="connsiteY2" fmla="*/ 486136 h 509286"/>
              <a:gd name="connsiteX3" fmla="*/ 0 w 243069"/>
              <a:gd name="connsiteY3" fmla="*/ 0 h 509286"/>
              <a:gd name="connsiteX4" fmla="*/ 243069 w 243069"/>
              <a:gd name="connsiteY4" fmla="*/ 11574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069" h="509286">
                <a:moveTo>
                  <a:pt x="243069" y="11574"/>
                </a:moveTo>
                <a:lnTo>
                  <a:pt x="243069" y="509286"/>
                </a:lnTo>
                <a:lnTo>
                  <a:pt x="0" y="486136"/>
                </a:lnTo>
                <a:lnTo>
                  <a:pt x="0" y="0"/>
                </a:lnTo>
                <a:lnTo>
                  <a:pt x="243069" y="11574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4" name="任意多边形: 形状 1041"/>
          <p:cNvSpPr/>
          <p:nvPr userDrawn="1"/>
        </p:nvSpPr>
        <p:spPr>
          <a:xfrm>
            <a:off x="7409260" y="4726783"/>
            <a:ext cx="163116" cy="435769"/>
          </a:xfrm>
          <a:custGeom>
            <a:avLst/>
            <a:gdLst>
              <a:gd name="connsiteX0" fmla="*/ 11574 w 196769"/>
              <a:gd name="connsiteY0" fmla="*/ 0 h 544010"/>
              <a:gd name="connsiteX1" fmla="*/ 0 w 196769"/>
              <a:gd name="connsiteY1" fmla="*/ 532436 h 544010"/>
              <a:gd name="connsiteX2" fmla="*/ 150471 w 196769"/>
              <a:gd name="connsiteY2" fmla="*/ 544010 h 544010"/>
              <a:gd name="connsiteX3" fmla="*/ 196769 w 196769"/>
              <a:gd name="connsiteY3" fmla="*/ 34724 h 544010"/>
              <a:gd name="connsiteX4" fmla="*/ 11574 w 196769"/>
              <a:gd name="connsiteY4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69" h="544010">
                <a:moveTo>
                  <a:pt x="11574" y="0"/>
                </a:moveTo>
                <a:lnTo>
                  <a:pt x="0" y="532436"/>
                </a:lnTo>
                <a:lnTo>
                  <a:pt x="150471" y="544010"/>
                </a:lnTo>
                <a:lnTo>
                  <a:pt x="196769" y="34724"/>
                </a:lnTo>
                <a:lnTo>
                  <a:pt x="11574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5" name="任意多边形: 形状 1042"/>
          <p:cNvSpPr/>
          <p:nvPr userDrawn="1"/>
        </p:nvSpPr>
        <p:spPr>
          <a:xfrm>
            <a:off x="6242447" y="4744641"/>
            <a:ext cx="338138" cy="379810"/>
          </a:xfrm>
          <a:custGeom>
            <a:avLst/>
            <a:gdLst>
              <a:gd name="connsiteX0" fmla="*/ 0 w 405114"/>
              <a:gd name="connsiteY0" fmla="*/ 69448 h 532435"/>
              <a:gd name="connsiteX1" fmla="*/ 69448 w 405114"/>
              <a:gd name="connsiteY1" fmla="*/ 520860 h 532435"/>
              <a:gd name="connsiteX2" fmla="*/ 405114 w 405114"/>
              <a:gd name="connsiteY2" fmla="*/ 532435 h 532435"/>
              <a:gd name="connsiteX3" fmla="*/ 196770 w 405114"/>
              <a:gd name="connsiteY3" fmla="*/ 0 h 532435"/>
              <a:gd name="connsiteX4" fmla="*/ 0 w 405114"/>
              <a:gd name="connsiteY4" fmla="*/ 69448 h 532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114" h="532435">
                <a:moveTo>
                  <a:pt x="0" y="69448"/>
                </a:moveTo>
                <a:lnTo>
                  <a:pt x="69448" y="520860"/>
                </a:lnTo>
                <a:lnTo>
                  <a:pt x="405114" y="532435"/>
                </a:lnTo>
                <a:lnTo>
                  <a:pt x="196770" y="0"/>
                </a:lnTo>
                <a:lnTo>
                  <a:pt x="0" y="69448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6" name="任意多边形: 形状 1043"/>
          <p:cNvSpPr/>
          <p:nvPr userDrawn="1"/>
        </p:nvSpPr>
        <p:spPr>
          <a:xfrm>
            <a:off x="2253856" y="4680347"/>
            <a:ext cx="173831" cy="371475"/>
          </a:xfrm>
          <a:custGeom>
            <a:avLst/>
            <a:gdLst>
              <a:gd name="connsiteX0" fmla="*/ 0 w 208344"/>
              <a:gd name="connsiteY0" fmla="*/ 46299 h 462987"/>
              <a:gd name="connsiteX1" fmla="*/ 11575 w 208344"/>
              <a:gd name="connsiteY1" fmla="*/ 462987 h 462987"/>
              <a:gd name="connsiteX2" fmla="*/ 208344 w 208344"/>
              <a:gd name="connsiteY2" fmla="*/ 462987 h 462987"/>
              <a:gd name="connsiteX3" fmla="*/ 138896 w 208344"/>
              <a:gd name="connsiteY3" fmla="*/ 0 h 462987"/>
              <a:gd name="connsiteX4" fmla="*/ 34724 w 208344"/>
              <a:gd name="connsiteY4" fmla="*/ 104172 h 462987"/>
              <a:gd name="connsiteX5" fmla="*/ 0 w 208344"/>
              <a:gd name="connsiteY5" fmla="*/ 46299 h 46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8344" h="462987">
                <a:moveTo>
                  <a:pt x="0" y="46299"/>
                </a:moveTo>
                <a:lnTo>
                  <a:pt x="11575" y="462987"/>
                </a:lnTo>
                <a:lnTo>
                  <a:pt x="208344" y="462987"/>
                </a:lnTo>
                <a:lnTo>
                  <a:pt x="138896" y="0"/>
                </a:lnTo>
                <a:lnTo>
                  <a:pt x="34724" y="104172"/>
                </a:lnTo>
                <a:lnTo>
                  <a:pt x="0" y="46299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7" name="任意多边形: 形状 1044"/>
          <p:cNvSpPr/>
          <p:nvPr userDrawn="1"/>
        </p:nvSpPr>
        <p:spPr>
          <a:xfrm>
            <a:off x="2755106" y="4605339"/>
            <a:ext cx="182166" cy="492919"/>
          </a:xfrm>
          <a:custGeom>
            <a:avLst/>
            <a:gdLst>
              <a:gd name="connsiteX0" fmla="*/ 104173 w 219919"/>
              <a:gd name="connsiteY0" fmla="*/ 0 h 613459"/>
              <a:gd name="connsiteX1" fmla="*/ 0 w 219919"/>
              <a:gd name="connsiteY1" fmla="*/ 567160 h 613459"/>
              <a:gd name="connsiteX2" fmla="*/ 150471 w 219919"/>
              <a:gd name="connsiteY2" fmla="*/ 613459 h 613459"/>
              <a:gd name="connsiteX3" fmla="*/ 219919 w 219919"/>
              <a:gd name="connsiteY3" fmla="*/ 208345 h 613459"/>
              <a:gd name="connsiteX4" fmla="*/ 104173 w 219919"/>
              <a:gd name="connsiteY4" fmla="*/ 0 h 61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919" h="613459">
                <a:moveTo>
                  <a:pt x="104173" y="0"/>
                </a:moveTo>
                <a:lnTo>
                  <a:pt x="0" y="567160"/>
                </a:lnTo>
                <a:lnTo>
                  <a:pt x="150471" y="613459"/>
                </a:lnTo>
                <a:lnTo>
                  <a:pt x="219919" y="208345"/>
                </a:lnTo>
                <a:lnTo>
                  <a:pt x="104173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8" name="任意多边形: 形状 1045"/>
          <p:cNvSpPr/>
          <p:nvPr userDrawn="1"/>
        </p:nvSpPr>
        <p:spPr>
          <a:xfrm>
            <a:off x="3381378" y="4726783"/>
            <a:ext cx="192881" cy="408385"/>
          </a:xfrm>
          <a:custGeom>
            <a:avLst/>
            <a:gdLst>
              <a:gd name="connsiteX0" fmla="*/ 0 w 231494"/>
              <a:gd name="connsiteY0" fmla="*/ 0 h 509286"/>
              <a:gd name="connsiteX1" fmla="*/ 0 w 231494"/>
              <a:gd name="connsiteY1" fmla="*/ 497712 h 509286"/>
              <a:gd name="connsiteX2" fmla="*/ 231494 w 231494"/>
              <a:gd name="connsiteY2" fmla="*/ 509286 h 509286"/>
              <a:gd name="connsiteX3" fmla="*/ 138896 w 231494"/>
              <a:gd name="connsiteY3" fmla="*/ 0 h 509286"/>
              <a:gd name="connsiteX4" fmla="*/ 0 w 231494"/>
              <a:gd name="connsiteY4" fmla="*/ 0 h 50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494" h="509286">
                <a:moveTo>
                  <a:pt x="0" y="0"/>
                </a:moveTo>
                <a:lnTo>
                  <a:pt x="0" y="497712"/>
                </a:lnTo>
                <a:lnTo>
                  <a:pt x="231494" y="509286"/>
                </a:lnTo>
                <a:lnTo>
                  <a:pt x="138896" y="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9" name="任意多边形: 形状 1046"/>
          <p:cNvSpPr/>
          <p:nvPr userDrawn="1"/>
        </p:nvSpPr>
        <p:spPr>
          <a:xfrm>
            <a:off x="3949305" y="4782742"/>
            <a:ext cx="404813" cy="371475"/>
          </a:xfrm>
          <a:custGeom>
            <a:avLst/>
            <a:gdLst>
              <a:gd name="connsiteX0" fmla="*/ 0 w 486137"/>
              <a:gd name="connsiteY0" fmla="*/ 0 h 462988"/>
              <a:gd name="connsiteX1" fmla="*/ 23150 w 486137"/>
              <a:gd name="connsiteY1" fmla="*/ 462988 h 462988"/>
              <a:gd name="connsiteX2" fmla="*/ 486137 w 486137"/>
              <a:gd name="connsiteY2" fmla="*/ 405114 h 462988"/>
              <a:gd name="connsiteX3" fmla="*/ 358815 w 486137"/>
              <a:gd name="connsiteY3" fmla="*/ 23150 h 462988"/>
              <a:gd name="connsiteX4" fmla="*/ 0 w 486137"/>
              <a:gd name="connsiteY4" fmla="*/ 0 h 46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137" h="462988">
                <a:moveTo>
                  <a:pt x="0" y="0"/>
                </a:moveTo>
                <a:lnTo>
                  <a:pt x="23150" y="462988"/>
                </a:lnTo>
                <a:lnTo>
                  <a:pt x="486137" y="405114"/>
                </a:lnTo>
                <a:lnTo>
                  <a:pt x="358815" y="23150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50" name="任意多边形: 形状 1047"/>
          <p:cNvSpPr/>
          <p:nvPr userDrawn="1"/>
        </p:nvSpPr>
        <p:spPr>
          <a:xfrm>
            <a:off x="4777978" y="4763691"/>
            <a:ext cx="357188" cy="379810"/>
          </a:xfrm>
          <a:custGeom>
            <a:avLst/>
            <a:gdLst>
              <a:gd name="connsiteX0" fmla="*/ 0 w 428263"/>
              <a:gd name="connsiteY0" fmla="*/ 0 h 544010"/>
              <a:gd name="connsiteX1" fmla="*/ 81023 w 428263"/>
              <a:gd name="connsiteY1" fmla="*/ 544010 h 544010"/>
              <a:gd name="connsiteX2" fmla="*/ 428263 w 428263"/>
              <a:gd name="connsiteY2" fmla="*/ 497711 h 544010"/>
              <a:gd name="connsiteX3" fmla="*/ 416689 w 428263"/>
              <a:gd name="connsiteY3" fmla="*/ 34724 h 544010"/>
              <a:gd name="connsiteX4" fmla="*/ 92597 w 428263"/>
              <a:gd name="connsiteY4" fmla="*/ 23149 h 544010"/>
              <a:gd name="connsiteX5" fmla="*/ 0 w 428263"/>
              <a:gd name="connsiteY5" fmla="*/ 0 h 54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263" h="544010">
                <a:moveTo>
                  <a:pt x="0" y="0"/>
                </a:moveTo>
                <a:lnTo>
                  <a:pt x="81023" y="544010"/>
                </a:lnTo>
                <a:lnTo>
                  <a:pt x="428263" y="497711"/>
                </a:lnTo>
                <a:lnTo>
                  <a:pt x="416689" y="34724"/>
                </a:lnTo>
                <a:lnTo>
                  <a:pt x="92597" y="23149"/>
                </a:lnTo>
                <a:lnTo>
                  <a:pt x="0" y="0"/>
                </a:lnTo>
                <a:close/>
              </a:path>
            </a:pathLst>
          </a:custGeom>
          <a:solidFill>
            <a:srgbClr val="1C9A98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51" name="任意多边形: 形状 8"/>
          <p:cNvSpPr/>
          <p:nvPr userDrawn="1"/>
        </p:nvSpPr>
        <p:spPr>
          <a:xfrm>
            <a:off x="244078" y="153592"/>
            <a:ext cx="8682038" cy="4827985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FFFFFF"/>
          </a:solidFill>
          <a:ln w="19050">
            <a:noFill/>
            <a:prstDash val="sysDot"/>
            <a:round/>
          </a:ln>
          <a:effectLst>
            <a:outerShdw blurRad="1143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52" name="任意多边形: 形状 58"/>
          <p:cNvSpPr/>
          <p:nvPr userDrawn="1"/>
        </p:nvSpPr>
        <p:spPr>
          <a:xfrm>
            <a:off x="1" y="2"/>
            <a:ext cx="9144000" cy="5143499"/>
          </a:xfrm>
          <a:custGeom>
            <a:avLst/>
            <a:gdLst>
              <a:gd name="connsiteX0" fmla="*/ 6027841 w 12231934"/>
              <a:gd name="connsiteY0" fmla="*/ 46537 h 6891211"/>
              <a:gd name="connsiteX1" fmla="*/ 4382796 w 12231934"/>
              <a:gd name="connsiteY1" fmla="*/ 189972 h 6891211"/>
              <a:gd name="connsiteX2" fmla="*/ 1627600 w 12231934"/>
              <a:gd name="connsiteY2" fmla="*/ 181008 h 6891211"/>
              <a:gd name="connsiteX3" fmla="*/ 850492 w 12231934"/>
              <a:gd name="connsiteY3" fmla="*/ 189972 h 6891211"/>
              <a:gd name="connsiteX4" fmla="*/ 376155 w 12231934"/>
              <a:gd name="connsiteY4" fmla="*/ 458914 h 6891211"/>
              <a:gd name="connsiteX5" fmla="*/ 224770 w 12231934"/>
              <a:gd name="connsiteY5" fmla="*/ 951972 h 6891211"/>
              <a:gd name="connsiteX6" fmla="*/ 184401 w 12231934"/>
              <a:gd name="connsiteY6" fmla="*/ 1964984 h 6891211"/>
              <a:gd name="connsiteX7" fmla="*/ 255048 w 12231934"/>
              <a:gd name="connsiteY7" fmla="*/ 2915243 h 6891211"/>
              <a:gd name="connsiteX8" fmla="*/ 275232 w 12231934"/>
              <a:gd name="connsiteY8" fmla="*/ 3587596 h 6891211"/>
              <a:gd name="connsiteX9" fmla="*/ 244955 w 12231934"/>
              <a:gd name="connsiteY9" fmla="*/ 5335714 h 6891211"/>
              <a:gd name="connsiteX10" fmla="*/ 234862 w 12231934"/>
              <a:gd name="connsiteY10" fmla="*/ 6429408 h 6891211"/>
              <a:gd name="connsiteX11" fmla="*/ 709200 w 12231934"/>
              <a:gd name="connsiteY11" fmla="*/ 6743172 h 6891211"/>
              <a:gd name="connsiteX12" fmla="*/ 1859723 w 12231934"/>
              <a:gd name="connsiteY12" fmla="*/ 6689384 h 6891211"/>
              <a:gd name="connsiteX13" fmla="*/ 3353382 w 12231934"/>
              <a:gd name="connsiteY13" fmla="*/ 6626631 h 6891211"/>
              <a:gd name="connsiteX14" fmla="*/ 5644333 w 12231934"/>
              <a:gd name="connsiteY14" fmla="*/ 6841784 h 6891211"/>
              <a:gd name="connsiteX15" fmla="*/ 8167407 w 12231934"/>
              <a:gd name="connsiteY15" fmla="*/ 6761102 h 6891211"/>
              <a:gd name="connsiteX16" fmla="*/ 9661067 w 12231934"/>
              <a:gd name="connsiteY16" fmla="*/ 6734208 h 6891211"/>
              <a:gd name="connsiteX17" fmla="*/ 11285927 w 12231934"/>
              <a:gd name="connsiteY17" fmla="*/ 6707314 h 6891211"/>
              <a:gd name="connsiteX18" fmla="*/ 11901557 w 12231934"/>
              <a:gd name="connsiteY18" fmla="*/ 6653525 h 6891211"/>
              <a:gd name="connsiteX19" fmla="*/ 12123588 w 12231934"/>
              <a:gd name="connsiteY19" fmla="*/ 6160467 h 6891211"/>
              <a:gd name="connsiteX20" fmla="*/ 11952019 w 12231934"/>
              <a:gd name="connsiteY20" fmla="*/ 4744043 h 6891211"/>
              <a:gd name="connsiteX21" fmla="*/ 12012572 w 12231934"/>
              <a:gd name="connsiteY21" fmla="*/ 3022819 h 6891211"/>
              <a:gd name="connsiteX22" fmla="*/ 12103402 w 12231934"/>
              <a:gd name="connsiteY22" fmla="*/ 1122302 h 6891211"/>
              <a:gd name="connsiteX23" fmla="*/ 12032756 w 12231934"/>
              <a:gd name="connsiteY23" fmla="*/ 351337 h 6891211"/>
              <a:gd name="connsiteX24" fmla="*/ 11558419 w 12231934"/>
              <a:gd name="connsiteY24" fmla="*/ 154114 h 6891211"/>
              <a:gd name="connsiteX25" fmla="*/ 10952881 w 12231934"/>
              <a:gd name="connsiteY25" fmla="*/ 189972 h 6891211"/>
              <a:gd name="connsiteX26" fmla="*/ 9580329 w 12231934"/>
              <a:gd name="connsiteY26" fmla="*/ 189972 h 6891211"/>
              <a:gd name="connsiteX27" fmla="*/ 7360023 w 12231934"/>
              <a:gd name="connsiteY27" fmla="*/ 136184 h 6891211"/>
              <a:gd name="connsiteX28" fmla="*/ 6027841 w 12231934"/>
              <a:gd name="connsiteY28" fmla="*/ 46537 h 6891211"/>
              <a:gd name="connsiteX29" fmla="*/ 0 w 12231934"/>
              <a:gd name="connsiteY29" fmla="*/ 0 h 6891211"/>
              <a:gd name="connsiteX30" fmla="*/ 12231934 w 12231934"/>
              <a:gd name="connsiteY30" fmla="*/ 0 h 6891211"/>
              <a:gd name="connsiteX31" fmla="*/ 12231934 w 12231934"/>
              <a:gd name="connsiteY31" fmla="*/ 6891211 h 6891211"/>
              <a:gd name="connsiteX32" fmla="*/ 0 w 12231934"/>
              <a:gd name="connsiteY32" fmla="*/ 6891211 h 689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231934" h="6891211">
                <a:moveTo>
                  <a:pt x="6027841" y="46537"/>
                </a:moveTo>
                <a:cubicBezTo>
                  <a:pt x="5531635" y="55502"/>
                  <a:pt x="5116169" y="167560"/>
                  <a:pt x="4382796" y="189972"/>
                </a:cubicBezTo>
                <a:cubicBezTo>
                  <a:pt x="3649423" y="212384"/>
                  <a:pt x="2216317" y="181008"/>
                  <a:pt x="1627600" y="181008"/>
                </a:cubicBezTo>
                <a:cubicBezTo>
                  <a:pt x="1038883" y="181008"/>
                  <a:pt x="1059067" y="143654"/>
                  <a:pt x="850492" y="189972"/>
                </a:cubicBezTo>
                <a:cubicBezTo>
                  <a:pt x="641918" y="236290"/>
                  <a:pt x="480441" y="328926"/>
                  <a:pt x="376155" y="458914"/>
                </a:cubicBezTo>
                <a:cubicBezTo>
                  <a:pt x="271868" y="588902"/>
                  <a:pt x="256728" y="700960"/>
                  <a:pt x="224770" y="951972"/>
                </a:cubicBezTo>
                <a:cubicBezTo>
                  <a:pt x="192811" y="1202984"/>
                  <a:pt x="179356" y="1637772"/>
                  <a:pt x="184401" y="1964984"/>
                </a:cubicBezTo>
                <a:cubicBezTo>
                  <a:pt x="189447" y="2292196"/>
                  <a:pt x="239909" y="2644808"/>
                  <a:pt x="255048" y="2915243"/>
                </a:cubicBezTo>
                <a:cubicBezTo>
                  <a:pt x="270186" y="3185678"/>
                  <a:pt x="276914" y="3184184"/>
                  <a:pt x="275232" y="3587596"/>
                </a:cubicBezTo>
                <a:cubicBezTo>
                  <a:pt x="273550" y="3991008"/>
                  <a:pt x="251684" y="4862079"/>
                  <a:pt x="244955" y="5335714"/>
                </a:cubicBezTo>
                <a:cubicBezTo>
                  <a:pt x="238227" y="5809349"/>
                  <a:pt x="157489" y="6194832"/>
                  <a:pt x="234862" y="6429408"/>
                </a:cubicBezTo>
                <a:cubicBezTo>
                  <a:pt x="312236" y="6663984"/>
                  <a:pt x="438390" y="6699843"/>
                  <a:pt x="709200" y="6743172"/>
                </a:cubicBezTo>
                <a:cubicBezTo>
                  <a:pt x="980010" y="6786501"/>
                  <a:pt x="1859723" y="6689384"/>
                  <a:pt x="1859723" y="6689384"/>
                </a:cubicBezTo>
                <a:cubicBezTo>
                  <a:pt x="2300420" y="6669961"/>
                  <a:pt x="2722614" y="6601231"/>
                  <a:pt x="3353382" y="6626631"/>
                </a:cubicBezTo>
                <a:cubicBezTo>
                  <a:pt x="3984150" y="6652031"/>
                  <a:pt x="4841995" y="6819372"/>
                  <a:pt x="5644333" y="6841784"/>
                </a:cubicBezTo>
                <a:lnTo>
                  <a:pt x="8167407" y="6761102"/>
                </a:lnTo>
                <a:lnTo>
                  <a:pt x="9661067" y="6734208"/>
                </a:lnTo>
                <a:lnTo>
                  <a:pt x="11285927" y="6707314"/>
                </a:lnTo>
                <a:cubicBezTo>
                  <a:pt x="11659341" y="6693867"/>
                  <a:pt x="11761946" y="6744666"/>
                  <a:pt x="11901557" y="6653525"/>
                </a:cubicBezTo>
                <a:cubicBezTo>
                  <a:pt x="12041167" y="6562384"/>
                  <a:pt x="12115177" y="6478714"/>
                  <a:pt x="12123588" y="6160467"/>
                </a:cubicBezTo>
                <a:cubicBezTo>
                  <a:pt x="12131998" y="5842220"/>
                  <a:pt x="11970521" y="5266984"/>
                  <a:pt x="11952019" y="4744043"/>
                </a:cubicBezTo>
                <a:cubicBezTo>
                  <a:pt x="11933516" y="4221102"/>
                  <a:pt x="11987341" y="3626443"/>
                  <a:pt x="12012572" y="3022819"/>
                </a:cubicBezTo>
                <a:cubicBezTo>
                  <a:pt x="12037803" y="2419196"/>
                  <a:pt x="12100039" y="1567549"/>
                  <a:pt x="12103402" y="1122302"/>
                </a:cubicBezTo>
                <a:cubicBezTo>
                  <a:pt x="12106766" y="677055"/>
                  <a:pt x="12123587" y="512702"/>
                  <a:pt x="12032756" y="351337"/>
                </a:cubicBezTo>
                <a:cubicBezTo>
                  <a:pt x="11941926" y="189972"/>
                  <a:pt x="11738397" y="181008"/>
                  <a:pt x="11558419" y="154114"/>
                </a:cubicBezTo>
                <a:cubicBezTo>
                  <a:pt x="11378440" y="127220"/>
                  <a:pt x="11282563" y="183996"/>
                  <a:pt x="10952881" y="189972"/>
                </a:cubicBezTo>
                <a:cubicBezTo>
                  <a:pt x="10623200" y="195948"/>
                  <a:pt x="10179139" y="198937"/>
                  <a:pt x="9580329" y="189972"/>
                </a:cubicBezTo>
                <a:cubicBezTo>
                  <a:pt x="8981519" y="181007"/>
                  <a:pt x="7952104" y="160090"/>
                  <a:pt x="7360023" y="136184"/>
                </a:cubicBezTo>
                <a:cubicBezTo>
                  <a:pt x="6767942" y="112278"/>
                  <a:pt x="6524045" y="37572"/>
                  <a:pt x="6027841" y="46537"/>
                </a:cubicBezTo>
                <a:close/>
                <a:moveTo>
                  <a:pt x="0" y="0"/>
                </a:moveTo>
                <a:lnTo>
                  <a:pt x="12231934" y="0"/>
                </a:lnTo>
                <a:lnTo>
                  <a:pt x="12231934" y="6891211"/>
                </a:lnTo>
                <a:lnTo>
                  <a:pt x="0" y="6891211"/>
                </a:lnTo>
                <a:close/>
              </a:path>
            </a:pathLst>
          </a:custGeom>
          <a:solidFill>
            <a:srgbClr val="E1FFFF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3" name="页脚占位符 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4" name="灯片编号占位符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17145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fld id="{17C4E00A-1741-4EA9-A919-81907FF41DD8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fontAlgn="auto">
              <a:defRPr/>
            </a:pPr>
            <a:fld id="{740A3DA4-0723-4A3C-BED6-F7A994947440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华康方圆体W7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华康方圆体W7"/>
          <a:ea typeface="华康方圆体W7"/>
          <a:cs typeface="华康方圆体W7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华康方圆体W7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华康方圆体W7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华康方圆体W7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华康方圆体W7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华康方圆体W7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26"/>
          <p:cNvGrpSpPr/>
          <p:nvPr/>
        </p:nvGrpSpPr>
        <p:grpSpPr>
          <a:xfrm>
            <a:off x="2578896" y="1343025"/>
            <a:ext cx="4344591" cy="2578894"/>
            <a:chOff x="3438215" y="1790491"/>
            <a:chExt cx="5792984" cy="3438231"/>
          </a:xfrm>
        </p:grpSpPr>
        <p:pic>
          <p:nvPicPr>
            <p:cNvPr id="4099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26219" y="1790491"/>
              <a:ext cx="2518103" cy="129546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100" name="组合 9"/>
            <p:cNvGrpSpPr/>
            <p:nvPr/>
          </p:nvGrpSpPr>
          <p:grpSpPr>
            <a:xfrm>
              <a:off x="3438215" y="2486498"/>
              <a:ext cx="5792984" cy="2742224"/>
              <a:chOff x="3438215" y="2486498"/>
              <a:chExt cx="5792984" cy="2742224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438215" y="3363569"/>
                <a:ext cx="5792984" cy="1865153"/>
              </a:xfrm>
              <a:prstGeom prst="roundRect">
                <a:avLst/>
              </a:prstGeom>
              <a:solidFill>
                <a:srgbClr val="1C9A98"/>
              </a:solidFill>
              <a:ln w="19050">
                <a:noFill/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trike="noStrike" noProof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102" name="组合 17"/>
              <p:cNvGrpSpPr/>
              <p:nvPr/>
            </p:nvGrpSpPr>
            <p:grpSpPr>
              <a:xfrm>
                <a:off x="3860985" y="2486498"/>
                <a:ext cx="4928173" cy="931615"/>
                <a:chOff x="3579060" y="873459"/>
                <a:chExt cx="4928173" cy="644663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3578579" y="872946"/>
                  <a:ext cx="2289253" cy="644780"/>
                </a:xfrm>
                <a:prstGeom prst="line">
                  <a:avLst/>
                </a:prstGeom>
                <a:noFill/>
                <a:ln w="38100">
                  <a:solidFill>
                    <a:srgbClr val="1C9997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 flipV="1">
                  <a:off x="5867832" y="872946"/>
                  <a:ext cx="2640102" cy="644780"/>
                </a:xfrm>
                <a:prstGeom prst="line">
                  <a:avLst/>
                </a:prstGeom>
                <a:noFill/>
                <a:ln w="38100">
                  <a:solidFill>
                    <a:srgbClr val="1C9A98"/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pic>
        <p:nvPicPr>
          <p:cNvPr id="4105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780626">
            <a:off x="7192566" y="3165874"/>
            <a:ext cx="1558528" cy="1515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任意多边形: 形状 27"/>
          <p:cNvSpPr/>
          <p:nvPr/>
        </p:nvSpPr>
        <p:spPr>
          <a:xfrm>
            <a:off x="2544369" y="734617"/>
            <a:ext cx="4841081" cy="295275"/>
          </a:xfrm>
          <a:custGeom>
            <a:avLst/>
            <a:gdLst>
              <a:gd name="connsiteX0" fmla="*/ 36774 w 10606444"/>
              <a:gd name="connsiteY0" fmla="*/ 906177 h 6795989"/>
              <a:gd name="connsiteX1" fmla="*/ 916 w 10606444"/>
              <a:gd name="connsiteY1" fmla="*/ 1919189 h 6795989"/>
              <a:gd name="connsiteX2" fmla="*/ 63669 w 10606444"/>
              <a:gd name="connsiteY2" fmla="*/ 2869448 h 6795989"/>
              <a:gd name="connsiteX3" fmla="*/ 81598 w 10606444"/>
              <a:gd name="connsiteY3" fmla="*/ 3541801 h 6795989"/>
              <a:gd name="connsiteX4" fmla="*/ 54704 w 10606444"/>
              <a:gd name="connsiteY4" fmla="*/ 5289919 h 6795989"/>
              <a:gd name="connsiteX5" fmla="*/ 45739 w 10606444"/>
              <a:gd name="connsiteY5" fmla="*/ 6383613 h 6795989"/>
              <a:gd name="connsiteX6" fmla="*/ 467080 w 10606444"/>
              <a:gd name="connsiteY6" fmla="*/ 6697377 h 6795989"/>
              <a:gd name="connsiteX7" fmla="*/ 1489057 w 10606444"/>
              <a:gd name="connsiteY7" fmla="*/ 6643589 h 6795989"/>
              <a:gd name="connsiteX8" fmla="*/ 2815833 w 10606444"/>
              <a:gd name="connsiteY8" fmla="*/ 6580836 h 6795989"/>
              <a:gd name="connsiteX9" fmla="*/ 4850821 w 10606444"/>
              <a:gd name="connsiteY9" fmla="*/ 6795989 h 6795989"/>
              <a:gd name="connsiteX10" fmla="*/ 7091998 w 10606444"/>
              <a:gd name="connsiteY10" fmla="*/ 6715307 h 6795989"/>
              <a:gd name="connsiteX11" fmla="*/ 8418774 w 10606444"/>
              <a:gd name="connsiteY11" fmla="*/ 6688413 h 6795989"/>
              <a:gd name="connsiteX12" fmla="*/ 9862092 w 10606444"/>
              <a:gd name="connsiteY12" fmla="*/ 6661519 h 6795989"/>
              <a:gd name="connsiteX13" fmla="*/ 10408939 w 10606444"/>
              <a:gd name="connsiteY13" fmla="*/ 6607730 h 6795989"/>
              <a:gd name="connsiteX14" fmla="*/ 10606163 w 10606444"/>
              <a:gd name="connsiteY14" fmla="*/ 6114672 h 6795989"/>
              <a:gd name="connsiteX15" fmla="*/ 10453763 w 10606444"/>
              <a:gd name="connsiteY15" fmla="*/ 4698248 h 6795989"/>
              <a:gd name="connsiteX16" fmla="*/ 10507551 w 10606444"/>
              <a:gd name="connsiteY16" fmla="*/ 2977024 h 6795989"/>
              <a:gd name="connsiteX17" fmla="*/ 10588233 w 10606444"/>
              <a:gd name="connsiteY17" fmla="*/ 1076507 h 6795989"/>
              <a:gd name="connsiteX18" fmla="*/ 10525480 w 10606444"/>
              <a:gd name="connsiteY18" fmla="*/ 305542 h 6795989"/>
              <a:gd name="connsiteX19" fmla="*/ 10104139 w 10606444"/>
              <a:gd name="connsiteY19" fmla="*/ 108319 h 6795989"/>
              <a:gd name="connsiteX20" fmla="*/ 9566257 w 10606444"/>
              <a:gd name="connsiteY20" fmla="*/ 144177 h 6795989"/>
              <a:gd name="connsiteX21" fmla="*/ 8347057 w 10606444"/>
              <a:gd name="connsiteY21" fmla="*/ 144177 h 6795989"/>
              <a:gd name="connsiteX22" fmla="*/ 6374821 w 10606444"/>
              <a:gd name="connsiteY22" fmla="*/ 90389 h 6795989"/>
              <a:gd name="connsiteX23" fmla="*/ 5191480 w 10606444"/>
              <a:gd name="connsiteY23" fmla="*/ 742 h 6795989"/>
              <a:gd name="connsiteX24" fmla="*/ 3730233 w 10606444"/>
              <a:gd name="connsiteY24" fmla="*/ 144177 h 6795989"/>
              <a:gd name="connsiteX25" fmla="*/ 1282869 w 10606444"/>
              <a:gd name="connsiteY25" fmla="*/ 135213 h 6795989"/>
              <a:gd name="connsiteX26" fmla="*/ 592586 w 10606444"/>
              <a:gd name="connsiteY26" fmla="*/ 144177 h 6795989"/>
              <a:gd name="connsiteX27" fmla="*/ 171245 w 10606444"/>
              <a:gd name="connsiteY27" fmla="*/ 413119 h 6795989"/>
              <a:gd name="connsiteX28" fmla="*/ 36774 w 10606444"/>
              <a:gd name="connsiteY28" fmla="*/ 906177 h 6795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606444" h="6795989">
                <a:moveTo>
                  <a:pt x="36774" y="906177"/>
                </a:moveTo>
                <a:cubicBezTo>
                  <a:pt x="8386" y="1157189"/>
                  <a:pt x="-3566" y="1591977"/>
                  <a:pt x="916" y="1919189"/>
                </a:cubicBezTo>
                <a:cubicBezTo>
                  <a:pt x="5398" y="2246401"/>
                  <a:pt x="50222" y="2599013"/>
                  <a:pt x="63669" y="2869448"/>
                </a:cubicBezTo>
                <a:cubicBezTo>
                  <a:pt x="77116" y="3139883"/>
                  <a:pt x="83092" y="3138389"/>
                  <a:pt x="81598" y="3541801"/>
                </a:cubicBezTo>
                <a:cubicBezTo>
                  <a:pt x="80104" y="3945213"/>
                  <a:pt x="60681" y="4816284"/>
                  <a:pt x="54704" y="5289919"/>
                </a:cubicBezTo>
                <a:cubicBezTo>
                  <a:pt x="48728" y="5763554"/>
                  <a:pt x="-22990" y="6149037"/>
                  <a:pt x="45739" y="6383613"/>
                </a:cubicBezTo>
                <a:cubicBezTo>
                  <a:pt x="114468" y="6618189"/>
                  <a:pt x="226527" y="6654048"/>
                  <a:pt x="467080" y="6697377"/>
                </a:cubicBezTo>
                <a:cubicBezTo>
                  <a:pt x="707633" y="6740706"/>
                  <a:pt x="1489057" y="6643589"/>
                  <a:pt x="1489057" y="6643589"/>
                </a:cubicBezTo>
                <a:cubicBezTo>
                  <a:pt x="1880516" y="6624166"/>
                  <a:pt x="2255539" y="6555436"/>
                  <a:pt x="2815833" y="6580836"/>
                </a:cubicBezTo>
                <a:cubicBezTo>
                  <a:pt x="3376127" y="6606236"/>
                  <a:pt x="4138127" y="6773577"/>
                  <a:pt x="4850821" y="6795989"/>
                </a:cubicBezTo>
                <a:lnTo>
                  <a:pt x="7091998" y="6715307"/>
                </a:lnTo>
                <a:lnTo>
                  <a:pt x="8418774" y="6688413"/>
                </a:lnTo>
                <a:lnTo>
                  <a:pt x="9862092" y="6661519"/>
                </a:lnTo>
                <a:cubicBezTo>
                  <a:pt x="10193786" y="6648072"/>
                  <a:pt x="10284927" y="6698871"/>
                  <a:pt x="10408939" y="6607730"/>
                </a:cubicBezTo>
                <a:cubicBezTo>
                  <a:pt x="10532951" y="6516589"/>
                  <a:pt x="10598692" y="6432919"/>
                  <a:pt x="10606163" y="6114672"/>
                </a:cubicBezTo>
                <a:cubicBezTo>
                  <a:pt x="10613634" y="5796425"/>
                  <a:pt x="10470198" y="5221189"/>
                  <a:pt x="10453763" y="4698248"/>
                </a:cubicBezTo>
                <a:cubicBezTo>
                  <a:pt x="10437328" y="4175307"/>
                  <a:pt x="10485139" y="3580648"/>
                  <a:pt x="10507551" y="2977024"/>
                </a:cubicBezTo>
                <a:cubicBezTo>
                  <a:pt x="10529963" y="2373401"/>
                  <a:pt x="10585245" y="1521754"/>
                  <a:pt x="10588233" y="1076507"/>
                </a:cubicBezTo>
                <a:cubicBezTo>
                  <a:pt x="10591221" y="631260"/>
                  <a:pt x="10606162" y="466907"/>
                  <a:pt x="10525480" y="305542"/>
                </a:cubicBezTo>
                <a:cubicBezTo>
                  <a:pt x="10444798" y="144177"/>
                  <a:pt x="10264009" y="135213"/>
                  <a:pt x="10104139" y="108319"/>
                </a:cubicBezTo>
                <a:cubicBezTo>
                  <a:pt x="9944269" y="81425"/>
                  <a:pt x="9859104" y="138201"/>
                  <a:pt x="9566257" y="144177"/>
                </a:cubicBezTo>
                <a:cubicBezTo>
                  <a:pt x="9273410" y="150153"/>
                  <a:pt x="8878963" y="153142"/>
                  <a:pt x="8347057" y="144177"/>
                </a:cubicBezTo>
                <a:cubicBezTo>
                  <a:pt x="7815151" y="135212"/>
                  <a:pt x="6900750" y="114295"/>
                  <a:pt x="6374821" y="90389"/>
                </a:cubicBezTo>
                <a:cubicBezTo>
                  <a:pt x="5848892" y="66483"/>
                  <a:pt x="5632245" y="-8223"/>
                  <a:pt x="5191480" y="742"/>
                </a:cubicBezTo>
                <a:cubicBezTo>
                  <a:pt x="4750715" y="9707"/>
                  <a:pt x="4381668" y="121765"/>
                  <a:pt x="3730233" y="144177"/>
                </a:cubicBezTo>
                <a:cubicBezTo>
                  <a:pt x="3078798" y="166589"/>
                  <a:pt x="1805810" y="135213"/>
                  <a:pt x="1282869" y="135213"/>
                </a:cubicBezTo>
                <a:cubicBezTo>
                  <a:pt x="759928" y="135213"/>
                  <a:pt x="777857" y="97859"/>
                  <a:pt x="592586" y="144177"/>
                </a:cubicBezTo>
                <a:cubicBezTo>
                  <a:pt x="407315" y="190495"/>
                  <a:pt x="263880" y="283131"/>
                  <a:pt x="171245" y="413119"/>
                </a:cubicBezTo>
                <a:cubicBezTo>
                  <a:pt x="78610" y="543107"/>
                  <a:pt x="65162" y="655165"/>
                  <a:pt x="36774" y="906177"/>
                </a:cubicBezTo>
                <a:close/>
              </a:path>
            </a:pathLst>
          </a:custGeom>
          <a:solidFill>
            <a:srgbClr val="1C9A98"/>
          </a:solidFill>
          <a:ln w="19050">
            <a:noFill/>
            <a:prstDash val="sys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spc="338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五年级上册 第二单元 </a:t>
            </a:r>
            <a:r>
              <a:rPr lang="zh-CN" altLang="en-US" sz="1500" spc="338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 </a:t>
            </a:r>
            <a:r>
              <a:rPr lang="zh-CN" altLang="en-US" sz="1500" spc="338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习作指导课</a:t>
            </a:r>
            <a:endParaRPr lang="zh-CN" altLang="en-US" sz="1500" spc="338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4107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44104" y="458391"/>
            <a:ext cx="1759744" cy="17680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文本框 22"/>
          <p:cNvSpPr txBox="1"/>
          <p:nvPr/>
        </p:nvSpPr>
        <p:spPr>
          <a:xfrm>
            <a:off x="2803924" y="2841554"/>
            <a:ext cx="3923109" cy="7617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“</a:t>
            </a:r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漫画</a:t>
            </a:r>
            <a:r>
              <a:rPr lang="en-US" altLang="zh-CN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”</a:t>
            </a:r>
            <a:r>
              <a: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老师</a:t>
            </a:r>
            <a:endParaRPr lang="zh-CN" altLang="en-US" sz="4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华康方圆体W7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090267" y="762605"/>
            <a:ext cx="4349354" cy="6869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4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1814681">
            <a:off x="266701" y="271464"/>
            <a:ext cx="746522" cy="91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4948238" y="714375"/>
            <a:ext cx="3131344" cy="3131344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pic>
        <p:nvPicPr>
          <p:cNvPr id="22533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6004" y="3454004"/>
            <a:ext cx="186690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2378869" y="1310530"/>
            <a:ext cx="6159104" cy="3306715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01741" y="500309"/>
            <a:ext cx="4212362" cy="5124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2.“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漫画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”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人物特点：</a:t>
            </a:r>
            <a:endParaRPr lang="zh-CN" altLang="en-US" sz="2400" b="1" noProof="1"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itchFamily="2" charset="-122"/>
            </a:endParaRPr>
          </a:p>
        </p:txBody>
      </p:sp>
      <p:sp>
        <p:nvSpPr>
          <p:cNvPr id="22536" name="文本框 13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写法指导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9952" y="1733551"/>
            <a:ext cx="5178029" cy="650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 </a:t>
            </a:r>
            <a:r>
              <a:rPr lang="zh-CN" altLang="en-US"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选择合适事例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9952" y="2571751"/>
            <a:ext cx="5178029" cy="650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    </a:t>
            </a:r>
            <a:r>
              <a:rPr lang="zh-CN" altLang="en-US" sz="2400" b="1" dirty="0" err="1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细节描写具体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3410189" y="3454005"/>
            <a:ext cx="5178028" cy="650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inpin heiti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/>
              </a:rPr>
              <a:t>人物形象生动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62735" y="1079182"/>
            <a:ext cx="4074319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4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1814681">
            <a:off x="266701" y="271464"/>
            <a:ext cx="746522" cy="91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4948238" y="714375"/>
            <a:ext cx="3131344" cy="3131344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pic>
        <p:nvPicPr>
          <p:cNvPr id="24581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86587" y="3540920"/>
            <a:ext cx="186690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948931" y="1635581"/>
            <a:ext cx="6184343" cy="2632097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24584" name="文本框 13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写法指导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24585" name="文本框 1"/>
          <p:cNvSpPr txBox="1"/>
          <p:nvPr/>
        </p:nvSpPr>
        <p:spPr>
          <a:xfrm>
            <a:off x="7133273" y="3118963"/>
            <a:ext cx="1771174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生动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412" y="1647825"/>
            <a:ext cx="5820965" cy="249299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其时进来的是一个黑瘦的先生，八字须，戴着眼镜，挟着一迭大大小小的书。一将书放在讲台上，便用了缓慢而很有顿挫的声调，向学生介绍自己道：“我就是叫作藤野严九郎的……” 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选自鲁迅《藤野先生》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7" name="文本框 2"/>
          <p:cNvSpPr txBox="1"/>
          <p:nvPr/>
        </p:nvSpPr>
        <p:spPr>
          <a:xfrm>
            <a:off x="7081838" y="1987393"/>
            <a:ext cx="1675924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具体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1741" y="500309"/>
            <a:ext cx="4212362" cy="5124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2.“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漫画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”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人物特点：</a:t>
            </a:r>
            <a:endParaRPr lang="zh-CN" altLang="en-US" sz="2400" b="1" noProof="1"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56901" y="1039653"/>
            <a:ext cx="4074319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4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1814681">
            <a:off x="266701" y="271464"/>
            <a:ext cx="746522" cy="91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4502468" y="1039655"/>
            <a:ext cx="3131344" cy="3131344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pic>
        <p:nvPicPr>
          <p:cNvPr id="2662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86587" y="3540920"/>
            <a:ext cx="186690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948928" y="1603892"/>
            <a:ext cx="6184106" cy="3233261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26631" name="文本框 13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写法指导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26632" name="文本框 1"/>
          <p:cNvSpPr txBox="1"/>
          <p:nvPr/>
        </p:nvSpPr>
        <p:spPr>
          <a:xfrm>
            <a:off x="7133272" y="2955608"/>
            <a:ext cx="1702118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生动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26633" name="文本框 2"/>
          <p:cNvSpPr txBox="1"/>
          <p:nvPr/>
        </p:nvSpPr>
        <p:spPr>
          <a:xfrm>
            <a:off x="7133273" y="2124553"/>
            <a:ext cx="1702594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具体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6929" y="1727464"/>
            <a:ext cx="5724525" cy="30608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在清华时，在校内林荫道上，在熙往攘来的学生之流中，会见到陈师去上课。身着长袍，朴素无华，肘下夹着一个布包，里面装满了讲课时用的书籍和资料。不认识他的人，恐怕大都把他看成是琉璃厂某一个书店的到清华来送书的老板，绝不会知道，他就是名扬海内外的大学者。他同当时清华留洋归来的大多数西装革履、发光鉴人的教授，迥乎不同。在这一方面，他也给我留下了毕生难忘的印象，令我受益无穷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——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选自季羡林《真话能走多远》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1741" y="500309"/>
            <a:ext cx="4212362" cy="5124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2.“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漫画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”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人物特点：</a:t>
            </a:r>
            <a:endParaRPr lang="zh-CN" altLang="en-US" sz="2400" b="1" noProof="1"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63331" y="935832"/>
            <a:ext cx="4074319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4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1814681">
            <a:off x="266701" y="271464"/>
            <a:ext cx="746522" cy="91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4948238" y="714375"/>
            <a:ext cx="3131344" cy="3131344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pic>
        <p:nvPicPr>
          <p:cNvPr id="28676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86587" y="3540920"/>
            <a:ext cx="186690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1079128" y="1499729"/>
            <a:ext cx="6053909" cy="3411811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28679" name="文本框 13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写法指导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28680" name="文本框 1"/>
          <p:cNvSpPr txBox="1"/>
          <p:nvPr/>
        </p:nvSpPr>
        <p:spPr>
          <a:xfrm>
            <a:off x="7133275" y="2955608"/>
            <a:ext cx="1723549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生动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28681" name="文本框 2"/>
          <p:cNvSpPr txBox="1"/>
          <p:nvPr/>
        </p:nvSpPr>
        <p:spPr>
          <a:xfrm>
            <a:off x="7087555" y="2071688"/>
            <a:ext cx="1815465" cy="586314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具体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7892" y="1499729"/>
            <a:ext cx="5346215" cy="3208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00" dirty="0">
                <a:latin typeface="楷体" panose="02010609060101010101" pitchFamily="49" charset="-122"/>
                <a:ea typeface="楷体" panose="02010609060101010101" pitchFamily="49" charset="-122"/>
              </a:rPr>
              <a:t>    她从来不打骂我们。仅仅有一次，她的教鞭好像要落下来，我用石板一迎，教鞭轻轻地敲在石板边上，大伙笑了，她也笑了。我用儿童的狡猾的眼光察觉，她爱我们，并没有真正要打的意思。孩子们是多么善于观察这一点啊！</a:t>
            </a:r>
            <a:endParaRPr lang="zh-CN" altLang="en-US" sz="1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700" dirty="0">
                <a:latin typeface="楷体" panose="02010609060101010101" pitchFamily="49" charset="-122"/>
                <a:ea typeface="楷体" panose="02010609060101010101" pitchFamily="49" charset="-122"/>
              </a:rPr>
              <a:t>    在课外的时候，她教我们跳舞，我现在还记得她把我打扮成女孩子表演跳舞的情景。在假日里，她把我们带到她的家里和女朋友的家里。在她的女朋友的园子里，她还让我们观察蜜蜂；也是在那时候，我认识了蜂王，并且平生第一次吃了蜂蜜。</a:t>
            </a:r>
            <a:r>
              <a:rPr lang="en-US" altLang="zh-CN" sz="17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700" dirty="0">
                <a:latin typeface="楷体" panose="02010609060101010101" pitchFamily="49" charset="-122"/>
                <a:ea typeface="楷体" panose="02010609060101010101" pitchFamily="49" charset="-122"/>
              </a:rPr>
              <a:t>选自魏巍《我的老师》</a:t>
            </a:r>
            <a:endParaRPr lang="zh-CN" altLang="en-US" sz="1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1741" y="500309"/>
            <a:ext cx="4212362" cy="5124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2.“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漫画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”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人物特点：</a:t>
            </a:r>
            <a:endParaRPr lang="zh-CN" altLang="en-US" sz="2400" b="1" noProof="1"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5097" y="1568053"/>
            <a:ext cx="1233488" cy="12989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9635" y="1300164"/>
            <a:ext cx="1234678" cy="1659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42272" y="1376364"/>
            <a:ext cx="1390650" cy="1513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47297" y="1429942"/>
            <a:ext cx="1233488" cy="1433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图片 2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-1572419">
            <a:off x="216694" y="159544"/>
            <a:ext cx="770335" cy="947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文本框 12"/>
          <p:cNvSpPr txBox="1"/>
          <p:nvPr/>
        </p:nvSpPr>
        <p:spPr>
          <a:xfrm>
            <a:off x="1053493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习作</a:t>
            </a:r>
            <a:endParaRPr lang="zh-CN" altLang="en-US" sz="2700" b="1" dirty="0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633415" y="3178016"/>
            <a:ext cx="1933575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具体的事例</a:t>
            </a:r>
            <a:endParaRPr lang="zh-CN" altLang="en-US" sz="2400" b="1" dirty="0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  <a:sym typeface="华康方圆体W7"/>
            </a:endParaRPr>
          </a:p>
        </p:txBody>
      </p:sp>
      <p:sp>
        <p:nvSpPr>
          <p:cNvPr id="18" name="Text Box 5"/>
          <p:cNvSpPr txBox="1"/>
          <p:nvPr/>
        </p:nvSpPr>
        <p:spPr>
          <a:xfrm>
            <a:off x="2787256" y="3164681"/>
            <a:ext cx="1933575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夸张的写法</a:t>
            </a:r>
            <a:endParaRPr lang="zh-CN" altLang="en-US" sz="2400" b="1" dirty="0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  <a:sym typeface="华康方圆体W7"/>
            </a:endParaRPr>
          </a:p>
        </p:txBody>
      </p:sp>
      <p:sp>
        <p:nvSpPr>
          <p:cNvPr id="19" name="Text Box 5"/>
          <p:cNvSpPr txBox="1"/>
          <p:nvPr/>
        </p:nvSpPr>
        <p:spPr>
          <a:xfrm>
            <a:off x="4721068" y="3164681"/>
            <a:ext cx="2169795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细节描写生动</a:t>
            </a:r>
            <a:endParaRPr lang="zh-CN" altLang="en-US" sz="2400" b="1" dirty="0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  <a:sym typeface="华康方圆体W7"/>
            </a:endParaRPr>
          </a:p>
        </p:txBody>
      </p:sp>
      <p:sp>
        <p:nvSpPr>
          <p:cNvPr id="20" name="Text Box 5"/>
          <p:cNvSpPr txBox="1"/>
          <p:nvPr/>
        </p:nvSpPr>
        <p:spPr>
          <a:xfrm>
            <a:off x="6947537" y="3164681"/>
            <a:ext cx="2096929" cy="5124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康方圆体W7"/>
              </a:rPr>
              <a:t>突出人物特点</a:t>
            </a:r>
            <a:endParaRPr lang="zh-CN" altLang="en-US" sz="2400" b="1" dirty="0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C:\Users\Administrator\Desktop\16pic_3782274_b.jpg16pic_3782274_b"/>
          <p:cNvPicPr>
            <a:picLocks noChangeAspect="1"/>
          </p:cNvPicPr>
          <p:nvPr/>
        </p:nvPicPr>
        <p:blipFill>
          <a:blip r:embed="rId2" cstate="email">
            <a:lum contrast="17999"/>
          </a:blip>
          <a:stretch>
            <a:fillRect/>
          </a:stretch>
        </p:blipFill>
        <p:spPr>
          <a:xfrm>
            <a:off x="4308873" y="812008"/>
            <a:ext cx="3345656" cy="3688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11"/>
          <p:cNvSpPr txBox="1"/>
          <p:nvPr/>
        </p:nvSpPr>
        <p:spPr>
          <a:xfrm>
            <a:off x="992984" y="526256"/>
            <a:ext cx="267533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看漫画 猜人物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 descr="C:\Users\Administrator\Desktop\11111.jpg11111"/>
          <p:cNvPicPr>
            <a:picLocks noChangeAspect="1"/>
          </p:cNvPicPr>
          <p:nvPr/>
        </p:nvPicPr>
        <p:blipFill>
          <a:blip r:embed="rId1" cstate="email">
            <a:lum contrast="17999"/>
          </a:blip>
          <a:stretch>
            <a:fillRect/>
          </a:stretch>
        </p:blipFill>
        <p:spPr>
          <a:xfrm>
            <a:off x="4337449" y="263129"/>
            <a:ext cx="3237309" cy="46422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11"/>
          <p:cNvSpPr txBox="1"/>
          <p:nvPr/>
        </p:nvSpPr>
        <p:spPr>
          <a:xfrm>
            <a:off x="992984" y="526256"/>
            <a:ext cx="267533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看漫画 猜人物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 descr="C:\Users\Administrator\Desktop\u=3261750648,18478132&amp;fm=26&amp;gp=0.jpgu=3261750648,18478132&amp;fm=26&amp;gp=0"/>
          <p:cNvPicPr>
            <a:picLocks noChangeAspect="1"/>
          </p:cNvPicPr>
          <p:nvPr/>
        </p:nvPicPr>
        <p:blipFill>
          <a:blip r:embed="rId1">
            <a:lum contrast="17999"/>
          </a:blip>
          <a:stretch>
            <a:fillRect/>
          </a:stretch>
        </p:blipFill>
        <p:spPr>
          <a:xfrm>
            <a:off x="3948113" y="721519"/>
            <a:ext cx="3974306" cy="40683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1"/>
          <p:cNvSpPr txBox="1"/>
          <p:nvPr/>
        </p:nvSpPr>
        <p:spPr>
          <a:xfrm>
            <a:off x="992984" y="526256"/>
            <a:ext cx="267533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看漫画 猜人物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5" descr="C:\Users\Administrator\Desktop\364357d533264deb84927970e0f279d2.jpg364357d533264deb84927970e0f279d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lum contrast="17999"/>
          </a:blip>
          <a:stretch>
            <a:fillRect/>
          </a:stretch>
        </p:blipFill>
        <p:spPr>
          <a:xfrm>
            <a:off x="4470797" y="895352"/>
            <a:ext cx="3389709" cy="3564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1"/>
          <p:cNvSpPr txBox="1"/>
          <p:nvPr/>
        </p:nvSpPr>
        <p:spPr>
          <a:xfrm>
            <a:off x="992984" y="526256"/>
            <a:ext cx="267533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看漫画 猜人物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5" descr="C:\Users\Administrator\Desktop\364357d533264deb84927970e0f279d2.jpg364357d533264deb84927970e0f279d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lum contrast="17999"/>
          </a:blip>
          <a:stretch>
            <a:fillRect/>
          </a:stretch>
        </p:blipFill>
        <p:spPr>
          <a:xfrm>
            <a:off x="6705602" y="1504950"/>
            <a:ext cx="1265635" cy="1332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1"/>
          <p:cNvSpPr txBox="1"/>
          <p:nvPr/>
        </p:nvSpPr>
        <p:spPr>
          <a:xfrm>
            <a:off x="992984" y="526256"/>
            <a:ext cx="267533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看漫画 猜人物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pic>
        <p:nvPicPr>
          <p:cNvPr id="14341" name="图片 1" descr="C:\Users\Administrator\Desktop\16pic_3782274_b.jpg16pic_3782274_b"/>
          <p:cNvPicPr>
            <a:picLocks noChangeAspect="1"/>
          </p:cNvPicPr>
          <p:nvPr/>
        </p:nvPicPr>
        <p:blipFill>
          <a:blip r:embed="rId3" cstate="email">
            <a:lum contrast="17999"/>
          </a:blip>
          <a:stretch>
            <a:fillRect/>
          </a:stretch>
        </p:blipFill>
        <p:spPr>
          <a:xfrm>
            <a:off x="992983" y="1569245"/>
            <a:ext cx="1090613" cy="12025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2" descr="C:\Users\Administrator\Desktop\11111.jpg11111"/>
          <p:cNvPicPr>
            <a:picLocks noChangeAspect="1"/>
          </p:cNvPicPr>
          <p:nvPr/>
        </p:nvPicPr>
        <p:blipFill>
          <a:blip r:embed="rId4" cstate="email">
            <a:lum contrast="17999"/>
          </a:blip>
          <a:stretch>
            <a:fillRect/>
          </a:stretch>
        </p:blipFill>
        <p:spPr>
          <a:xfrm>
            <a:off x="2627710" y="1369220"/>
            <a:ext cx="1116806" cy="16025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3" descr="C:\Users\Administrator\Desktop\u=3261750648,18478132&amp;fm=26&amp;gp=0.jpgu=3261750648,18478132&amp;fm=26&amp;gp=0"/>
          <p:cNvPicPr>
            <a:picLocks noChangeAspect="1"/>
          </p:cNvPicPr>
          <p:nvPr/>
        </p:nvPicPr>
        <p:blipFill>
          <a:blip r:embed="rId5" cstate="email">
            <a:lum contrast="17999"/>
          </a:blip>
          <a:stretch>
            <a:fillRect/>
          </a:stretch>
        </p:blipFill>
        <p:spPr>
          <a:xfrm>
            <a:off x="4200527" y="1262064"/>
            <a:ext cx="1776413" cy="1818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52825" y="3475435"/>
            <a:ext cx="2037160" cy="881780"/>
          </a:xfrm>
          <a:prstGeom prst="rect">
            <a:avLst/>
          </a:prstGeom>
          <a:solidFill>
            <a:srgbClr val="52C9C0"/>
          </a:solidFill>
          <a:ln w="9525" cap="flat" cmpd="sng">
            <a:solidFill>
              <a:srgbClr val="1B939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特点突出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画风夸张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1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明确内容</a:t>
            </a:r>
            <a:endParaRPr lang="zh-CN" altLang="en-US" sz="2700" b="1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pic>
        <p:nvPicPr>
          <p:cNvPr id="3" name="图片 2" descr="微信图片_20190707135502_副本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9912" y="1639492"/>
            <a:ext cx="4719638" cy="2687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82003" y="1075849"/>
            <a:ext cx="1994777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漫画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632597" y="3577130"/>
            <a:ext cx="2128838" cy="527447"/>
          </a:xfrm>
          <a:prstGeom prst="ellipse">
            <a:avLst/>
          </a:prstGeom>
          <a:solidFill>
            <a:srgbClr val="52CAC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4953701" y="2590325"/>
            <a:ext cx="926306" cy="451247"/>
          </a:xfrm>
          <a:prstGeom prst="ellipse">
            <a:avLst/>
          </a:prstGeom>
          <a:solidFill>
            <a:srgbClr val="52CAC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5" name="椭圆 4"/>
          <p:cNvSpPr/>
          <p:nvPr/>
        </p:nvSpPr>
        <p:spPr>
          <a:xfrm>
            <a:off x="1249946" y="3127072"/>
            <a:ext cx="1251207" cy="450056"/>
          </a:xfrm>
          <a:prstGeom prst="ellipse">
            <a:avLst/>
          </a:prstGeom>
          <a:solidFill>
            <a:srgbClr val="52CAC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3" name="椭圆 2"/>
          <p:cNvSpPr/>
          <p:nvPr/>
        </p:nvSpPr>
        <p:spPr>
          <a:xfrm>
            <a:off x="4833239" y="1967895"/>
            <a:ext cx="1509713" cy="526256"/>
          </a:xfrm>
          <a:prstGeom prst="ellipse">
            <a:avLst/>
          </a:prstGeom>
          <a:solidFill>
            <a:srgbClr val="52CAC1"/>
          </a:solidFill>
          <a:ln w="19050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/>
          </a:p>
        </p:txBody>
      </p:sp>
      <p:sp>
        <p:nvSpPr>
          <p:cNvPr id="18440" name="矩形 4"/>
          <p:cNvSpPr/>
          <p:nvPr/>
        </p:nvSpPr>
        <p:spPr>
          <a:xfrm>
            <a:off x="1189437" y="1345408"/>
            <a:ext cx="7015163" cy="3393237"/>
          </a:xfrm>
          <a:prstGeom prst="rect">
            <a:avLst/>
          </a:prstGeom>
          <a:noFill/>
          <a:ln w="9525" cap="flat" cmpd="sng">
            <a:solidFill>
              <a:srgbClr val="1B939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让我们把这些可爱的老师用文字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出来吧！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先想想你的老师有什么突出的特点，如外貌、衣着、性格、喜好，再选择一两件能突出其特点的具体事情来写。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 pitchFamily="2" charset="-122"/>
              </a:rPr>
              <a:t>写完后，可以读给你写的老师听，问问他对你的习作有什么评价。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 pitchFamily="2" charset="-122"/>
            </a:endParaRPr>
          </a:p>
        </p:txBody>
      </p:sp>
      <p:pic>
        <p:nvPicPr>
          <p:cNvPr id="18438" name="图片 2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-906093">
            <a:off x="292896" y="169069"/>
            <a:ext cx="752475" cy="898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文本框 11"/>
          <p:cNvSpPr txBox="1"/>
          <p:nvPr/>
        </p:nvSpPr>
        <p:spPr>
          <a:xfrm>
            <a:off x="1073664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700" b="1" dirty="0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审 题</a:t>
            </a:r>
            <a:endParaRPr lang="zh-CN" altLang="en-US" sz="2700" b="1" dirty="0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CA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12294" y="623888"/>
            <a:ext cx="4349354" cy="6869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4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-1814681">
            <a:off x="266701" y="271464"/>
            <a:ext cx="746522" cy="913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4948238" y="714375"/>
            <a:ext cx="3131344" cy="3131344"/>
          </a:xfrm>
          <a:prstGeom prst="ellipse">
            <a:avLst/>
          </a:prstGeom>
          <a:noFill/>
          <a:ln w="19050" cap="rnd">
            <a:solidFill>
              <a:schemeClr val="bg1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pic>
        <p:nvPicPr>
          <p:cNvPr id="20485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6004" y="3454004"/>
            <a:ext cx="1866900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任意多边形: 形状 28"/>
          <p:cNvSpPr/>
          <p:nvPr/>
        </p:nvSpPr>
        <p:spPr>
          <a:xfrm>
            <a:off x="2378869" y="1196578"/>
            <a:ext cx="6159104" cy="3420666"/>
          </a:xfrm>
          <a:custGeom>
            <a:avLst/>
            <a:gdLst>
              <a:gd name="connsiteX0" fmla="*/ 316024 w 2907720"/>
              <a:gd name="connsiteY0" fmla="*/ 0 h 1684498"/>
              <a:gd name="connsiteX1" fmla="*/ 75392 w 2907720"/>
              <a:gd name="connsiteY1" fmla="*/ 317634 h 1684498"/>
              <a:gd name="connsiteX2" fmla="*/ 65767 w 2907720"/>
              <a:gd name="connsiteY2" fmla="*/ 1299411 h 1684498"/>
              <a:gd name="connsiteX3" fmla="*/ 864664 w 2907720"/>
              <a:gd name="connsiteY3" fmla="*/ 1617045 h 1684498"/>
              <a:gd name="connsiteX4" fmla="*/ 2500959 w 2907720"/>
              <a:gd name="connsiteY4" fmla="*/ 1655546 h 1684498"/>
              <a:gd name="connsiteX5" fmla="*/ 2847468 w 2907720"/>
              <a:gd name="connsiteY5" fmla="*/ 1270535 h 1684498"/>
              <a:gd name="connsiteX6" fmla="*/ 2895594 w 2907720"/>
              <a:gd name="connsiteY6" fmla="*/ 760396 h 1684498"/>
              <a:gd name="connsiteX7" fmla="*/ 2712714 w 2907720"/>
              <a:gd name="connsiteY7" fmla="*/ 182880 h 1684498"/>
              <a:gd name="connsiteX8" fmla="*/ 2356580 w 2907720"/>
              <a:gd name="connsiteY8" fmla="*/ 9626 h 168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7720" h="1684498">
                <a:moveTo>
                  <a:pt x="316024" y="0"/>
                </a:moveTo>
                <a:cubicBezTo>
                  <a:pt x="216562" y="50533"/>
                  <a:pt x="117101" y="101066"/>
                  <a:pt x="75392" y="317634"/>
                </a:cubicBezTo>
                <a:cubicBezTo>
                  <a:pt x="33682" y="534203"/>
                  <a:pt x="-65778" y="1082843"/>
                  <a:pt x="65767" y="1299411"/>
                </a:cubicBezTo>
                <a:cubicBezTo>
                  <a:pt x="197312" y="1515980"/>
                  <a:pt x="458799" y="1557689"/>
                  <a:pt x="864664" y="1617045"/>
                </a:cubicBezTo>
                <a:cubicBezTo>
                  <a:pt x="1270529" y="1676401"/>
                  <a:pt x="2170492" y="1713298"/>
                  <a:pt x="2500959" y="1655546"/>
                </a:cubicBezTo>
                <a:cubicBezTo>
                  <a:pt x="2831426" y="1597794"/>
                  <a:pt x="2781696" y="1419727"/>
                  <a:pt x="2847468" y="1270535"/>
                </a:cubicBezTo>
                <a:cubicBezTo>
                  <a:pt x="2913240" y="1121343"/>
                  <a:pt x="2918053" y="941672"/>
                  <a:pt x="2895594" y="760396"/>
                </a:cubicBezTo>
                <a:cubicBezTo>
                  <a:pt x="2873135" y="579120"/>
                  <a:pt x="2802550" y="308008"/>
                  <a:pt x="2712714" y="182880"/>
                </a:cubicBezTo>
                <a:cubicBezTo>
                  <a:pt x="2622878" y="57752"/>
                  <a:pt x="2489729" y="33689"/>
                  <a:pt x="2356580" y="9626"/>
                </a:cubicBezTo>
              </a:path>
            </a:pathLst>
          </a:custGeom>
          <a:noFill/>
          <a:ln w="12700">
            <a:solidFill>
              <a:srgbClr val="5C934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50331" y="500309"/>
            <a:ext cx="4212362" cy="5124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    </a:t>
            </a:r>
            <a:r>
              <a:rPr lang="en-US" altLang="zh-CN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1.</a:t>
            </a:r>
            <a:r>
              <a:rPr lang="zh-CN" altLang="en-US" sz="24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itchFamily="2" charset="-122"/>
              </a:rPr>
              <a:t>寻找人物特点：</a:t>
            </a:r>
            <a:endParaRPr lang="zh-CN" altLang="en-US" sz="2400" b="1" noProof="1">
              <a:solidFill>
                <a:srgbClr val="FF0000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itchFamily="2" charset="-122"/>
            </a:endParaRPr>
          </a:p>
        </p:txBody>
      </p:sp>
      <p:sp>
        <p:nvSpPr>
          <p:cNvPr id="20488" name="文本框 13"/>
          <p:cNvSpPr txBox="1"/>
          <p:nvPr/>
        </p:nvSpPr>
        <p:spPr>
          <a:xfrm>
            <a:off x="992982" y="526256"/>
            <a:ext cx="1702594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1C9A9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华康方圆体W7"/>
              </a:rPr>
              <a:t>写法指导</a:t>
            </a:r>
            <a:endParaRPr lang="zh-CN" altLang="en-US" sz="2700" b="1" dirty="0">
              <a:solidFill>
                <a:srgbClr val="1C9A98"/>
              </a:solidFill>
              <a:latin typeface="黑体" panose="02010609060101010101" pitchFamily="49" charset="-122"/>
              <a:ea typeface="黑体" panose="02010609060101010101" pitchFamily="49" charset="-122"/>
              <a:sym typeface="华康方圆体W7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69421" y="1790700"/>
            <a:ext cx="517921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inpin heiti"/>
              </a:rPr>
              <a:t>想一想：你要写哪位老师？他有什么突出的特点？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inpin heit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41zahsc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9A98"/>
        </a:solidFill>
        <a:ln w="19050">
          <a:noFill/>
          <a:prstDash val="solid"/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935</Words>
  <Application>WPS 演示</Application>
  <PresentationFormat>全屏显示(16:9)</PresentationFormat>
  <Paragraphs>86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华康方圆体W7</vt:lpstr>
      <vt:lpstr>Calibri</vt:lpstr>
      <vt:lpstr>等线</vt:lpstr>
      <vt:lpstr>楷体</vt:lpstr>
      <vt:lpstr>微软雅黑</vt:lpstr>
      <vt:lpstr>Segoe Print</vt:lpstr>
      <vt:lpstr>黑体</vt:lpstr>
      <vt:lpstr>inpin heiti</vt:lpstr>
      <vt:lpstr>inpin heiti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377</cp:revision>
  <dcterms:created xsi:type="dcterms:W3CDTF">2015-05-05T08:02:00Z</dcterms:created>
  <dcterms:modified xsi:type="dcterms:W3CDTF">2021-09-30T01:50:05Z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