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2817812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14  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要下雨了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呀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吧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165" y="399415"/>
            <a:ext cx="4761865" cy="3333115"/>
          </a:xfrm>
          <a:prstGeom prst="rect">
            <a:avLst/>
          </a:prstGeom>
        </p:spPr>
      </p:pic>
      <p:pic>
        <p:nvPicPr>
          <p:cNvPr id="3" name="图片 2" descr="1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" y="304165"/>
            <a:ext cx="4060190" cy="5645785"/>
          </a:xfrm>
          <a:prstGeom prst="rect">
            <a:avLst/>
          </a:prstGeom>
        </p:spPr>
      </p:pic>
      <p:pic>
        <p:nvPicPr>
          <p:cNvPr id="4" name="图片 3" descr="KT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660" y="3867150"/>
            <a:ext cx="3952240" cy="476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30" y="309245"/>
            <a:ext cx="4761865" cy="3333115"/>
          </a:xfrm>
          <a:prstGeom prst="rect">
            <a:avLst/>
          </a:prstGeom>
        </p:spPr>
      </p:pic>
      <p:pic>
        <p:nvPicPr>
          <p:cNvPr id="3" name="图片 2" descr="2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" y="163195"/>
            <a:ext cx="3782695" cy="5656580"/>
          </a:xfrm>
          <a:prstGeom prst="rect">
            <a:avLst/>
          </a:prstGeom>
        </p:spPr>
      </p:pic>
      <p:pic>
        <p:nvPicPr>
          <p:cNvPr id="4" name="图片 3" descr="KT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090" y="3957320"/>
            <a:ext cx="3547110" cy="4895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020" y="399415"/>
            <a:ext cx="4761865" cy="3333115"/>
          </a:xfrm>
          <a:prstGeom prst="rect">
            <a:avLst/>
          </a:prstGeom>
        </p:spPr>
      </p:pic>
      <p:pic>
        <p:nvPicPr>
          <p:cNvPr id="3" name="图片 2" descr="3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5" y="153670"/>
            <a:ext cx="4043045" cy="5688965"/>
          </a:xfrm>
          <a:prstGeom prst="rect">
            <a:avLst/>
          </a:prstGeom>
        </p:spPr>
      </p:pic>
      <p:pic>
        <p:nvPicPr>
          <p:cNvPr id="4" name="图片 3" descr="KT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3155" y="4022090"/>
            <a:ext cx="2600960" cy="5035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295" y="321310"/>
            <a:ext cx="4761865" cy="3333115"/>
          </a:xfrm>
          <a:prstGeom prst="rect">
            <a:avLst/>
          </a:prstGeom>
        </p:spPr>
      </p:pic>
      <p:pic>
        <p:nvPicPr>
          <p:cNvPr id="3" name="图片 2" descr="4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309880"/>
            <a:ext cx="3900170" cy="5728335"/>
          </a:xfrm>
          <a:prstGeom prst="rect">
            <a:avLst/>
          </a:prstGeom>
        </p:spPr>
      </p:pic>
      <p:pic>
        <p:nvPicPr>
          <p:cNvPr id="4" name="图片 3" descr="KT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4560" y="4085590"/>
            <a:ext cx="3315335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30" y="450850"/>
            <a:ext cx="4761865" cy="3333115"/>
          </a:xfrm>
          <a:prstGeom prst="rect">
            <a:avLst/>
          </a:prstGeom>
        </p:spPr>
      </p:pic>
      <p:pic>
        <p:nvPicPr>
          <p:cNvPr id="3" name="图片 2" descr="5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" y="219075"/>
            <a:ext cx="4010660" cy="5847715"/>
          </a:xfrm>
          <a:prstGeom prst="rect">
            <a:avLst/>
          </a:prstGeom>
        </p:spPr>
      </p:pic>
      <p:pic>
        <p:nvPicPr>
          <p:cNvPr id="4" name="图片 3" descr="KT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650" y="4279265"/>
            <a:ext cx="2714625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490" y="488950"/>
            <a:ext cx="4761865" cy="3333115"/>
          </a:xfrm>
          <a:prstGeom prst="rect">
            <a:avLst/>
          </a:prstGeom>
        </p:spPr>
      </p:pic>
      <p:pic>
        <p:nvPicPr>
          <p:cNvPr id="3" name="图片 2" descr="6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" y="205105"/>
            <a:ext cx="3822065" cy="5806440"/>
          </a:xfrm>
          <a:prstGeom prst="rect">
            <a:avLst/>
          </a:prstGeom>
        </p:spPr>
      </p:pic>
      <p:pic>
        <p:nvPicPr>
          <p:cNvPr id="4" name="图片 3" descr="KT吧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7550" y="4247515"/>
            <a:ext cx="3547110" cy="4895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695" y="374015"/>
            <a:ext cx="4761865" cy="3333115"/>
          </a:xfrm>
          <a:prstGeom prst="rect">
            <a:avLst/>
          </a:prstGeom>
        </p:spPr>
      </p:pic>
      <p:pic>
        <p:nvPicPr>
          <p:cNvPr id="3" name="图片 2" descr="7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147320"/>
            <a:ext cx="4171950" cy="5672455"/>
          </a:xfrm>
          <a:prstGeom prst="rect">
            <a:avLst/>
          </a:prstGeom>
        </p:spPr>
      </p:pic>
      <p:pic>
        <p:nvPicPr>
          <p:cNvPr id="4" name="图片 3" descr="KT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7135" y="4112260"/>
            <a:ext cx="2800985" cy="5422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111</cp:revision>
  <dcterms:created xsi:type="dcterms:W3CDTF">2015-08-14T00:37:50Z</dcterms:created>
  <dcterms:modified xsi:type="dcterms:W3CDTF">2016-12-29T11:48:00Z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