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3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9435" y="483235"/>
            <a:ext cx="801306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b="1" dirty="0" smtClean="0"/>
              <a:t>         恐龙的发现者是一位名叫吉登恩</a:t>
            </a:r>
            <a:r>
              <a:rPr lang="en-US" altLang="zh-CN" sz="2100" b="1" dirty="0" smtClean="0"/>
              <a:t>·</a:t>
            </a:r>
            <a:r>
              <a:rPr lang="zh-CN" altLang="en-US" sz="2100" b="1" dirty="0" smtClean="0"/>
              <a:t>曼特尔的英国人。他是在十九世纪的</a:t>
            </a:r>
            <a:r>
              <a:rPr lang="en-US" altLang="zh-CN" sz="2100" b="1" dirty="0" smtClean="0"/>
              <a:t>20</a:t>
            </a:r>
            <a:r>
              <a:rPr lang="zh-CN" altLang="en-US" sz="2100" b="1" dirty="0" smtClean="0"/>
              <a:t>年代初发现恐龙化石的，当时他不过</a:t>
            </a:r>
            <a:r>
              <a:rPr lang="en-US" altLang="zh-CN" sz="2100" b="1" dirty="0" smtClean="0"/>
              <a:t>32</a:t>
            </a:r>
            <a:r>
              <a:rPr lang="zh-CN" altLang="en-US" sz="2100" b="1" dirty="0" smtClean="0"/>
              <a:t>岁。</a:t>
            </a:r>
            <a:br>
              <a:rPr lang="zh-CN" altLang="en-US" sz="2100" b="1" dirty="0" smtClean="0"/>
            </a:br>
            <a:endParaRPr lang="zh-CN" altLang="en-US" sz="2100" b="1" dirty="0" smtClean="0"/>
          </a:p>
          <a:p>
            <a:r>
              <a:rPr lang="zh-CN" altLang="en-US" sz="2100" b="1" dirty="0" smtClean="0"/>
              <a:t>         曼特尔是英国苏塞克斯郡刘易斯地方的一名乡村医生，同时也是一位热情很高的化石采集家。早年，他花了许多精力去寻找，采集岩石中的古生物化石，还在家中建起了一座小型地质博物馆。</a:t>
            </a:r>
          </a:p>
          <a:p>
            <a:endParaRPr lang="zh-CN" altLang="en-US" sz="2100" b="1" dirty="0" smtClean="0"/>
          </a:p>
          <a:p>
            <a:r>
              <a:rPr lang="zh-CN" altLang="en-US" sz="2100" b="1" dirty="0" smtClean="0"/>
              <a:t>         在</a:t>
            </a:r>
            <a:r>
              <a:rPr lang="en-US" altLang="zh-CN" sz="2100" b="1" dirty="0" smtClean="0"/>
              <a:t>1822</a:t>
            </a:r>
            <a:r>
              <a:rPr lang="zh-CN" altLang="en-US" sz="2100" b="1" dirty="0" smtClean="0"/>
              <a:t>年，他的收藏品中又多了几颗大而古怪的牙齿，据说最初的几颗是他妻子玛丽。曼特尔发现后交给他的。曼特尔的可贵之处在于他没有在挖掘和收藏上停顿下来。在他不能鉴别这些石化的牙齿时，他能向当时名望很高的古生物学家法</a:t>
            </a:r>
            <a:r>
              <a:rPr lang="zh-CN" altLang="en-US" sz="2100" b="1" dirty="0" smtClean="0">
                <a:sym typeface="+mn-ea"/>
              </a:rPr>
              <a:t>国的居维叶</a:t>
            </a:r>
            <a:r>
              <a:rPr lang="en-US" altLang="zh-CN" sz="2100" b="1" dirty="0" smtClean="0">
                <a:sym typeface="+mn-ea"/>
              </a:rPr>
              <a:t>(1769-1832)</a:t>
            </a:r>
            <a:r>
              <a:rPr lang="zh-CN" altLang="en-US" sz="2100" b="1" dirty="0" smtClean="0">
                <a:sym typeface="+mn-ea"/>
              </a:rPr>
              <a:t>和英国的巴克兰</a:t>
            </a:r>
            <a:r>
              <a:rPr lang="en-US" altLang="zh-CN" sz="2100" b="1" dirty="0" smtClean="0">
                <a:sym typeface="+mn-ea"/>
              </a:rPr>
              <a:t>(1784-1856)</a:t>
            </a:r>
            <a:r>
              <a:rPr lang="zh-CN" altLang="en-US" sz="2100" b="1" dirty="0" smtClean="0">
                <a:sym typeface="+mn-ea"/>
              </a:rPr>
              <a:t>请教。</a:t>
            </a:r>
            <a:endParaRPr lang="zh-CN" altLang="en-US" sz="21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0390" y="375285"/>
            <a:ext cx="795909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b="1" dirty="0" smtClean="0"/>
              <a:t>两位权威的古生物学家也辩认不出这些牙齿的主人该是何种动物，估计可能是一种大鱼或者是犀牛的牙齿。曼特尔对他们的推测并未轻信，萌发了自己研究这些化石的念头。这种并不迷信权威的精神正是他取得成功的难能可贵的地方。为了对比标本，他历尽千辛万苦，跑了一个又一个的博物馆。</a:t>
            </a:r>
            <a:r>
              <a:rPr lang="en-US" altLang="zh-CN" sz="2100" b="1" dirty="0" smtClean="0"/>
              <a:t>1825</a:t>
            </a:r>
            <a:r>
              <a:rPr lang="zh-CN" altLang="en-US" sz="2100" b="1" dirty="0" smtClean="0"/>
              <a:t>年的一天，他来到了伦敦的一家博物馆，在那里看到一种生活在中美洲的现生蜥蜴，当他把手中的牙齿与蜥蜴的牙齿一比较，竟发现它们非常相似，只是要大若干倍。</a:t>
            </a:r>
            <a:endParaRPr lang="zh-CN" altLang="en-US" sz="2100" b="1" dirty="0"/>
          </a:p>
        </p:txBody>
      </p:sp>
      <p:sp>
        <p:nvSpPr>
          <p:cNvPr id="2" name="矩形 1"/>
          <p:cNvSpPr/>
          <p:nvPr/>
        </p:nvSpPr>
        <p:spPr>
          <a:xfrm>
            <a:off x="580390" y="3051810"/>
            <a:ext cx="795909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100" b="1" dirty="0" smtClean="0"/>
              <a:t>         </a:t>
            </a:r>
            <a:r>
              <a:rPr lang="zh-CN" altLang="en-US" sz="2100" b="1" dirty="0" smtClean="0"/>
              <a:t>曼特尔顿时有所领悟</a:t>
            </a:r>
            <a:r>
              <a:rPr lang="en-US" altLang="zh-CN" sz="2100" b="1" dirty="0" smtClean="0"/>
              <a:t>!</a:t>
            </a:r>
            <a:r>
              <a:rPr lang="zh-CN" altLang="en-US" sz="2100" b="1" dirty="0" smtClean="0"/>
              <a:t>就在这一年，他公开发表了研究报告，认为他收到的那些巨大的牙齿化石，应属于尚未发现过的一种绝灭动物，并给这种古动物起了个拉丁语学名，叫做“</a:t>
            </a:r>
            <a:r>
              <a:rPr lang="en-US" altLang="zh-CN" sz="2100" b="1" dirty="0" smtClean="0"/>
              <a:t>Iguanodon”</a:t>
            </a:r>
            <a:r>
              <a:rPr lang="zh-CN" altLang="en-US" sz="2100" b="1" dirty="0" smtClean="0"/>
              <a:t>。我国首次使用这个名称时，译为“禽龙”。</a:t>
            </a:r>
            <a:endParaRPr lang="zh-CN" altLang="en-US" sz="21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38145536424&amp;di=cd03439b739628854e2315581859d762&amp;imgtype=0&amp;src=http%3A%2F%2Fmmbiz.qpic.cn%2Fmmbiz_png%2FXsIwRJdqcdtNibDQdcq0E8g3yCTQy1753zKTd5RslCWDTKY0RjvRYa9rkED7yVNB1JmCG7V1ibnQGGxQ9iaFdsanQ%2F640%3Fwx_fmt%3D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" y="-8890"/>
            <a:ext cx="9160510" cy="5170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timgsa.baidu.com/timg?image&amp;quality=80&amp;size=b9999_10000&amp;sec=1538145584104&amp;di=78ec4b79464dbb15bd9ffce13bc9602a&amp;imgtype=0&amp;src=http%3A%2F%2Fy2.ifengimg.com%2Fd4a44fff10624b98%2F2013%2F1025%2Fre_526a16f4b5c58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-8890" y="0"/>
            <a:ext cx="9150350" cy="5154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356</Words>
  <Application>Microsoft Office PowerPoint</Application>
  <PresentationFormat>全屏显示(16:9)</PresentationFormat>
  <Paragraphs>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Manager>网资源www.wang26.cn专业学习资料平台</Manager>
  <Company>网资源www.wang26.cn专业学习资料平台</Company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2018-09-28T11:46:00Z</dcterms:created>
  <dcterms:modified xsi:type="dcterms:W3CDTF">2019-01-21T06:56:44Z</dcterms:modified>
  <cp:category>语文备课大师【全免费】</cp:category>
</cp:coreProperties>
</file>