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23" r:id="rId2"/>
    <p:sldId id="601" r:id="rId3"/>
    <p:sldId id="540" r:id="rId4"/>
    <p:sldId id="602" r:id="rId5"/>
    <p:sldId id="603" r:id="rId6"/>
    <p:sldId id="621" r:id="rId7"/>
    <p:sldId id="618" r:id="rId8"/>
    <p:sldId id="622" r:id="rId9"/>
    <p:sldId id="625" r:id="rId10"/>
  </p:sldIdLst>
  <p:sldSz cx="9144000" cy="5143500" type="screen16x9"/>
  <p:notesSz cx="6858000" cy="9144000"/>
  <p:embeddedFontLst>
    <p:embeddedFont>
      <p:font typeface="黑体" pitchFamily="49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楷体" pitchFamily="49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56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689748"/>
            <a:ext cx="9144000" cy="145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image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image6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image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image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50094" y="3053957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-4490" y="0"/>
            <a:ext cx="9144000" cy="2949791"/>
          </a:xfrm>
          <a:prstGeom prst="triangle">
            <a:avLst>
              <a:gd name="adj" fmla="val 49615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482167" y="964395"/>
            <a:ext cx="3722370" cy="1798320"/>
          </a:xfrm>
          <a:prstGeom prst="triangle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074" y="411510"/>
            <a:ext cx="1694336" cy="191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9337" y="3161113"/>
            <a:ext cx="3888938" cy="1825757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737075" y="312643"/>
            <a:ext cx="11556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53085" y="1339215"/>
            <a:ext cx="7876540" cy="173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留心观察，我们的校园中也有很多美丽的风景，比如小池塘、小花坛、林荫道、升旗台，还有我们的教学楼、活动操场等。请你选择校园的一角写一写，别忘了给自己的习作加一个题目。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18358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767431" y="857238"/>
            <a:ext cx="7234039" cy="214674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前，先认真阅读课本中给出的例文，边读边想：小作者是怎样观察小鱼塘的。在记叙的过程中用到了哪些修辞方法？是按照什么顺序来观察的？这篇习作的题目的题眼是什么。这篇习作中最细自己的地方是哪里等。</a:t>
            </a:r>
          </a:p>
        </p:txBody>
      </p:sp>
      <p:sp>
        <p:nvSpPr>
          <p:cNvPr id="21" name="文本框 6"/>
          <p:cNvSpPr txBox="1"/>
          <p:nvPr/>
        </p:nvSpPr>
        <p:spPr>
          <a:xfrm>
            <a:off x="1410456" y="3053957"/>
            <a:ext cx="5840817" cy="4847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和同桌交流自己阅读例文的收获。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678180" y="642620"/>
            <a:ext cx="7609840" cy="17303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根据自己的视情况确定要写的对象，仿照例文的写法思考一下应该拟定一个则那样你给的题目，按照怎样的顺序来写，写的时候要用到哪些修辞方法。最后动笔写一写。</a:t>
            </a:r>
          </a:p>
        </p:txBody>
      </p:sp>
      <p:sp>
        <p:nvSpPr>
          <p:cNvPr id="11" name="文本框 6"/>
          <p:cNvSpPr txBox="1"/>
          <p:nvPr/>
        </p:nvSpPr>
        <p:spPr>
          <a:xfrm>
            <a:off x="606675" y="2464593"/>
            <a:ext cx="7609137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写完之后再读给同桌听，请同桌提出修改意见，然后修改自己的习作，使自己的习作语句通顺。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205014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例文展示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892726" y="3161114"/>
            <a:ext cx="4876278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开篇总写校园的特点并点题。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2860503"/>
            <a:ext cx="1446808" cy="20467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3845" y="1125131"/>
            <a:ext cx="7073283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校园一角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我们校园非常美丽，又充满生机和活力，处处有令人喜欢的景色，我最喜欢的就是校园的西北角。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839141" y="2893221"/>
            <a:ext cx="5680060" cy="899160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形象的比喻把雨后的花坛描写得惟妙惟肖。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2860503"/>
            <a:ext cx="1446808" cy="20467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3845" y="375032"/>
            <a:ext cx="7555552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来到校园的西北角，首先映入眼帘的是一个大花坛。花坛里种着各色各样的花木：有菊花、牵牛花、美人蕉、柏树。这里一年四季盛开着鲜艳的花。一场秋雨过后，雨水把花木洗得一尘不染，叶儿上挂满了亮晶晶的水滴，像青绿色圆盘里的颗颗珍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358" y="589346"/>
            <a:ext cx="6858941" cy="3393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花坛的四周，种着一些梧桐树，它们庄严的挺立，相依纷纷威武雄壮的战士护卫在花园的周围。梧桐树的叶子会随着季节的变化而更换颜色，春天是嫩绿色的，夏天是翠绿色的。现在是秋天，它是橙黄色的，一阵风吹来，随风摆动，好像在向我们招手。有的叶子经不起风吹，飘落下午，就像一只只蝴蝶在空中飞舞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553089" y="428610"/>
            <a:ext cx="7448381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从颜色的变化入手描写花坛的四季变化，给我们展示了一幅五彩缤纷的画卷。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0693" y="2571750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6674" y="1393023"/>
            <a:ext cx="7448381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我爱你，美丽的校园西北角！我爱你，美丽的校园！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4043" y="2625329"/>
            <a:ext cx="56792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结尾扣题，抒发对校园的热爱之情。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642922" y="857238"/>
            <a:ext cx="5626475" cy="2146742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习作按照观察的顺序给我们介绍了自己的最爱</a:t>
            </a: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校园西北角的大花坛。总分总的结构方式使得习作结构完整，通顺的语言，巧妙的比喻让读者仿佛置身于一幅迷人的画卷之中。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1510931"/>
            <a:ext cx="2552294" cy="361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841</Words>
  <Application>Microsoft Office PowerPoint</Application>
  <PresentationFormat>全屏显示(16:9)</PresentationFormat>
  <Paragraphs>29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2019-01-21T07:00:14Z</dcterms:modified>
  <cp:category>语文备课大师【全免费】</cp:category>
</cp:coreProperties>
</file>