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64" r:id="rId2"/>
    <p:sldId id="498" r:id="rId3"/>
    <p:sldId id="864" r:id="rId4"/>
    <p:sldId id="865" r:id="rId5"/>
    <p:sldId id="866" r:id="rId6"/>
    <p:sldId id="867" r:id="rId7"/>
    <p:sldId id="868" r:id="rId8"/>
    <p:sldId id="869" r:id="rId9"/>
    <p:sldId id="870" r:id="rId10"/>
    <p:sldId id="871" r:id="rId11"/>
    <p:sldId id="872" r:id="rId12"/>
    <p:sldId id="873" r:id="rId13"/>
    <p:sldId id="874" r:id="rId14"/>
    <p:sldId id="875" r:id="rId15"/>
    <p:sldId id="876" r:id="rId16"/>
    <p:sldId id="877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CA70C736-F3E6-4FE4-8595-4494456649A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37836-06A6-444A-98AD-F5A9383A845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DC594-BE1B-4EF2-B4CD-BFA988ABE9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CF29819A-8344-45D0-B2D1-B6CFA4739F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3251200"/>
            <a:ext cx="44291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952500"/>
            <a:ext cx="63627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0163" y="871538"/>
            <a:ext cx="64389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147763"/>
            <a:ext cx="64579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1171575"/>
            <a:ext cx="641985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1385888"/>
            <a:ext cx="64770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1508125"/>
            <a:ext cx="6524625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1038" y="1952625"/>
            <a:ext cx="4921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6225" y="728663"/>
            <a:ext cx="62484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0863" y="1173163"/>
            <a:ext cx="4921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8813" y="2447925"/>
            <a:ext cx="4921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7325" y="1327150"/>
            <a:ext cx="622776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5388" y="1736725"/>
            <a:ext cx="82232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7838" y="1736725"/>
            <a:ext cx="757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7438" y="1736725"/>
            <a:ext cx="103187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5388" y="2135188"/>
            <a:ext cx="822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7838" y="2182813"/>
            <a:ext cx="754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0363" y="2182813"/>
            <a:ext cx="820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25" y="2579688"/>
            <a:ext cx="706438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9025" y="2655888"/>
            <a:ext cx="70643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6075" y="4381500"/>
            <a:ext cx="5778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6075" y="4787900"/>
            <a:ext cx="5778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8088" y="4381500"/>
            <a:ext cx="5778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8088" y="4787900"/>
            <a:ext cx="5778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2638" y="4381500"/>
            <a:ext cx="5778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2638" y="4787900"/>
            <a:ext cx="5778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3375" y="4381500"/>
            <a:ext cx="5778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3375" y="4787900"/>
            <a:ext cx="5778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7925" y="4381500"/>
            <a:ext cx="5778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7925" y="4787900"/>
            <a:ext cx="5778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1344613"/>
            <a:ext cx="6438900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6275" y="1344613"/>
            <a:ext cx="5349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7775" y="1127125"/>
            <a:ext cx="64674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1775" y="4811713"/>
            <a:ext cx="641191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6750" y="1117600"/>
            <a:ext cx="4699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3813" y="1296988"/>
            <a:ext cx="65039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7713" y="4154488"/>
            <a:ext cx="56769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8775" y="2100263"/>
            <a:ext cx="8413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4325" y="4610100"/>
            <a:ext cx="8858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1547813"/>
            <a:ext cx="64770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7825" y="3624263"/>
            <a:ext cx="8413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1025" y="4803775"/>
            <a:ext cx="58102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4975" y="4803775"/>
            <a:ext cx="5889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8450" y="4803775"/>
            <a:ext cx="5905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7338" y="4803775"/>
            <a:ext cx="5905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842963"/>
            <a:ext cx="6408738" cy="538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 b="23222"/>
          <a:stretch>
            <a:fillRect/>
          </a:stretch>
        </p:blipFill>
        <p:spPr bwMode="auto">
          <a:xfrm>
            <a:off x="1438275" y="1300163"/>
            <a:ext cx="6189663" cy="408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8275" y="4127500"/>
            <a:ext cx="6589713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 t="77242"/>
          <a:stretch>
            <a:fillRect/>
          </a:stretch>
        </p:blipFill>
        <p:spPr bwMode="auto">
          <a:xfrm>
            <a:off x="1423988" y="1169988"/>
            <a:ext cx="6191250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3563" y="2497138"/>
            <a:ext cx="57816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98725" y="2492375"/>
            <a:ext cx="54276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4650" y="2905125"/>
            <a:ext cx="5999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4025" y="3316288"/>
            <a:ext cx="60007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7613" y="3729038"/>
            <a:ext cx="542766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8963" y="4149725"/>
            <a:ext cx="61245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1825" y="4565650"/>
            <a:ext cx="61245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4650" y="4983163"/>
            <a:ext cx="54260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