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3" r:id="rId2"/>
    <p:sldId id="263" r:id="rId3"/>
    <p:sldId id="264" r:id="rId4"/>
    <p:sldId id="321" r:id="rId5"/>
    <p:sldId id="320" r:id="rId6"/>
    <p:sldId id="306" r:id="rId7"/>
    <p:sldId id="322" r:id="rId8"/>
    <p:sldId id="265" r:id="rId9"/>
    <p:sldId id="323" r:id="rId10"/>
    <p:sldId id="324" r:id="rId11"/>
    <p:sldId id="325" r:id="rId12"/>
    <p:sldId id="327" r:id="rId13"/>
    <p:sldId id="326" r:id="rId14"/>
    <p:sldId id="317" r:id="rId15"/>
    <p:sldId id="329" r:id="rId16"/>
    <p:sldId id="328" r:id="rId17"/>
    <p:sldId id="318" r:id="rId18"/>
    <p:sldId id="330" r:id="rId19"/>
    <p:sldId id="33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自主阅读</a:t>
            </a:r>
            <a:r>
              <a:rPr lang="en-US" altLang="zh-CN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6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Document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492896"/>
            <a:ext cx="6203032" cy="576064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元　音</a:t>
            </a:r>
            <a:br>
              <a:rPr lang="zh-CN" altLang="zh-CN" dirty="0"/>
            </a:br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朦胧中所见的生活</a:t>
            </a:r>
            <a:br>
              <a:rPr lang="zh-CN" altLang="zh-CN" dirty="0"/>
            </a:br>
            <a:r>
              <a:rPr lang="en-US" altLang="zh-CN" b="1" dirty="0"/>
              <a:t>3</a:t>
            </a:r>
            <a:r>
              <a:rPr lang="en-US" altLang="zh-CN" dirty="0"/>
              <a:t>.</a:t>
            </a:r>
            <a:r>
              <a:rPr lang="zh-CN" altLang="zh-CN" dirty="0"/>
              <a:t>恋　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13981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五种元音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不仅有了五种颜色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诗人还进一步展开修辞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调动各种意象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来表现不同颜色带来的不同感觉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的阴暗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的纵情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的静默。在这方面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诗人的想象十分大胆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苍蝇身上的毛茸茸的黑背心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殷红的吐出的血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这样丑怪、残酷的意象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到冰川、牧场、天使这样纯美的意象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诗人的笔触大幅度地跳荡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充分显现了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文字炼金术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的神奇。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这首诗集中地对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作了发挥。它最引人注目之处是诗人为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五大元音赋予了黑、白、红、绿、蓝五种颜色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然后又一一描述了它们的意象、音响、气味和情态。诗人的笔触是那么离奇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而五大元音向阴暗、纯真、哀艳、和平、崇高五种境界的幻变又是那么超现实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以至于把读者引入了一个神秘的王国。这个王国不受理性的统治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洞察者才能知其奥秘。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40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45840" y="1196752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《朦胧中所见的生活》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在大海的黑夜里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穿梭的游鱼便是闪电。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在森林的黑夜里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翻飞的鸟儿便是闪电。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在人体的黑夜里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粼粼的白骨便是闪电。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9512" y="4021204"/>
            <a:ext cx="8712968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在意象的相互推进中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诗歌的内在隐喻巧妙地呈现了出来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开始是对自然现象的发现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粼粼的白骨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一句虽然有点恐怖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但唤起了一种身体的直观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并将读者的注意力从自然世界转向了人的世界。由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组成的世界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由于没有生命和精神的照耀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显得极端昏暗、混沌和贫乏。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穿梭的游鱼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翻飞的鸟儿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粼粼的白骨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积淀了极为丰富的意象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显然是生命的象征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是人类为了自由自在的充满神性的生活应做的不懈努力、应持的乐观态度、应有的坚定信念的暗喻。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22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你一片昏暗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而生活本身就是闪电。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本身照亮了昏暗的世界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并让读者领悟到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人与自然都处在同一种节奏、同一种运动中。生命和生命中最宝贵的东西就是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它击退黑暗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照亮大地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使人类健康的生活从贫乏中丰富地呈现出来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它是光源和动力。有了人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有了人类的简单、自由、充满信心和想象的生活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世界才变得富有价值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值得热爱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生活才还原为本来意义上的生活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内心充满神的踪迹和光芒。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41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3756" y="1276942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《恋人》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她站在我的眼睑上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而她的头发披拂在我的头发中间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她有我手掌的形状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她有我眸子的颜色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她被我的影子所吞没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仿佛一块石头在天上。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艾吕雅是法国超现实主义诗歌的代表性诗人。超现实主义的诗歌更多地具有幻觉性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探索人的下意识世界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自动写作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的主张。这首诗就充分体现出了一种幻觉性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的形象首先被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缩微化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小到能够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站在我的眼睑上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这种想象富于童话色彩。既而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又不断地与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的身体重叠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几乎完全重合在一起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生动地传达了爱人之间的亲密。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30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《元音》中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作者为什么把元音字母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排在最后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按照拉丁字母的排列顺序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五大元音本来应是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兰波把字母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调到最后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是袭用了希腊字母表。希腊字母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发音与拉丁字母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但在字母表中排在最后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常用于象征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。在这一节中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诗人强化一种超越感、崇高感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最后一个元音带给人的感觉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仿佛是天使降临。兰波以此使全诗达到高潮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同时也借此加浓了诗的神秘意味。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《朦胧中所见的生活》写了四个意象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分析它们之间的关系。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这首诗采用了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意象并置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将四幅不同的画面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大海、森林、人体、生活的世界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剪接在一起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形成一种诗意的张力。不仅如此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每一个画面其实也包含着张力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无论是游鱼、鸟儿、白骨、生活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都像一道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撕破了周围的黑暗。在反差中有同一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在前进中有重复。四个意象之间的关系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不是简单的、静态的并置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而是有一种强劲的运动感、推进感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它们之间有相互的铺垫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在相似中又有突然的逆转。如第一诗节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写自然界中的事物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第二诗节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在人体的黑夜里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粼粼的白骨便是闪电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使得诗歌的意义陡然转向人的世界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最后一句戛然而止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点出主题。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《恋人》一诗中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抒情性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的表现手法是怎样相结合的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带来了一种新奇的感受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但没有仅仅止于新奇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抒情性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的良好结合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是此诗成功的关键。尤其是在第二节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的重叠、同一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从外在形象转入了内在感受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的眼睛、梦境都左右了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改变着阳光的颜色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的感受、灵魂完全被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支配。最后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又哭又笑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但说不出原因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恋爱之中复杂的心理感受得到了准确的再现。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01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70080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《元音》赏析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《元音》并不像人们所说的那样玄乎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它只不过是波德莱尔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说在诗歌中的具体运用罢了。波德莱尔认为世间万物之间都存在着一种对应关系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人的内心世界和客观外在世界之间、人的感官之间是可以彼此感应和相通的。兰波在《元音》中通过具体可感的描绘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把形状、色彩、味道、音响和运动等要素交织起来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创造出一种足以适应各种官能的诗歌语言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。《元音》从人们每句言语中都在运用的五大元音出发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通过联觉感应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先导出色彩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从色彩再导出形象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从形象又导出有关的情态、气味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与原来的元音并不相等的音响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嗡嗡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这种联觉超越了人们能共同体验到的经验范围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与自古有之的联觉不同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从古以来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联觉手段在诗中已屡见不鲜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例如中国古诗中的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春意闹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把红杏的色和形化成音响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莺声圆滑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把鸟音化为形态和手感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酸风刺眼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把冷感化为味觉、尖锐的形状和痛感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敲日玻璃声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把视觉的光感化为玻璃的形和声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这类例子不胜枚举。诗人们把视觉、听觉、味觉、触觉、嗅觉等感觉都沟通了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给读者以十分新鲜独特的感受。兰波的《元音》所用手段与此相像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但其区别在于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通常运用的联觉是在生理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心理联觉范围内的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是人人都能体验到的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兰波运用的联觉却超越了生理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心理联觉范围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不是人人都能体验到的。兰波以此赋予象征主义诗歌以神秘的未知的性质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拓展了象征主义的世界。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7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兰波并非在简单罗列和随意搭配声、色、味等要素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而是在展示自己的艺术通感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建立各要素之间的对应关系。高元音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声音明快、轻盈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低元音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平缓低沉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与此相对应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白色和红色明快、轻盈、耀眼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而黑、绿、蓝却平缓、低沉、柔和。白花、雾气、冰川、鲜血、朱唇作用于人的视觉器官而给人的感觉与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作用于人的听觉器官而给人的感觉十分相似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碧海、牧场、黑苍蝇和紫眼睛给人的感觉与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给人的感觉也大致相同。读这种诗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人的感官的确都被调动起来了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同时人也得到了艺术享受。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17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如果说生活素材是米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小说是稀粥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散文则是米饭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诗歌却属酒。只有具有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酿酒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本事的人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才能成为诗人。本单元自主阅读所选三篇诗歌的作者无疑正是具有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酿酒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本事的诗人。通过这三首诗的学习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我们需要继续巩固对象征、通感手法的了解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继续了解意象派诗歌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幻觉性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带来的特殊的表达效果。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837576"/>
              </p:ext>
            </p:extLst>
          </p:nvPr>
        </p:nvGraphicFramePr>
        <p:xfrm>
          <a:off x="441580" y="908720"/>
          <a:ext cx="8128000" cy="267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3838193" imgH="1264004" progId="Word.Document.12">
                  <p:embed/>
                </p:oleObj>
              </mc:Choice>
              <mc:Fallback>
                <p:oleObj name="Document" r:id="rId4" imgW="3838193" imgH="1264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580" y="908720"/>
                        <a:ext cx="8128000" cy="2675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3" y="3429000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(1854—1891),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法国象征主义诗人。他生于法国工业小城沙勒维尔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父母关系不和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家境不富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童年时郁郁寡欢。从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多次外出流浪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去巴黎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到比利时、德国和英国。和比他年长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岁的魏尔伦结交甚密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在诗歌创作和生活方式上都受后者影响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后来关系恶化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魏尔伦甚至开枪打伤了兰波。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年参加了荷兰殖民主义武装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外籍联队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不久退役。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年外出经商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在阿比西尼亚贩运军火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年染病回马赛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不久逝世。主要作品有长诗《醉船》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散文诗集《地狱的一季》《灵光集》等。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奥克塔维奥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帕斯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(1914—1998),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墨西哥诗人、散文家。帕斯的诗歌与散文具有融合欧美、贯通东西、博采众长、独树一帜的特点。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年曾获比利时国际诗歌大奖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年获西班牙塞万提斯文学奖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他的作品充满激情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视野开阔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渗透着感悟的智慧并体现了完美的人道主义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而获得诺贝尔文学奖。重要作品有《太阳石》《假释的自由》《火种》《东山坡》《清晰的过去》《转折》《向下生长的树》。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4924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89834"/>
              </p:ext>
            </p:extLst>
          </p:nvPr>
        </p:nvGraphicFramePr>
        <p:xfrm>
          <a:off x="6928459" y="1628800"/>
          <a:ext cx="1887538" cy="248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6" imgW="898446" imgH="1180169" progId="Word.Document.12">
                  <p:embed/>
                </p:oleObj>
              </mc:Choice>
              <mc:Fallback>
                <p:oleObj name="Document" r:id="rId6" imgW="898446" imgH="1180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28459" y="1628800"/>
                        <a:ext cx="1887538" cy="248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03114" y="1484784"/>
            <a:ext cx="6624736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艾吕雅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(1895—1952),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超现实主义运动的发起人之一。自小身体羸弱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,1912—1914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年在克拉瓦德尔疗养院里开始写诗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深受拉福格的影响。他于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年入伍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先做护士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后上前线。战争生活使他写出了《和平颂》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他认识了查拉、布勒东、阿拉贡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参加了达达主义和超现实主义运动。其后几年相继发表了《兽与人》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、《死于不死》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尤其是《痛苦之都》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显示了他抒情诗人的品质。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艾吕雅认识了尼丝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年与她结婚。爱情使他写出了《当前的生活》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(1932)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、《丰富的眼睛》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(1936)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等诗集。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4659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341357"/>
              </p:ext>
            </p:extLst>
          </p:nvPr>
        </p:nvGraphicFramePr>
        <p:xfrm>
          <a:off x="508000" y="1628800"/>
          <a:ext cx="8128000" cy="4682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6" imgW="3838193" imgH="2211378" progId="Word.Document.12">
                  <p:embed/>
                </p:oleObj>
              </mc:Choice>
              <mc:Fallback>
                <p:oleObj name="Document" r:id="rId6" imgW="3838193" imgH="22113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682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685682" y="1888368"/>
            <a:ext cx="3971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1920" y="1888368"/>
            <a:ext cx="720080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4004" y="1888368"/>
            <a:ext cx="644220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5682" y="2346484"/>
            <a:ext cx="582062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8309" y="2346484"/>
            <a:ext cx="58758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04048" y="2346483"/>
            <a:ext cx="576064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97646" y="2859029"/>
            <a:ext cx="803766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1934" y="3381853"/>
            <a:ext cx="29835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95711" y="4144894"/>
            <a:ext cx="271235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0435" y="4710706"/>
            <a:ext cx="298359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44022" y="4147177"/>
            <a:ext cx="1006406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6400" y="4672722"/>
            <a:ext cx="420974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50189" y="5238049"/>
            <a:ext cx="328195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52471" y="5781767"/>
            <a:ext cx="271235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隐秘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秘密的。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殷红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带黑的红色。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振幅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振动物体离开平衡位置的最大距离。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穿梭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像织布的梭子来回活动。形容来往频繁。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吞没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淹没。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8456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《元音》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元音们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有一天我要泄露你们隐秘的起源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苍蝇身上的毛茸茸的黑背心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围着恶臭嗡嗡旋转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阴暗的海湾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雾气和帐幕的纯真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冰川的傲峰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白的帝王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繁星似的小白花在微颤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殷红的吐出的血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美丽的朱唇边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在怒火中或忏悔的醉态中的笑容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碧海的周期和神奇的振幅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布满牲畜的牧场的和平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那炼金术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刻在勤奋的额上皱纹中的和平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至上的号角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充满奇异刺耳的音波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天体和天使们穿越其间的静默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奥美加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她明亮的紫色的眼睛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9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259</TotalTime>
  <Words>2502</Words>
  <Application>Microsoft Office PowerPoint</Application>
  <PresentationFormat>全屏显示(4:3)</PresentationFormat>
  <Paragraphs>106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1.元　音 2.朦胧中所见的生活 3.恋　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2016-07-14T02:26:07Z</dcterms:modified>
</cp:coreProperties>
</file>