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.xml" ContentType="application/vnd.openxmlformats-officedocument.theme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theme/theme25.xml" ContentType="application/vnd.openxmlformats-officedocument.theme+xml"/>
  <Override PartName="/ppt/theme/theme26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49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8" r:id="rId12"/>
    <p:sldMasterId id="2147483670" r:id="rId13"/>
    <p:sldMasterId id="2147483672" r:id="rId14"/>
    <p:sldMasterId id="2147483674" r:id="rId15"/>
    <p:sldMasterId id="2147483676" r:id="rId16"/>
    <p:sldMasterId id="2147483678" r:id="rId17"/>
    <p:sldMasterId id="2147483680" r:id="rId18"/>
    <p:sldMasterId id="2147483682" r:id="rId19"/>
    <p:sldMasterId id="2147483684" r:id="rId20"/>
    <p:sldMasterId id="2147483686" r:id="rId21"/>
    <p:sldMasterId id="2147483688" r:id="rId22"/>
    <p:sldMasterId id="2147483690" r:id="rId23"/>
    <p:sldMasterId id="2147483692" r:id="rId24"/>
    <p:sldMasterId id="2147483694" r:id="rId25"/>
    <p:sldMasterId id="2147483696" r:id="rId26"/>
  </p:sldMasterIdLst>
  <p:notesMasterIdLst>
    <p:notesMasterId r:id="rId28"/>
  </p:notesMasterIdLst>
  <p:sldIdLst>
    <p:sldId id="309" r:id="rId27"/>
    <p:sldId id="345" r:id="rId29"/>
    <p:sldId id="355" r:id="rId30"/>
    <p:sldId id="346" r:id="rId31"/>
    <p:sldId id="354" r:id="rId32"/>
    <p:sldId id="353" r:id="rId33"/>
    <p:sldId id="350" r:id="rId34"/>
    <p:sldId id="349" r:id="rId35"/>
    <p:sldId id="377" r:id="rId36"/>
    <p:sldId id="363" r:id="rId37"/>
    <p:sldId id="356" r:id="rId38"/>
    <p:sldId id="362" r:id="rId39"/>
    <p:sldId id="364" r:id="rId40"/>
    <p:sldId id="365" r:id="rId41"/>
    <p:sldId id="366" r:id="rId42"/>
  </p:sldIdLst>
  <p:sldSz cx="9144000" cy="6858000" type="screen4x3"/>
  <p:notesSz cx="6858000" cy="9144000"/>
  <p:custDataLst>
    <p:tags r:id="rId46"/>
  </p:custDataLst>
  <p:defaultTextStyle>
    <a:defPPr algn="l" rtl="0" eaLnBrk="1" hangingPunct="1">
      <a:defRPr kumimoji="0" lang="zh-CN"/>
    </a:defPPr>
    <a:lvl1pPr marL="0" indent="0" algn="l" defTabSz="91440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9" d="100"/>
          <a:sy n="69" d="100"/>
        </p:scale>
        <p:origin x="0" y="0"/>
      </p:cViewPr>
      <p:guideLst/>
    </p:cSldViewPr>
  </p:slideViewPr>
  <p:notesViewPr>
    <p:cSldViewPr>
      <p:cViewPr varScale="1">
        <p:scale>
          <a:sx n="10" d="100"/>
          <a:sy n="10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6" Type="http://schemas.openxmlformats.org/officeDocument/2006/relationships/tags" Target="tags/tag33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15.xml"/><Relationship Id="rId41" Type="http://schemas.openxmlformats.org/officeDocument/2006/relationships/slide" Target="slides/slide14.xml"/><Relationship Id="rId40" Type="http://schemas.openxmlformats.org/officeDocument/2006/relationships/slide" Target="slides/slide1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12.xml"/><Relationship Id="rId38" Type="http://schemas.openxmlformats.org/officeDocument/2006/relationships/slide" Target="slides/slide11.xml"/><Relationship Id="rId37" Type="http://schemas.openxmlformats.org/officeDocument/2006/relationships/slide" Target="slides/slide10.xml"/><Relationship Id="rId36" Type="http://schemas.openxmlformats.org/officeDocument/2006/relationships/slide" Target="slides/slide9.xml"/><Relationship Id="rId35" Type="http://schemas.openxmlformats.org/officeDocument/2006/relationships/slide" Target="slides/slide8.xml"/><Relationship Id="rId34" Type="http://schemas.openxmlformats.org/officeDocument/2006/relationships/slide" Target="slides/slide7.xml"/><Relationship Id="rId33" Type="http://schemas.openxmlformats.org/officeDocument/2006/relationships/slide" Target="slides/slide6.xml"/><Relationship Id="rId32" Type="http://schemas.openxmlformats.org/officeDocument/2006/relationships/slide" Target="slides/slide5.xml"/><Relationship Id="rId31" Type="http://schemas.openxmlformats.org/officeDocument/2006/relationships/slide" Target="slides/slide4.xml"/><Relationship Id="rId30" Type="http://schemas.openxmlformats.org/officeDocument/2006/relationships/slide" Target="slides/slide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1.xml"/><Relationship Id="rId26" Type="http://schemas.openxmlformats.org/officeDocument/2006/relationships/slideMaster" Target="slideMasters/slideMaster25.xml"/><Relationship Id="rId25" Type="http://schemas.openxmlformats.org/officeDocument/2006/relationships/slideMaster" Target="slideMasters/slideMaster24.xml"/><Relationship Id="rId24" Type="http://schemas.openxmlformats.org/officeDocument/2006/relationships/slideMaster" Target="slideMasters/slideMaster23.xml"/><Relationship Id="rId23" Type="http://schemas.openxmlformats.org/officeDocument/2006/relationships/slideMaster" Target="slideMasters/slideMaster22.xml"/><Relationship Id="rId22" Type="http://schemas.openxmlformats.org/officeDocument/2006/relationships/slideMaster" Target="slideMasters/slideMaster21.xml"/><Relationship Id="rId21" Type="http://schemas.openxmlformats.org/officeDocument/2006/relationships/slideMaster" Target="slideMasters/slideMaster20.xml"/><Relationship Id="rId20" Type="http://schemas.openxmlformats.org/officeDocument/2006/relationships/slideMaster" Target="slideMasters/slideMaster19.xml"/><Relationship Id="rId2" Type="http://schemas.openxmlformats.org/officeDocument/2006/relationships/theme" Target="theme/theme1.xml"/><Relationship Id="rId19" Type="http://schemas.openxmlformats.org/officeDocument/2006/relationships/slideMaster" Target="slideMasters/slideMaster18.xml"/><Relationship Id="rId18" Type="http://schemas.openxmlformats.org/officeDocument/2006/relationships/slideMaster" Target="slideMasters/slideMaster17.xml"/><Relationship Id="rId17" Type="http://schemas.openxmlformats.org/officeDocument/2006/relationships/slideMaster" Target="slideMasters/slideMaster16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6.xml"/><Relationship Id="rId6" Type="http://schemas.openxmlformats.org/officeDocument/2006/relationships/tags" Target="../tags/tag330.xml"/><Relationship Id="rId5" Type="http://schemas.openxmlformats.org/officeDocument/2006/relationships/tags" Target="../tags/tag329.xml"/><Relationship Id="rId4" Type="http://schemas.openxmlformats.org/officeDocument/2006/relationships/tags" Target="../tags/tag328.xml"/><Relationship Id="rId3" Type="http://schemas.openxmlformats.org/officeDocument/2006/relationships/tags" Target="../tags/tag327.xml"/><Relationship Id="rId2" Type="http://schemas.openxmlformats.org/officeDocument/2006/relationships/tags" Target="../tags/tag326.xml"/><Relationship Id="rId1" Type="http://schemas.openxmlformats.org/officeDocument/2006/relationships/tags" Target="../tags/tag32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1986" name="页眉占位符 1"/>
          <p:cNvSpPr/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t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endParaRPr lang="zh-CN" altLang="en-US" sz="1200"/>
          </a:p>
        </p:txBody>
      </p:sp>
      <p:sp>
        <p:nvSpPr>
          <p:cNvPr id="41987" name="日期占位符 2"/>
          <p:cNvSpPr/>
          <p:nvPr>
            <p:ph type="dt" idx="2"/>
            <p:custDataLst>
              <p:tags r:id="rId2"/>
            </p:custDataLst>
          </p:nvPr>
        </p:nvSpPr>
        <p:spPr>
          <a:xfrm>
            <a:off x="3884612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t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A23C86B9-FB6D-4FAA-AE66-E7CE9EF8486E}" type="datetime1">
              <a:rPr lang="zh-CN" altLang="en-US" sz="1200"/>
            </a:fld>
            <a:endParaRPr lang="zh-CN" altLang="en-US" sz="1200"/>
          </a:p>
        </p:txBody>
      </p:sp>
      <p:sp>
        <p:nvSpPr>
          <p:cNvPr id="41988" name="幻灯片图像占位符 3"/>
          <p:cNvSpPr/>
          <p:nvPr>
            <p:ph type="sldImg" idx="5"/>
            <p:custDataLst>
              <p:tags r:id="rId3"/>
            </p:custDataLst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bevel/>
          </a:ln>
        </p:spPr>
      </p:sp>
      <p:sp>
        <p:nvSpPr>
          <p:cNvPr id="41989" name="备注占位符 4"/>
          <p:cNvSpPr/>
          <p:nvPr>
            <p:ph type="body" sz="quarter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 Light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 Light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 Light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 Light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 Light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41990" name="页脚占位符 5"/>
          <p:cNvSpPr/>
          <p:nvPr>
            <p:ph type="ftr" sz="quarter" idx="3"/>
            <p:custDataLst>
              <p:tags r:id="rId5"/>
            </p:custDataLst>
          </p:nvPr>
        </p:nvSpPr>
        <p:spPr>
          <a:xfrm>
            <a:off x="0" y="8685212"/>
            <a:ext cx="2971800" cy="458788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b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41991" name="灯片编号占位符 6"/>
          <p:cNvSpPr/>
          <p:nvPr>
            <p:ph type="sldNum" sz="quarter" idx="4"/>
            <p:custDataLst>
              <p:tags r:id="rId6"/>
            </p:custDataLst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b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C4C992F1-E0F3-4ED9-8BCD-715CDA48F99C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308.xml"/><Relationship Id="rId4" Type="http://schemas.openxmlformats.org/officeDocument/2006/relationships/tags" Target="../tags/tag307.xml"/><Relationship Id="rId3" Type="http://schemas.openxmlformats.org/officeDocument/2006/relationships/tags" Target="../tags/tag30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/>
          <p:nvPr>
            <p:ph type="sldImg"/>
            <p:custDataLst>
              <p:tags r:id="rId3"/>
            </p:custDataLst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43011" name="备注占位符 2"/>
          <p:cNvSpPr/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91440" tIns="45720" rIns="91440" bIns="45720" anchor="t" anchorCtr="0"/>
          <a:lstStyle>
            <a:lvl1pPr marL="0" indent="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 Light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 Light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 Light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 Light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 Light" charset="0"/>
              </a:defRPr>
            </a:lvl5pPr>
          </a:lstStyle>
          <a:p>
            <a:pPr marL="0" lv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1200">
              <a:solidFill>
                <a:schemeClr val="tx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012" name="灯片编号占位符 3"/>
          <p:cNvSpPr/>
          <p:nvPr>
            <p:ph type="sldNum"/>
            <p:custDataLst>
              <p:tags r:id="rId5"/>
            </p:custDataLst>
          </p:nvPr>
        </p:nvSpPr>
        <p:spPr>
          <a:xfrm>
            <a:off x="3884612" y="8685212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/>
            <a:fld id="{1A166963-8188-4E79-895A-0F15B8F841CB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63.xml"/><Relationship Id="rId5" Type="http://schemas.openxmlformats.org/officeDocument/2006/relationships/tags" Target="../tags/tag162.xml"/><Relationship Id="rId4" Type="http://schemas.openxmlformats.org/officeDocument/2006/relationships/tags" Target="../tags/tag161.xml"/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tags" Target="../tags/tag177.xml"/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191.xml"/><Relationship Id="rId5" Type="http://schemas.openxmlformats.org/officeDocument/2006/relationships/tags" Target="../tags/tag190.xml"/><Relationship Id="rId4" Type="http://schemas.openxmlformats.org/officeDocument/2006/relationships/tags" Target="../tags/tag189.xml"/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211.xml"/><Relationship Id="rId5" Type="http://schemas.openxmlformats.org/officeDocument/2006/relationships/tags" Target="../tags/tag210.xml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222.xml"/><Relationship Id="rId6" Type="http://schemas.openxmlformats.org/officeDocument/2006/relationships/tags" Target="../tags/tag221.xml"/><Relationship Id="rId5" Type="http://schemas.openxmlformats.org/officeDocument/2006/relationships/tags" Target="../tags/tag220.xml"/><Relationship Id="rId4" Type="http://schemas.openxmlformats.org/officeDocument/2006/relationships/tags" Target="../tags/tag219.xml"/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235.xml"/><Relationship Id="rId8" Type="http://schemas.openxmlformats.org/officeDocument/2006/relationships/tags" Target="../tags/tag234.xml"/><Relationship Id="rId7" Type="http://schemas.openxmlformats.org/officeDocument/2006/relationships/tags" Target="../tags/tag233.xml"/><Relationship Id="rId6" Type="http://schemas.openxmlformats.org/officeDocument/2006/relationships/tags" Target="../tags/tag232.xml"/><Relationship Id="rId5" Type="http://schemas.openxmlformats.org/officeDocument/2006/relationships/tags" Target="../tags/tag231.xml"/><Relationship Id="rId4" Type="http://schemas.openxmlformats.org/officeDocument/2006/relationships/tags" Target="../tags/tag230.xml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252.xml"/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" Type="http://schemas.openxmlformats.org/officeDocument/2006/relationships/slideMaster" Target="../slideMasters/slideMaster21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tags" Target="../tags/tag265.xml"/><Relationship Id="rId6" Type="http://schemas.openxmlformats.org/officeDocument/2006/relationships/tags" Target="../tags/tag264.xml"/><Relationship Id="rId5" Type="http://schemas.openxmlformats.org/officeDocument/2006/relationships/tags" Target="../tags/tag263.xml"/><Relationship Id="rId4" Type="http://schemas.openxmlformats.org/officeDocument/2006/relationships/tags" Target="../tags/tag262.xml"/><Relationship Id="rId3" Type="http://schemas.openxmlformats.org/officeDocument/2006/relationships/tags" Target="../tags/tag261.xml"/><Relationship Id="rId2" Type="http://schemas.openxmlformats.org/officeDocument/2006/relationships/tags" Target="../tags/tag260.xml"/><Relationship Id="rId1" Type="http://schemas.openxmlformats.org/officeDocument/2006/relationships/slideMaster" Target="../slideMasters/slideMaster22.xml"/></Relationships>
</file>

<file path=ppt/slideLayouts/_rels/slideLayout23.xml.rels><?xml version="1.0" encoding="UTF-8" standalone="yes"?>
<Relationships xmlns="http://schemas.openxmlformats.org/package/2006/relationships"><Relationship Id="rId7" Type="http://schemas.openxmlformats.org/officeDocument/2006/relationships/tags" Target="../tags/tag276.xml"/><Relationship Id="rId6" Type="http://schemas.openxmlformats.org/officeDocument/2006/relationships/tags" Target="../tags/tag275.xml"/><Relationship Id="rId5" Type="http://schemas.openxmlformats.org/officeDocument/2006/relationships/tags" Target="../tags/tag274.xml"/><Relationship Id="rId4" Type="http://schemas.openxmlformats.org/officeDocument/2006/relationships/tags" Target="../tags/tag273.xml"/><Relationship Id="rId3" Type="http://schemas.openxmlformats.org/officeDocument/2006/relationships/tags" Target="../tags/tag272.xml"/><Relationship Id="rId2" Type="http://schemas.openxmlformats.org/officeDocument/2006/relationships/tags" Target="../tags/tag271.xml"/><Relationship Id="rId1" Type="http://schemas.openxmlformats.org/officeDocument/2006/relationships/slideMaster" Target="../slideMasters/slideMaster23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286.xml"/><Relationship Id="rId5" Type="http://schemas.openxmlformats.org/officeDocument/2006/relationships/tags" Target="../tags/tag285.xml"/><Relationship Id="rId4" Type="http://schemas.openxmlformats.org/officeDocument/2006/relationships/tags" Target="../tags/tag284.xml"/><Relationship Id="rId3" Type="http://schemas.openxmlformats.org/officeDocument/2006/relationships/tags" Target="../tags/tag283.xml"/><Relationship Id="rId2" Type="http://schemas.openxmlformats.org/officeDocument/2006/relationships/tags" Target="../tags/tag282.xml"/><Relationship Id="rId1" Type="http://schemas.openxmlformats.org/officeDocument/2006/relationships/slideMaster" Target="../slideMasters/slideMaster24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296.xml"/><Relationship Id="rId5" Type="http://schemas.openxmlformats.org/officeDocument/2006/relationships/tags" Target="../tags/tag295.xml"/><Relationship Id="rId4" Type="http://schemas.openxmlformats.org/officeDocument/2006/relationships/tags" Target="../tags/tag294.xml"/><Relationship Id="rId3" Type="http://schemas.openxmlformats.org/officeDocument/2006/relationships/tags" Target="../tags/tag293.xml"/><Relationship Id="rId2" Type="http://schemas.openxmlformats.org/officeDocument/2006/relationships/tags" Target="../tags/tag292.xml"/><Relationship Id="rId1" Type="http://schemas.openxmlformats.org/officeDocument/2006/relationships/slideMaster" Target="../slideMasters/slideMaster25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Date Placeholder 3"/>
          <p:cNvSpPr/>
          <p:nvPr>
            <p:ph type="dt" sz="half" idx="10"/>
            <p:custDataLst>
              <p:tags r:id="rId2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AEE1BA28-431E-4BE9-A96B-28F97F065FDD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2" name="Footer Placeholder 4"/>
          <p:cNvSpPr/>
          <p:nvPr>
            <p:ph type="ftr" sz="quarter" idx="11"/>
            <p:custDataLst>
              <p:tags r:id="rId3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3" name="Slide Number Placeholder 5"/>
          <p:cNvSpPr/>
          <p:nvPr>
            <p:ph type="sldNum" sz="quarter" idx="12"/>
            <p:custDataLst>
              <p:tags r:id="rId4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7F8DDC4-A85B-4744-9135-5445634F5301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29841" y="711200"/>
            <a:ext cx="3196800" cy="1600200"/>
          </a:xfrm>
        </p:spPr>
        <p:txBody>
          <a:bodyPr anchor="t" anchorCtr="0">
            <a:normAutofit/>
          </a:bodyPr>
          <a:lstStyle>
            <a:lvl1pPr>
              <a:defRPr sz="3200"/>
            </a:lvl1pPr>
          </a:lstStyle>
          <a:p>
            <a:pPr fontAlgn="auto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单击此处编辑标题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  <p:custDataLst>
              <p:tags r:id="rId3"/>
            </p:custDataLst>
          </p:nvPr>
        </p:nvSpPr>
        <p:spPr>
          <a:xfrm>
            <a:off x="4014391" y="733425"/>
            <a:ext cx="46278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图片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0" name="Date Placeholder 3"/>
          <p:cNvSpPr/>
          <p:nvPr>
            <p:ph type="dt" sz="half" idx="10"/>
            <p:custDataLst>
              <p:tags r:id="rId5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D0E58C6E-E032-4A6B-8140-8E951B729162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5" name="Footer Placeholder 4"/>
          <p:cNvSpPr/>
          <p:nvPr>
            <p:ph type="ftr" sz="quarter" idx="11"/>
            <p:custDataLst>
              <p:tags r:id="rId6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6" name="Slide Number Placeholder 5"/>
          <p:cNvSpPr/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ED8DB282-0B2F-4211-AA0B-2DCF6269D7A2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&#10;文本"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522028" y="365125"/>
            <a:ext cx="993322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auto"/>
            <a:r>
              <a:rPr kumimoji="0" lang="zh-CN" altLang="en-US" sz="27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7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0" y="365125"/>
            <a:ext cx="6740978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0" name="Date Placeholder 3"/>
          <p:cNvSpPr/>
          <p:nvPr>
            <p:ph type="dt" sz="half" idx="10"/>
            <p:custDataLst>
              <p:tags r:id="rId4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D0E58C6E-E032-4A6B-8140-8E951B729162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4" name="Footer Placeholder 4"/>
          <p:cNvSpPr/>
          <p:nvPr>
            <p:ph type="ftr" sz="quarter" idx="11"/>
            <p:custDataLst>
              <p:tags r:id="rId5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5" name="Slide Number Placeholder 5"/>
          <p:cNvSpPr/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ED8DB282-0B2F-4211-AA0B-2DCF6269D7A2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spTree>
      <p:nvGrpSpPr>
        <p:cNvPr id="1" name=""/>
        <p:cNvGrpSpPr/>
        <p:nvPr/>
      </p:nvGrpSpPr>
      <p:grpSpPr/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28650" y="529068"/>
            <a:ext cx="7886700" cy="557509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0" name="Date Placeholder 3"/>
          <p:cNvSpPr/>
          <p:nvPr>
            <p:ph type="dt" sz="half" idx="14"/>
            <p:custDataLst>
              <p:tags r:id="rId3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D0E58C6E-E032-4A6B-8140-8E951B729162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2" name="Footer Placeholder 4"/>
          <p:cNvSpPr/>
          <p:nvPr>
            <p:ph type="ftr" sz="quarter" idx="15"/>
            <p:custDataLst>
              <p:tags r:id="rId4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3" name="Slide Number Placeholder 5"/>
          <p:cNvSpPr/>
          <p:nvPr>
            <p:ph type="sldNum" sz="quarter" idx="16"/>
            <p:custDataLst>
              <p:tags r:id="rId5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ED8DB282-0B2F-4211-AA0B-2DCF6269D7A2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00100" y="694656"/>
            <a:ext cx="7715250" cy="653295"/>
          </a:xfrm>
        </p:spPr>
        <p:txBody>
          <a:bodyPr>
            <a:normAutofit/>
          </a:bodyPr>
          <a:lstStyle>
            <a:lvl1pPr>
              <a:defRPr sz="2700"/>
            </a:lvl1pPr>
          </a:lstStyle>
          <a:p>
            <a:pPr fontAlgn="auto"/>
            <a:r>
              <a:rPr kumimoji="0" lang="zh-CN" altLang="en-US" sz="27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en-US" altLang="en-US" sz="27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3" name="内容占位符 12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628650" y="1678966"/>
            <a:ext cx="7886700" cy="4554537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0" name="Date Placeholder 3"/>
          <p:cNvSpPr/>
          <p:nvPr>
            <p:ph type="dt" sz="half" idx="14"/>
            <p:custDataLst>
              <p:tags r:id="rId4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D0E58C6E-E032-4A6B-8140-8E951B729162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3" name="Footer Placeholder 4"/>
          <p:cNvSpPr/>
          <p:nvPr>
            <p:ph type="ftr" sz="quarter" idx="15"/>
            <p:custDataLst>
              <p:tags r:id="rId5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4" name="Slide Number Placeholder 5"/>
          <p:cNvSpPr/>
          <p:nvPr>
            <p:ph type="sldNum" sz="quarter" idx="16"/>
            <p:custDataLst>
              <p:tags r:id="rId6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ED8DB282-0B2F-4211-AA0B-2DCF6269D7A2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500063"/>
            <a:ext cx="7886700" cy="1011237"/>
          </a:xfrm>
        </p:spPr>
        <p:txBody>
          <a:bodyPr/>
          <a:lstStyle/>
          <a:p>
            <a:pPr fontAlgn="auto"/>
            <a:r>
              <a:rPr kumimoji="0" lang="en-US" altLang="en-US" sz="3000" b="0" i="0" u="none" strike="noStrike" kern="1200" cap="none" spc="0" normalizeH="0" baseline="0" noProof="1">
                <a:uLnTx/>
                <a:uFillTx/>
              </a:rPr>
              <a:t>Click to edit Master title style</a:t>
            </a:r>
            <a:endParaRPr kumimoji="0" lang="en-US" altLang="en-US" sz="3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8650" y="1698625"/>
            <a:ext cx="7886700" cy="4483100"/>
          </a:xfrm>
        </p:spPr>
        <p:txBody>
          <a:bodyPr/>
          <a:lstStyle/>
          <a:p>
            <a:pPr lvl="0" fontAlgn="auto"/>
            <a:r>
              <a:rPr kumimoji="0" lang="en-US" altLang="en-US" sz="2400" b="0" i="0" u="none" strike="noStrike" kern="1200" cap="none" spc="0" normalizeH="0" baseline="0" noProof="1">
                <a:uLnTx/>
                <a:uFillTx/>
              </a:rPr>
              <a:t>Click to edit Master text styles</a:t>
            </a:r>
            <a:endParaRPr kumimoji="0" lang="en-US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en-US" altLang="en-US" sz="2000" b="0" i="0" u="none" strike="noStrike" kern="1200" cap="none" spc="0" normalizeH="0" baseline="0" noProof="1">
                <a:uLnTx/>
                <a:uFillTx/>
              </a:rPr>
              <a:t>Second level</a:t>
            </a:r>
            <a:endParaRPr kumimoji="0" lang="en-US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en-US" altLang="en-US" sz="1800" b="0" i="0" u="none" strike="noStrike" kern="1200" cap="none" spc="0" normalizeH="0" baseline="0" noProof="1">
                <a:uLnTx/>
                <a:uFillTx/>
              </a:rPr>
              <a:t>Third level</a:t>
            </a:r>
            <a:endParaRPr kumimoji="0" lang="en-US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en-US" altLang="en-US" sz="1800" b="0" i="0" u="none" strike="noStrike" kern="1200" cap="none" spc="0" normalizeH="0" baseline="0" noProof="1">
                <a:uLnTx/>
                <a:uFillTx/>
              </a:rPr>
              <a:t>Fourth level</a:t>
            </a:r>
            <a:endParaRPr kumimoji="0" lang="en-US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en-US" altLang="en-US" sz="1800" b="0" i="0" u="none" strike="noStrike" kern="1200" cap="none" spc="0" normalizeH="0" baseline="0" noProof="1">
                <a:uLnTx/>
                <a:uFillTx/>
              </a:rPr>
              <a:t>Fifth level</a:t>
            </a:r>
            <a:endParaRPr kumimoji="0" lang="en-US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0" name="Date Placeholder 3"/>
          <p:cNvSpPr/>
          <p:nvPr>
            <p:ph type="dt" sz="half" idx="10"/>
            <p:custDataLst>
              <p:tags r:id="rId4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D0E58C6E-E032-4A6B-8140-8E951B729162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4" name="Footer Placeholder 4"/>
          <p:cNvSpPr/>
          <p:nvPr>
            <p:ph type="ftr" sz="quarter" idx="11"/>
            <p:custDataLst>
              <p:tags r:id="rId5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5" name="Slide Number Placeholder 5"/>
          <p:cNvSpPr/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ED8DB282-0B2F-4211-AA0B-2DCF6269D7A2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99">
        <p14:warp dir="in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19" y="2130527"/>
            <a:ext cx="7772603" cy="1470093"/>
          </a:xfrm>
        </p:spPr>
        <p:txBody>
          <a:bodyPr/>
          <a:lstStyle/>
          <a:p>
            <a:pPr fontAlgn="auto"/>
            <a:r>
              <a:rPr kumimoji="0" lang="en-US" sz="4425" b="0" i="0" u="none" strike="noStrike" kern="1200" cap="none" spc="0" normalizeH="0" baseline="0" noProof="1">
                <a:uLnTx/>
                <a:uFillTx/>
              </a:rPr>
              <a:t>Click to edit Master title style</a:t>
            </a:r>
            <a:endParaRPr kumimoji="0" 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371637" y="3886380"/>
            <a:ext cx="6400967" cy="175268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1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kumimoji="0" lang="en-US" sz="3225" b="0" i="0" u="none" strike="noStrike" kern="1200" cap="none" spc="0" normalizeH="0" baseline="0" noProof="1">
                <a:uLnTx/>
                <a:uFillTx/>
              </a:rPr>
              <a:t>Click to edit Master subtitle style</a:t>
            </a:r>
            <a:endParaRPr kumimoji="0" lang="en-US" sz="3225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0" name="Date Placeholder 3"/>
          <p:cNvSpPr/>
          <p:nvPr>
            <p:ph type="dt" sz="half" idx="10"/>
            <p:custDataLst>
              <p:tags r:id="rId4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AEE1BA28-431E-4BE9-A96B-28F97F065FDD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4" name="Footer Placeholder 4"/>
          <p:cNvSpPr/>
          <p:nvPr>
            <p:ph type="ftr" sz="quarter" idx="11"/>
            <p:custDataLst>
              <p:tags r:id="rId5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5" name="Slide Number Placeholder 5"/>
          <p:cNvSpPr/>
          <p:nvPr>
            <p:ph type="sldNum" sz="quarter" idx="12"/>
            <p:custDataLst>
              <p:tags r:id="rId6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7F8DDC4-A85B-4744-9135-5445634F5301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auto"/>
            <a:r>
              <a:rPr kumimoji="0" lang="en-US" sz="4425" b="0" i="0" u="none" strike="noStrike" kern="1200" cap="none" spc="0" normalizeH="0" baseline="0" noProof="1">
                <a:uLnTx/>
                <a:uFillTx/>
              </a:rPr>
              <a:t>Click to edit Master title style</a:t>
            </a:r>
            <a:endParaRPr kumimoji="0" 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 fontAlgn="auto"/>
            <a:r>
              <a:rPr kumimoji="0" lang="en-US" sz="3225" b="0" i="0" u="none" strike="noStrike" kern="1200" cap="none" spc="0" normalizeH="0" baseline="0" noProof="1">
                <a:uLnTx/>
                <a:uFillTx/>
              </a:rPr>
              <a:t>Click to edit Master text styles</a:t>
            </a:r>
            <a:endParaRPr kumimoji="0" lang="en-US" sz="3225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en-US" sz="2850" b="0" i="0" u="none" strike="noStrike" kern="1200" cap="none" spc="0" normalizeH="0" baseline="0" noProof="1">
                <a:uLnTx/>
                <a:uFillTx/>
              </a:rPr>
              <a:t>Second level</a:t>
            </a:r>
            <a:endParaRPr kumimoji="0" lang="en-US" sz="2850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en-US" sz="2400" b="0" i="0" u="none" strike="noStrike" kern="1200" cap="none" spc="0" normalizeH="0" baseline="0" noProof="1">
                <a:uLnTx/>
                <a:uFillTx/>
              </a:rPr>
              <a:t>Third level</a:t>
            </a:r>
            <a:endParaRPr kumimoji="0" 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en-US" sz="2025" b="0" i="0" u="none" strike="noStrike" kern="1200" cap="none" spc="0" normalizeH="0" baseline="0" noProof="1">
                <a:uLnTx/>
                <a:uFillTx/>
              </a:rPr>
              <a:t>Fourth level</a:t>
            </a:r>
            <a:endParaRPr kumimoji="0" lang="en-US" sz="2025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en-US" sz="2025" b="0" i="0" u="none" strike="noStrike" kern="1200" cap="none" spc="0" normalizeH="0" baseline="0" noProof="1">
                <a:uLnTx/>
                <a:uFillTx/>
              </a:rPr>
              <a:t>Fifth level</a:t>
            </a:r>
            <a:endParaRPr kumimoji="0" lang="en-US" sz="2025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0" name="Date Placeholder 3"/>
          <p:cNvSpPr/>
          <p:nvPr>
            <p:ph type="dt" sz="half" idx="10"/>
            <p:custDataLst>
              <p:tags r:id="rId4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AEE1BA28-431E-4BE9-A96B-28F97F065FDD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4" name="Footer Placeholder 4"/>
          <p:cNvSpPr/>
          <p:nvPr>
            <p:ph type="ftr" sz="quarter" idx="11"/>
            <p:custDataLst>
              <p:tags r:id="rId5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5" name="Slide Number Placeholder 5"/>
          <p:cNvSpPr/>
          <p:nvPr>
            <p:ph type="sldNum" sz="quarter" idx="12"/>
            <p:custDataLst>
              <p:tags r:id="rId6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7F8DDC4-A85B-4744-9135-5445634F5301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22333" y="4407107"/>
            <a:ext cx="7772603" cy="1362138"/>
          </a:xfrm>
        </p:spPr>
        <p:txBody>
          <a:bodyPr anchor="t"/>
          <a:lstStyle>
            <a:lvl1pPr algn="l">
              <a:defRPr sz="4050" b="1" cap="all"/>
            </a:lvl1pPr>
          </a:lstStyle>
          <a:p>
            <a:pPr fontAlgn="auto"/>
            <a:r>
              <a:rPr kumimoji="0" lang="en-US" sz="4050" b="1" i="0" u="none" strike="noStrike" kern="1200" cap="all" spc="0" normalizeH="0" baseline="0" noProof="1">
                <a:uLnTx/>
                <a:uFillTx/>
              </a:rPr>
              <a:t>Click to edit Master title style</a:t>
            </a:r>
            <a:endParaRPr kumimoji="0" lang="en-US" sz="4050" b="1" i="0" u="none" strike="noStrike" kern="1200" cap="all" spc="0" normalizeH="0" baseline="0" noProof="1">
              <a:uLnTx/>
              <a:uFillTx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722333" y="2906849"/>
            <a:ext cx="7772603" cy="1500256"/>
          </a:xfrm>
        </p:spPr>
        <p:txBody>
          <a:bodyPr anchor="b"/>
          <a:lstStyle>
            <a:lvl1pPr marL="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286635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3201035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658235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kumimoji="0" lang="en-US" sz="2025" b="0" i="0" u="none" strike="noStrike" kern="1200" cap="none" spc="0" normalizeH="0" baseline="0" noProof="1">
                <a:uLnTx/>
                <a:uFillTx/>
              </a:rPr>
              <a:t>Click to edit Master text styles</a:t>
            </a:r>
            <a:endParaRPr kumimoji="0" lang="en-US" sz="2025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0" name="Date Placeholder 3"/>
          <p:cNvSpPr/>
          <p:nvPr>
            <p:ph type="dt" sz="half" idx="10"/>
            <p:custDataLst>
              <p:tags r:id="rId4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AEE1BA28-431E-4BE9-A96B-28F97F065FDD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4" name="Footer Placeholder 4"/>
          <p:cNvSpPr/>
          <p:nvPr>
            <p:ph type="ftr" sz="quarter" idx="11"/>
            <p:custDataLst>
              <p:tags r:id="rId5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5" name="Slide Number Placeholder 5"/>
          <p:cNvSpPr/>
          <p:nvPr>
            <p:ph type="sldNum" sz="quarter" idx="12"/>
            <p:custDataLst>
              <p:tags r:id="rId6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7F8DDC4-A85B-4744-9135-5445634F5301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auto"/>
            <a:r>
              <a:rPr kumimoji="0" lang="en-US" sz="4425" b="0" i="0" u="none" strike="noStrike" kern="1200" cap="none" spc="0" normalizeH="0" baseline="0" noProof="1">
                <a:uLnTx/>
                <a:uFillTx/>
              </a:rPr>
              <a:t>Click to edit Master title style</a:t>
            </a:r>
            <a:endParaRPr kumimoji="0" 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7213" y="1600276"/>
            <a:ext cx="4038705" cy="4526173"/>
          </a:xfrm>
        </p:spPr>
        <p:txBody>
          <a:bodyPr/>
          <a:lstStyle>
            <a:lvl1pPr>
              <a:defRPr sz="2850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kumimoji="0" lang="en-US" sz="2850" b="0" i="0" u="none" strike="noStrike" kern="1200" cap="none" spc="0" normalizeH="0" baseline="0" noProof="1">
                <a:uLnTx/>
                <a:uFillTx/>
              </a:rPr>
              <a:t>Click to edit Master text styles</a:t>
            </a:r>
            <a:endParaRPr kumimoji="0" lang="en-US" sz="2850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en-US" sz="2400" b="0" i="0" u="none" strike="noStrike" kern="1200" cap="none" spc="0" normalizeH="0" baseline="0" noProof="1">
                <a:uLnTx/>
                <a:uFillTx/>
              </a:rPr>
              <a:t>Second level</a:t>
            </a:r>
            <a:endParaRPr kumimoji="0" 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en-US" sz="2025" b="0" i="0" u="none" strike="noStrike" kern="1200" cap="none" spc="0" normalizeH="0" baseline="0" noProof="1">
                <a:uLnTx/>
                <a:uFillTx/>
              </a:rPr>
              <a:t>Third level</a:t>
            </a:r>
            <a:endParaRPr kumimoji="0" lang="en-US" sz="2025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en-US" sz="1800" b="0" i="0" u="none" strike="noStrike" kern="1200" cap="none" spc="0" normalizeH="0" baseline="0" noProof="1">
                <a:uLnTx/>
                <a:uFillTx/>
              </a:rPr>
              <a:t>Fourth level</a:t>
            </a:r>
            <a:endParaRPr kumimoji="0" 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en-US" sz="1800" b="0" i="0" u="none" strike="noStrike" kern="1200" cap="none" spc="0" normalizeH="0" baseline="0" noProof="1">
                <a:uLnTx/>
                <a:uFillTx/>
              </a:rPr>
              <a:t>Fifth level</a:t>
            </a:r>
            <a:endParaRPr kumimoji="0" 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48322" y="1600276"/>
            <a:ext cx="4038705" cy="4526173"/>
          </a:xfrm>
        </p:spPr>
        <p:txBody>
          <a:bodyPr/>
          <a:lstStyle>
            <a:lvl1pPr>
              <a:defRPr sz="2850"/>
            </a:lvl1pPr>
            <a:lvl2pPr>
              <a:defRPr sz="2400"/>
            </a:lvl2pPr>
            <a:lvl3pPr>
              <a:defRPr sz="2025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kumimoji="0" lang="en-US" sz="2850" b="0" i="0" u="none" strike="noStrike" kern="1200" cap="none" spc="0" normalizeH="0" baseline="0" noProof="1">
                <a:uLnTx/>
                <a:uFillTx/>
              </a:rPr>
              <a:t>Click to edit Master text styles</a:t>
            </a:r>
            <a:endParaRPr kumimoji="0" lang="en-US" sz="2850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en-US" sz="2400" b="0" i="0" u="none" strike="noStrike" kern="1200" cap="none" spc="0" normalizeH="0" baseline="0" noProof="1">
                <a:uLnTx/>
                <a:uFillTx/>
              </a:rPr>
              <a:t>Second level</a:t>
            </a:r>
            <a:endParaRPr kumimoji="0" 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en-US" sz="2025" b="0" i="0" u="none" strike="noStrike" kern="1200" cap="none" spc="0" normalizeH="0" baseline="0" noProof="1">
                <a:uLnTx/>
                <a:uFillTx/>
              </a:rPr>
              <a:t>Third level</a:t>
            </a:r>
            <a:endParaRPr kumimoji="0" lang="en-US" sz="2025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en-US" sz="1800" b="0" i="0" u="none" strike="noStrike" kern="1200" cap="none" spc="0" normalizeH="0" baseline="0" noProof="1">
                <a:uLnTx/>
                <a:uFillTx/>
              </a:rPr>
              <a:t>Fourth level</a:t>
            </a:r>
            <a:endParaRPr kumimoji="0" 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en-US" sz="1800" b="0" i="0" u="none" strike="noStrike" kern="1200" cap="none" spc="0" normalizeH="0" baseline="0" noProof="1">
                <a:uLnTx/>
                <a:uFillTx/>
              </a:rPr>
              <a:t>Fifth level</a:t>
            </a:r>
            <a:endParaRPr kumimoji="0" 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0" name="Date Placeholder 3"/>
          <p:cNvSpPr/>
          <p:nvPr>
            <p:ph type="dt" sz="half" idx="10"/>
            <p:custDataLst>
              <p:tags r:id="rId5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AEE1BA28-431E-4BE9-A96B-28F97F065FDD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5" name="Footer Placeholder 4"/>
          <p:cNvSpPr/>
          <p:nvPr>
            <p:ph type="ftr" sz="quarter" idx="11"/>
            <p:custDataLst>
              <p:tags r:id="rId6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6" name="Slide Number Placeholder 5"/>
          <p:cNvSpPr/>
          <p:nvPr>
            <p:ph type="sldNum" sz="quarter" idx="12"/>
            <p:custDataLst>
              <p:tags r:id="rId7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7F8DDC4-A85B-4744-9135-5445634F5301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auto"/>
            <a:r>
              <a:rPr kumimoji="0" lang="en-US" sz="4425" b="0" i="0" u="none" strike="noStrike" kern="1200" cap="none" spc="0" normalizeH="0" baseline="0" noProof="1">
                <a:uLnTx/>
                <a:uFillTx/>
              </a:rPr>
              <a:t>Click to edit Master title style</a:t>
            </a:r>
            <a:endParaRPr kumimoji="0" 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13" y="1535185"/>
            <a:ext cx="4040293" cy="63979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2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50" b="1"/>
            </a:lvl4pPr>
            <a:lvl5pPr marL="1828800" indent="0">
              <a:buNone/>
              <a:defRPr sz="1650" b="1"/>
            </a:lvl5pPr>
            <a:lvl6pPr marL="2286635" indent="0">
              <a:buNone/>
              <a:defRPr sz="1650" b="1"/>
            </a:lvl6pPr>
            <a:lvl7pPr marL="2743835" indent="0">
              <a:buNone/>
              <a:defRPr sz="1650" b="1"/>
            </a:lvl7pPr>
            <a:lvl8pPr marL="3201035" indent="0">
              <a:buNone/>
              <a:defRPr sz="1650" b="1"/>
            </a:lvl8pPr>
            <a:lvl9pPr marL="3658235" indent="0">
              <a:buNone/>
              <a:defRPr sz="1650" b="1"/>
            </a:lvl9pPr>
          </a:lstStyle>
          <a:p>
            <a:pPr lvl="0" fontAlgn="auto"/>
            <a:r>
              <a:rPr kumimoji="0" lang="en-US" sz="2400" b="1" i="0" u="none" strike="noStrike" kern="1200" cap="none" spc="0" normalizeH="0" baseline="0" noProof="1">
                <a:uLnTx/>
                <a:uFillTx/>
              </a:rPr>
              <a:t>Click to edit Master text styles</a:t>
            </a:r>
            <a:endParaRPr kumimoji="0" 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13" y="2174977"/>
            <a:ext cx="4040293" cy="3951471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 fontAlgn="auto"/>
            <a:r>
              <a:rPr kumimoji="0" lang="en-US" sz="2400" b="0" i="0" u="none" strike="noStrike" kern="1200" cap="none" spc="0" normalizeH="0" baseline="0" noProof="1">
                <a:uLnTx/>
                <a:uFillTx/>
              </a:rPr>
              <a:t>Click to edit Master text styles</a:t>
            </a:r>
            <a:endParaRPr kumimoji="0" 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en-US" sz="2025" b="0" i="0" u="none" strike="noStrike" kern="1200" cap="none" spc="0" normalizeH="0" baseline="0" noProof="1">
                <a:uLnTx/>
                <a:uFillTx/>
              </a:rPr>
              <a:t>Second level</a:t>
            </a:r>
            <a:endParaRPr kumimoji="0" lang="en-US" sz="2025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en-US" sz="1800" b="0" i="0" u="none" strike="noStrike" kern="1200" cap="none" spc="0" normalizeH="0" baseline="0" noProof="1">
                <a:uLnTx/>
                <a:uFillTx/>
              </a:rPr>
              <a:t>Third level</a:t>
            </a:r>
            <a:endParaRPr kumimoji="0" 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en-US" sz="1650" b="0" i="0" u="none" strike="noStrike" kern="1200" cap="none" spc="0" normalizeH="0" baseline="0" noProof="1">
                <a:uLnTx/>
                <a:uFillTx/>
              </a:rPr>
              <a:t>Fourth level</a:t>
            </a:r>
            <a:endParaRPr kumimoji="0" lang="en-US" sz="1650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en-US" sz="1650" b="0" i="0" u="none" strike="noStrike" kern="1200" cap="none" spc="0" normalizeH="0" baseline="0" noProof="1">
                <a:uLnTx/>
                <a:uFillTx/>
              </a:rPr>
              <a:t>Fifth level</a:t>
            </a:r>
            <a:endParaRPr kumimoji="0" lang="en-US" sz="165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45151" y="1535185"/>
            <a:ext cx="4041881" cy="63979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25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50" b="1"/>
            </a:lvl4pPr>
            <a:lvl5pPr marL="1828800" indent="0">
              <a:buNone/>
              <a:defRPr sz="1650" b="1"/>
            </a:lvl5pPr>
            <a:lvl6pPr marL="2286635" indent="0">
              <a:buNone/>
              <a:defRPr sz="1650" b="1"/>
            </a:lvl6pPr>
            <a:lvl7pPr marL="2743835" indent="0">
              <a:buNone/>
              <a:defRPr sz="1650" b="1"/>
            </a:lvl7pPr>
            <a:lvl8pPr marL="3201035" indent="0">
              <a:buNone/>
              <a:defRPr sz="1650" b="1"/>
            </a:lvl8pPr>
            <a:lvl9pPr marL="3658235" indent="0">
              <a:buNone/>
              <a:defRPr sz="1650" b="1"/>
            </a:lvl9pPr>
          </a:lstStyle>
          <a:p>
            <a:pPr lvl="0" fontAlgn="auto"/>
            <a:r>
              <a:rPr kumimoji="0" lang="en-US" sz="2400" b="1" i="0" u="none" strike="noStrike" kern="1200" cap="none" spc="0" normalizeH="0" baseline="0" noProof="1">
                <a:uLnTx/>
                <a:uFillTx/>
              </a:rPr>
              <a:t>Click to edit Master text styles</a:t>
            </a:r>
            <a:endParaRPr kumimoji="0" 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45151" y="2174977"/>
            <a:ext cx="4041881" cy="3951471"/>
          </a:xfrm>
        </p:spPr>
        <p:txBody>
          <a:bodyPr/>
          <a:lstStyle>
            <a:lvl1pPr>
              <a:defRPr sz="2400"/>
            </a:lvl1pPr>
            <a:lvl2pPr>
              <a:defRPr sz="2025"/>
            </a:lvl2pPr>
            <a:lvl3pPr>
              <a:defRPr sz="1800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 fontAlgn="auto"/>
            <a:r>
              <a:rPr kumimoji="0" lang="en-US" sz="2400" b="0" i="0" u="none" strike="noStrike" kern="1200" cap="none" spc="0" normalizeH="0" baseline="0" noProof="1">
                <a:uLnTx/>
                <a:uFillTx/>
              </a:rPr>
              <a:t>Click to edit Master text styles</a:t>
            </a:r>
            <a:endParaRPr kumimoji="0" 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en-US" sz="2025" b="0" i="0" u="none" strike="noStrike" kern="1200" cap="none" spc="0" normalizeH="0" baseline="0" noProof="1">
                <a:uLnTx/>
                <a:uFillTx/>
              </a:rPr>
              <a:t>Second level</a:t>
            </a:r>
            <a:endParaRPr kumimoji="0" lang="en-US" sz="2025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en-US" sz="1800" b="0" i="0" u="none" strike="noStrike" kern="1200" cap="none" spc="0" normalizeH="0" baseline="0" noProof="1">
                <a:uLnTx/>
                <a:uFillTx/>
              </a:rPr>
              <a:t>Third level</a:t>
            </a:r>
            <a:endParaRPr kumimoji="0" 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en-US" sz="1650" b="0" i="0" u="none" strike="noStrike" kern="1200" cap="none" spc="0" normalizeH="0" baseline="0" noProof="1">
                <a:uLnTx/>
                <a:uFillTx/>
              </a:rPr>
              <a:t>Fourth level</a:t>
            </a:r>
            <a:endParaRPr kumimoji="0" lang="en-US" sz="1650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en-US" sz="1650" b="0" i="0" u="none" strike="noStrike" kern="1200" cap="none" spc="0" normalizeH="0" baseline="0" noProof="1">
                <a:uLnTx/>
                <a:uFillTx/>
              </a:rPr>
              <a:t>Fifth level</a:t>
            </a:r>
            <a:endParaRPr kumimoji="0" lang="en-US" sz="165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0" name="Date Placeholder 3"/>
          <p:cNvSpPr/>
          <p:nvPr>
            <p:ph type="dt" sz="half" idx="10"/>
            <p:custDataLst>
              <p:tags r:id="rId7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AEE1BA28-431E-4BE9-A96B-28F97F065FDD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7" name="Footer Placeholder 4"/>
          <p:cNvSpPr/>
          <p:nvPr>
            <p:ph type="ftr" sz="quarter" idx="11"/>
            <p:custDataLst>
              <p:tags r:id="rId8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8" name="Slide Number Placeholder 5"/>
          <p:cNvSpPr/>
          <p:nvPr>
            <p:ph type="sldNum" sz="quarter" idx="12"/>
            <p:custDataLst>
              <p:tags r:id="rId9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7F8DDC4-A85B-4744-9135-5445634F5301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Date Placeholder 3"/>
          <p:cNvSpPr/>
          <p:nvPr>
            <p:ph type="dt" sz="half" idx="10"/>
            <p:custDataLst>
              <p:tags r:id="rId2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AEE1BA28-431E-4BE9-A96B-28F97F065FDD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2" name="Footer Placeholder 4"/>
          <p:cNvSpPr/>
          <p:nvPr>
            <p:ph type="ftr" sz="quarter" idx="11"/>
            <p:custDataLst>
              <p:tags r:id="rId3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3" name="Slide Number Placeholder 5"/>
          <p:cNvSpPr/>
          <p:nvPr>
            <p:ph type="sldNum" sz="quarter" idx="12"/>
            <p:custDataLst>
              <p:tags r:id="rId4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7F8DDC4-A85B-4744-9135-5445634F5301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auto"/>
            <a:r>
              <a:rPr kumimoji="0" lang="en-US" sz="4425" b="0" i="0" u="none" strike="noStrike" kern="1200" cap="none" spc="0" normalizeH="0" baseline="0" noProof="1">
                <a:uLnTx/>
                <a:uFillTx/>
              </a:rPr>
              <a:t>Click to edit Master title style</a:t>
            </a:r>
            <a:endParaRPr kumimoji="0" 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0" name="Date Placeholder 3"/>
          <p:cNvSpPr/>
          <p:nvPr>
            <p:ph type="dt" sz="half" idx="10"/>
            <p:custDataLst>
              <p:tags r:id="rId3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AEE1BA28-431E-4BE9-A96B-28F97F065FDD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3" name="Footer Placeholder 4"/>
          <p:cNvSpPr/>
          <p:nvPr>
            <p:ph type="ftr" sz="quarter" idx="11"/>
            <p:custDataLst>
              <p:tags r:id="rId4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4" name="Slide Number Placeholder 5"/>
          <p:cNvSpPr/>
          <p:nvPr>
            <p:ph type="sldNum" sz="quarter" idx="12"/>
            <p:custDataLst>
              <p:tags r:id="rId5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7F8DDC4-A85B-4744-9135-5445634F5301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/>
      <p:sp>
        <p:nvSpPr>
          <p:cNvPr id="0" name="Date Placeholder 3"/>
          <p:cNvSpPr/>
          <p:nvPr>
            <p:ph type="dt" sz="half" idx="10"/>
            <p:custDataLst>
              <p:tags r:id="rId2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AEE1BA28-431E-4BE9-A96B-28F97F065FDD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2" name="Footer Placeholder 4"/>
          <p:cNvSpPr/>
          <p:nvPr>
            <p:ph type="ftr" sz="quarter" idx="11"/>
            <p:custDataLst>
              <p:tags r:id="rId3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3" name="Slide Number Placeholder 5"/>
          <p:cNvSpPr/>
          <p:nvPr>
            <p:ph type="sldNum" sz="quarter" idx="12"/>
            <p:custDataLst>
              <p:tags r:id="rId4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7F8DDC4-A85B-4744-9135-5445634F5301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14" y="273062"/>
            <a:ext cx="3008392" cy="1162105"/>
          </a:xfrm>
        </p:spPr>
        <p:txBody>
          <a:bodyPr anchor="b"/>
          <a:lstStyle>
            <a:lvl1pPr algn="l">
              <a:defRPr sz="2025" b="1"/>
            </a:lvl1pPr>
          </a:lstStyle>
          <a:p>
            <a:pPr fontAlgn="auto"/>
            <a:r>
              <a:rPr kumimoji="0" lang="en-US" sz="2025" b="1" i="0" u="none" strike="noStrike" kern="1200" cap="none" spc="0" normalizeH="0" baseline="0" noProof="1">
                <a:uLnTx/>
                <a:uFillTx/>
              </a:rPr>
              <a:t>Click to edit Master title style</a:t>
            </a:r>
            <a:endParaRPr kumimoji="0" lang="en-US" sz="2025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575143" y="273066"/>
            <a:ext cx="5111884" cy="5853384"/>
          </a:xfrm>
        </p:spPr>
        <p:txBody>
          <a:bodyPr/>
          <a:lstStyle>
            <a:lvl1pPr>
              <a:defRPr sz="3225"/>
            </a:lvl1pPr>
            <a:lvl2pPr>
              <a:defRPr sz="2850"/>
            </a:lvl2pPr>
            <a:lvl3pPr>
              <a:defRPr sz="2400"/>
            </a:lvl3pPr>
            <a:lvl4pPr>
              <a:defRPr sz="2025"/>
            </a:lvl4pPr>
            <a:lvl5pPr>
              <a:defRPr sz="2025"/>
            </a:lvl5pPr>
            <a:lvl6pPr>
              <a:defRPr sz="2025"/>
            </a:lvl6pPr>
            <a:lvl7pPr>
              <a:defRPr sz="2025"/>
            </a:lvl7pPr>
            <a:lvl8pPr>
              <a:defRPr sz="2025"/>
            </a:lvl8pPr>
            <a:lvl9pPr>
              <a:defRPr sz="2025"/>
            </a:lvl9pPr>
          </a:lstStyle>
          <a:p>
            <a:pPr lvl="0" fontAlgn="auto"/>
            <a:r>
              <a:rPr kumimoji="0" lang="en-US" sz="3225" b="0" i="0" u="none" strike="noStrike" kern="1200" cap="none" spc="0" normalizeH="0" baseline="0" noProof="1">
                <a:uLnTx/>
                <a:uFillTx/>
              </a:rPr>
              <a:t>Click to edit Master text styles</a:t>
            </a:r>
            <a:endParaRPr kumimoji="0" lang="en-US" sz="3225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en-US" sz="2850" b="0" i="0" u="none" strike="noStrike" kern="1200" cap="none" spc="0" normalizeH="0" baseline="0" noProof="1">
                <a:uLnTx/>
                <a:uFillTx/>
              </a:rPr>
              <a:t>Second level</a:t>
            </a:r>
            <a:endParaRPr kumimoji="0" lang="en-US" sz="2850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en-US" sz="2400" b="0" i="0" u="none" strike="noStrike" kern="1200" cap="none" spc="0" normalizeH="0" baseline="0" noProof="1">
                <a:uLnTx/>
                <a:uFillTx/>
              </a:rPr>
              <a:t>Third level</a:t>
            </a:r>
            <a:endParaRPr kumimoji="0" 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en-US" sz="2025" b="0" i="0" u="none" strike="noStrike" kern="1200" cap="none" spc="0" normalizeH="0" baseline="0" noProof="1">
                <a:uLnTx/>
                <a:uFillTx/>
              </a:rPr>
              <a:t>Fourth level</a:t>
            </a:r>
            <a:endParaRPr kumimoji="0" lang="en-US" sz="2025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en-US" sz="2025" b="0" i="0" u="none" strike="noStrike" kern="1200" cap="none" spc="0" normalizeH="0" baseline="0" noProof="1">
                <a:uLnTx/>
                <a:uFillTx/>
              </a:rPr>
              <a:t>Fifth level</a:t>
            </a:r>
            <a:endParaRPr kumimoji="0" lang="en-US" sz="2025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57214" y="1435171"/>
            <a:ext cx="3008392" cy="4691280"/>
          </a:xfrm>
        </p:spPr>
        <p:txBody>
          <a:bodyPr/>
          <a:lstStyle>
            <a:lvl1pPr marL="0" indent="0">
              <a:buNone/>
              <a:defRPr sz="1425"/>
            </a:lvl1pPr>
            <a:lvl2pPr marL="457200" indent="0">
              <a:buNone/>
              <a:defRPr sz="1200"/>
            </a:lvl2pPr>
            <a:lvl3pPr marL="914400" indent="0">
              <a:buNone/>
              <a:defRPr sz="105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635" indent="0">
              <a:buNone/>
              <a:defRPr sz="900"/>
            </a:lvl6pPr>
            <a:lvl7pPr marL="2743835" indent="0">
              <a:buNone/>
              <a:defRPr sz="900"/>
            </a:lvl7pPr>
            <a:lvl8pPr marL="3201035" indent="0">
              <a:buNone/>
              <a:defRPr sz="900"/>
            </a:lvl8pPr>
            <a:lvl9pPr marL="3658235" indent="0">
              <a:buNone/>
              <a:defRPr sz="900"/>
            </a:lvl9pPr>
          </a:lstStyle>
          <a:p>
            <a:pPr lvl="0" fontAlgn="auto"/>
            <a:r>
              <a:rPr kumimoji="0" lang="en-US" sz="1425" b="0" i="0" u="none" strike="noStrike" kern="1200" cap="none" spc="0" normalizeH="0" baseline="0" noProof="1">
                <a:uLnTx/>
                <a:uFillTx/>
              </a:rPr>
              <a:t>Click to edit Master text styles</a:t>
            </a:r>
            <a:endParaRPr kumimoji="0" lang="en-US" sz="1425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0" name="Date Placeholder 3"/>
          <p:cNvSpPr/>
          <p:nvPr>
            <p:ph type="dt" sz="half" idx="10"/>
            <p:custDataLst>
              <p:tags r:id="rId5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AEE1BA28-431E-4BE9-A96B-28F97F065FDD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5" name="Footer Placeholder 4"/>
          <p:cNvSpPr/>
          <p:nvPr>
            <p:ph type="ftr" sz="quarter" idx="11"/>
            <p:custDataLst>
              <p:tags r:id="rId6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6" name="Slide Number Placeholder 5"/>
          <p:cNvSpPr/>
          <p:nvPr>
            <p:ph type="sldNum" sz="quarter" idx="12"/>
            <p:custDataLst>
              <p:tags r:id="rId7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7F8DDC4-A85B-4744-9135-5445634F5301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92335" y="4800825"/>
            <a:ext cx="5486543" cy="566765"/>
          </a:xfrm>
        </p:spPr>
        <p:txBody>
          <a:bodyPr anchor="b"/>
          <a:lstStyle>
            <a:lvl1pPr algn="l">
              <a:defRPr sz="2025" b="1"/>
            </a:lvl1pPr>
          </a:lstStyle>
          <a:p>
            <a:pPr fontAlgn="auto"/>
            <a:r>
              <a:rPr kumimoji="0" lang="en-US" sz="2025" b="1" i="0" u="none" strike="noStrike" kern="1200" cap="none" spc="0" normalizeH="0" baseline="0" noProof="1">
                <a:uLnTx/>
                <a:uFillTx/>
              </a:rPr>
              <a:t>Click to edit Master title style</a:t>
            </a:r>
            <a:endParaRPr kumimoji="0" lang="en-US" sz="2025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1792335" y="612805"/>
            <a:ext cx="5486543" cy="4114991"/>
          </a:xfrm>
        </p:spPr>
        <p:txBody>
          <a:bodyPr/>
          <a:lstStyle>
            <a:lvl1pPr marL="0" indent="0">
              <a:buNone/>
              <a:defRPr sz="3225"/>
            </a:lvl1pPr>
            <a:lvl2pPr marL="457200" indent="0">
              <a:buNone/>
              <a:defRPr sz="2850"/>
            </a:lvl2pPr>
            <a:lvl3pPr marL="914400" indent="0">
              <a:buNone/>
              <a:defRPr sz="2400"/>
            </a:lvl3pPr>
            <a:lvl4pPr marL="1371600" indent="0">
              <a:buNone/>
              <a:defRPr sz="2025"/>
            </a:lvl4pPr>
            <a:lvl5pPr marL="1828800" indent="0">
              <a:buNone/>
              <a:defRPr sz="2025"/>
            </a:lvl5pPr>
            <a:lvl6pPr marL="2286635" indent="0">
              <a:buNone/>
              <a:defRPr sz="2025"/>
            </a:lvl6pPr>
            <a:lvl7pPr marL="2743835" indent="0">
              <a:buNone/>
              <a:defRPr sz="2025"/>
            </a:lvl7pPr>
            <a:lvl8pPr marL="3201035" indent="0">
              <a:buNone/>
              <a:defRPr sz="2025"/>
            </a:lvl8pPr>
            <a:lvl9pPr marL="3658235" indent="0">
              <a:buNone/>
              <a:defRPr sz="2025"/>
            </a:lvl9pPr>
          </a:lstStyle>
          <a:p>
            <a:pPr fontAlgn="auto"/>
            <a:endParaRPr kumimoji="0" lang="en-US" sz="3225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792335" y="5367590"/>
            <a:ext cx="5486543" cy="804900"/>
          </a:xfrm>
        </p:spPr>
        <p:txBody>
          <a:bodyPr/>
          <a:lstStyle>
            <a:lvl1pPr marL="0" indent="0">
              <a:buNone/>
              <a:defRPr sz="1425"/>
            </a:lvl1pPr>
            <a:lvl2pPr marL="457200" indent="0">
              <a:buNone/>
              <a:defRPr sz="1200"/>
            </a:lvl2pPr>
            <a:lvl3pPr marL="914400" indent="0">
              <a:buNone/>
              <a:defRPr sz="105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635" indent="0">
              <a:buNone/>
              <a:defRPr sz="900"/>
            </a:lvl6pPr>
            <a:lvl7pPr marL="2743835" indent="0">
              <a:buNone/>
              <a:defRPr sz="900"/>
            </a:lvl7pPr>
            <a:lvl8pPr marL="3201035" indent="0">
              <a:buNone/>
              <a:defRPr sz="900"/>
            </a:lvl8pPr>
            <a:lvl9pPr marL="3658235" indent="0">
              <a:buNone/>
              <a:defRPr sz="900"/>
            </a:lvl9pPr>
          </a:lstStyle>
          <a:p>
            <a:pPr lvl="0" fontAlgn="auto"/>
            <a:r>
              <a:rPr kumimoji="0" lang="en-US" sz="1425" b="0" i="0" u="none" strike="noStrike" kern="1200" cap="none" spc="0" normalizeH="0" baseline="0" noProof="1">
                <a:uLnTx/>
                <a:uFillTx/>
              </a:rPr>
              <a:t>Click to edit Master text styles</a:t>
            </a:r>
            <a:endParaRPr kumimoji="0" lang="en-US" sz="1425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0" name="Date Placeholder 3"/>
          <p:cNvSpPr/>
          <p:nvPr>
            <p:ph type="dt" sz="half" idx="10"/>
            <p:custDataLst>
              <p:tags r:id="rId5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AEE1BA28-431E-4BE9-A96B-28F97F065FDD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5" name="Footer Placeholder 4"/>
          <p:cNvSpPr/>
          <p:nvPr>
            <p:ph type="ftr" sz="quarter" idx="11"/>
            <p:custDataLst>
              <p:tags r:id="rId6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6" name="Slide Number Placeholder 5"/>
          <p:cNvSpPr/>
          <p:nvPr>
            <p:ph type="sldNum" sz="quarter" idx="12"/>
            <p:custDataLst>
              <p:tags r:id="rId7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7F8DDC4-A85B-4744-9135-5445634F5301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auto"/>
            <a:r>
              <a:rPr kumimoji="0" lang="en-US" sz="4425" b="0" i="0" u="none" strike="noStrike" kern="1200" cap="none" spc="0" normalizeH="0" baseline="0" noProof="1">
                <a:uLnTx/>
                <a:uFillTx/>
              </a:rPr>
              <a:t>Click to edit Master title style</a:t>
            </a:r>
            <a:endParaRPr kumimoji="0" 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/>
          <a:p>
            <a:pPr lvl="0" fontAlgn="auto"/>
            <a:r>
              <a:rPr kumimoji="0" lang="en-US" sz="3225" b="0" i="0" u="none" strike="noStrike" kern="1200" cap="none" spc="0" normalizeH="0" baseline="0" noProof="1">
                <a:uLnTx/>
                <a:uFillTx/>
              </a:rPr>
              <a:t>Click to edit Master text styles</a:t>
            </a:r>
            <a:endParaRPr kumimoji="0" lang="en-US" sz="3225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en-US" sz="2850" b="0" i="0" u="none" strike="noStrike" kern="1200" cap="none" spc="0" normalizeH="0" baseline="0" noProof="1">
                <a:uLnTx/>
                <a:uFillTx/>
              </a:rPr>
              <a:t>Second level</a:t>
            </a:r>
            <a:endParaRPr kumimoji="0" lang="en-US" sz="2850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en-US" sz="2400" b="0" i="0" u="none" strike="noStrike" kern="1200" cap="none" spc="0" normalizeH="0" baseline="0" noProof="1">
                <a:uLnTx/>
                <a:uFillTx/>
              </a:rPr>
              <a:t>Third level</a:t>
            </a:r>
            <a:endParaRPr kumimoji="0" 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en-US" sz="2025" b="0" i="0" u="none" strike="noStrike" kern="1200" cap="none" spc="0" normalizeH="0" baseline="0" noProof="1">
                <a:uLnTx/>
                <a:uFillTx/>
              </a:rPr>
              <a:t>Fourth level</a:t>
            </a:r>
            <a:endParaRPr kumimoji="0" lang="en-US" sz="2025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en-US" sz="2025" b="0" i="0" u="none" strike="noStrike" kern="1200" cap="none" spc="0" normalizeH="0" baseline="0" noProof="1">
                <a:uLnTx/>
                <a:uFillTx/>
              </a:rPr>
              <a:t>Fifth level</a:t>
            </a:r>
            <a:endParaRPr kumimoji="0" lang="en-US" sz="2025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0" name="Date Placeholder 3"/>
          <p:cNvSpPr/>
          <p:nvPr>
            <p:ph type="dt" sz="half" idx="10"/>
            <p:custDataLst>
              <p:tags r:id="rId4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AEE1BA28-431E-4BE9-A96B-28F97F065FDD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4" name="Footer Placeholder 4"/>
          <p:cNvSpPr/>
          <p:nvPr>
            <p:ph type="ftr" sz="quarter" idx="11"/>
            <p:custDataLst>
              <p:tags r:id="rId5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5" name="Slide Number Placeholder 5"/>
          <p:cNvSpPr/>
          <p:nvPr>
            <p:ph type="sldNum" sz="quarter" idx="12"/>
            <p:custDataLst>
              <p:tags r:id="rId6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7F8DDC4-A85B-4744-9135-5445634F5301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629573" y="274653"/>
            <a:ext cx="2057454" cy="5851796"/>
          </a:xfrm>
        </p:spPr>
        <p:txBody>
          <a:bodyPr vert="eaVert"/>
          <a:lstStyle/>
          <a:p>
            <a:pPr fontAlgn="auto"/>
            <a:r>
              <a:rPr kumimoji="0" lang="en-US" sz="4425" b="0" i="0" u="none" strike="noStrike" kern="1200" cap="none" spc="0" normalizeH="0" baseline="0" noProof="1">
                <a:uLnTx/>
                <a:uFillTx/>
              </a:rPr>
              <a:t>Click to edit Master title style</a:t>
            </a:r>
            <a:endParaRPr kumimoji="0" 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13" y="274653"/>
            <a:ext cx="6019957" cy="5851796"/>
          </a:xfrm>
        </p:spPr>
        <p:txBody>
          <a:bodyPr vert="eaVert"/>
          <a:lstStyle/>
          <a:p>
            <a:pPr lvl="0" fontAlgn="auto"/>
            <a:r>
              <a:rPr kumimoji="0" lang="en-US" sz="3225" b="0" i="0" u="none" strike="noStrike" kern="1200" cap="none" spc="0" normalizeH="0" baseline="0" noProof="1">
                <a:uLnTx/>
                <a:uFillTx/>
              </a:rPr>
              <a:t>Click to edit Master text styles</a:t>
            </a:r>
            <a:endParaRPr kumimoji="0" lang="en-US" sz="3225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en-US" sz="2850" b="0" i="0" u="none" strike="noStrike" kern="1200" cap="none" spc="0" normalizeH="0" baseline="0" noProof="1">
                <a:uLnTx/>
                <a:uFillTx/>
              </a:rPr>
              <a:t>Second level</a:t>
            </a:r>
            <a:endParaRPr kumimoji="0" lang="en-US" sz="2850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en-US" sz="2400" b="0" i="0" u="none" strike="noStrike" kern="1200" cap="none" spc="0" normalizeH="0" baseline="0" noProof="1">
                <a:uLnTx/>
                <a:uFillTx/>
              </a:rPr>
              <a:t>Third level</a:t>
            </a:r>
            <a:endParaRPr kumimoji="0" 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en-US" sz="2025" b="0" i="0" u="none" strike="noStrike" kern="1200" cap="none" spc="0" normalizeH="0" baseline="0" noProof="1">
                <a:uLnTx/>
                <a:uFillTx/>
              </a:rPr>
              <a:t>Fourth level</a:t>
            </a:r>
            <a:endParaRPr kumimoji="0" lang="en-US" sz="2025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en-US" sz="2025" b="0" i="0" u="none" strike="noStrike" kern="1200" cap="none" spc="0" normalizeH="0" baseline="0" noProof="1">
                <a:uLnTx/>
                <a:uFillTx/>
              </a:rPr>
              <a:t>Fifth level</a:t>
            </a:r>
            <a:endParaRPr kumimoji="0" lang="en-US" sz="2025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0" name="Date Placeholder 3"/>
          <p:cNvSpPr/>
          <p:nvPr>
            <p:ph type="dt" sz="half" idx="10"/>
            <p:custDataLst>
              <p:tags r:id="rId4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AEE1BA28-431E-4BE9-A96B-28F97F065FDD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4" name="Footer Placeholder 4"/>
          <p:cNvSpPr/>
          <p:nvPr>
            <p:ph type="ftr" sz="quarter" idx="11"/>
            <p:custDataLst>
              <p:tags r:id="rId5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5" name="Slide Number Placeholder 5"/>
          <p:cNvSpPr/>
          <p:nvPr>
            <p:ph type="sldNum" sz="quarter" idx="12"/>
            <p:custDataLst>
              <p:tags r:id="rId6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7F8DDC4-A85B-4744-9135-5445634F5301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/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776527" y="4263462"/>
            <a:ext cx="4239566" cy="423361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  <a:endParaRPr kumimoji="0" lang="en-US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3382736" y="2916730"/>
            <a:ext cx="5633357" cy="1128649"/>
          </a:xfr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algn="ctr">
              <a:lnSpc>
                <a:spcPct val="150000"/>
              </a:lnSpc>
              <a:defRPr lang="en-US" sz="3300" b="1" i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pPr marL="0" lvl="0" algn="ctr" defTabSz="913765" fontAlgn="auto"/>
            <a:r>
              <a:rPr kumimoji="0" lang="zh-CN" altLang="en-US" sz="33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en-US" altLang="en-US" sz="33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0" name="Date Placeholder 3"/>
          <p:cNvSpPr/>
          <p:nvPr>
            <p:ph type="dt" sz="half" idx="10"/>
            <p:custDataLst>
              <p:tags r:id="rId4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D0E58C6E-E032-4A6B-8140-8E951B729162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4" name="Footer Placeholder 4"/>
          <p:cNvSpPr/>
          <p:nvPr>
            <p:ph type="ftr" sz="quarter" idx="11"/>
            <p:custDataLst>
              <p:tags r:id="rId5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5" name="Slide Number Placeholder 5"/>
          <p:cNvSpPr/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ED8DB282-0B2F-4211-AA0B-2DCF6269D7A2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77900" y="694656"/>
            <a:ext cx="7537450" cy="653295"/>
          </a:xfrm>
        </p:spPr>
        <p:txBody>
          <a:bodyPr>
            <a:normAutofit/>
          </a:bodyPr>
          <a:lstStyle>
            <a:lvl1pPr>
              <a:defRPr sz="2700"/>
            </a:lvl1pPr>
          </a:lstStyle>
          <a:p>
            <a:pPr fontAlgn="auto"/>
            <a:r>
              <a:rPr kumimoji="0" lang="zh-CN" altLang="en-US" sz="27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en-US" altLang="en-US" sz="27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3" name="内容占位符 12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628650" y="1678966"/>
            <a:ext cx="7886700" cy="4554537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0" name="Date Placeholder 3"/>
          <p:cNvSpPr/>
          <p:nvPr>
            <p:ph type="dt" sz="half" idx="14"/>
            <p:custDataLst>
              <p:tags r:id="rId4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D0E58C6E-E032-4A6B-8140-8E951B729162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3" name="Footer Placeholder 4"/>
          <p:cNvSpPr/>
          <p:nvPr>
            <p:ph type="ftr" sz="quarter" idx="15"/>
            <p:custDataLst>
              <p:tags r:id="rId5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4" name="Slide Number Placeholder 5"/>
          <p:cNvSpPr/>
          <p:nvPr>
            <p:ph type="sldNum" sz="quarter" idx="16"/>
            <p:custDataLst>
              <p:tags r:id="rId6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ED8DB282-0B2F-4211-AA0B-2DCF6269D7A2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1296" y="2572491"/>
            <a:ext cx="6325689" cy="1803575"/>
          </a:xfrm>
          <a:noFill/>
        </p:spPr>
        <p:txBody>
          <a:bodyPr anchor="ctr">
            <a:normAutofit/>
          </a:bodyPr>
          <a:lstStyle>
            <a:lvl1pPr algn="ctr">
              <a:defRPr sz="3600" b="1">
                <a:ln w="3175">
                  <a:noFill/>
                </a:ln>
                <a:solidFill>
                  <a:schemeClr val="accent1"/>
                </a:solidFill>
              </a:defRPr>
            </a:lvl1pPr>
          </a:lstStyle>
          <a:p>
            <a:pPr fontAlgn="auto"/>
            <a:r>
              <a:rPr kumimoji="0" lang="zh-CN" altLang="en-US" sz="36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en-US" altLang="en-US" sz="36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94027" y="4653231"/>
            <a:ext cx="5620226" cy="82231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0" name="Date Placeholder 3"/>
          <p:cNvSpPr/>
          <p:nvPr>
            <p:ph type="dt" sz="half" idx="10"/>
            <p:custDataLst>
              <p:tags r:id="rId4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D0E58C6E-E032-4A6B-8140-8E951B729162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4" name="Footer Placeholder 4"/>
          <p:cNvSpPr/>
          <p:nvPr>
            <p:ph type="ftr" sz="quarter" idx="11"/>
            <p:custDataLst>
              <p:tags r:id="rId5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5" name="Slide Number Placeholder 5"/>
          <p:cNvSpPr/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ED8DB282-0B2F-4211-AA0B-2DCF6269D7A2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14400" y="718435"/>
            <a:ext cx="7600950" cy="674231"/>
          </a:xfrm>
        </p:spPr>
        <p:txBody>
          <a:bodyPr>
            <a:normAutofit/>
          </a:bodyPr>
          <a:lstStyle>
            <a:lvl1pPr>
              <a:defRPr sz="2700"/>
            </a:lvl1pPr>
          </a:lstStyle>
          <a:p>
            <a:pPr fontAlgn="auto"/>
            <a:r>
              <a:rPr kumimoji="0" lang="zh-CN" altLang="en-US" sz="27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en-US" altLang="en-US" sz="27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1714500"/>
            <a:ext cx="3886200" cy="44624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fontAlgn="auto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en-US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1714500"/>
            <a:ext cx="3886200" cy="44624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fontAlgn="auto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en-US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0" name="Date Placeholder 3"/>
          <p:cNvSpPr/>
          <p:nvPr>
            <p:ph type="dt" sz="half" idx="10"/>
            <p:custDataLst>
              <p:tags r:id="rId5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D0E58C6E-E032-4A6B-8140-8E951B729162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5" name="Footer Placeholder 4"/>
          <p:cNvSpPr/>
          <p:nvPr>
            <p:ph type="ftr" sz="quarter" idx="11"/>
            <p:custDataLst>
              <p:tags r:id="rId6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6" name="Slide Number Placeholder 5"/>
          <p:cNvSpPr/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ED8DB282-0B2F-4211-AA0B-2DCF6269D7A2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65128"/>
            <a:ext cx="7886700" cy="1325563"/>
          </a:xfrm>
        </p:spPr>
        <p:txBody>
          <a:bodyPr>
            <a:normAutofit/>
          </a:bodyPr>
          <a:lstStyle/>
          <a:p>
            <a:pPr fontAlgn="auto"/>
            <a:r>
              <a:rPr kumimoji="0" lang="zh-CN" altLang="en-US" sz="30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en-US" altLang="en-US" sz="3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9842" y="1808163"/>
            <a:ext cx="3868340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kumimoji="0" lang="zh-CN" altLang="en-US" sz="18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8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9842" y="2705100"/>
            <a:ext cx="3868340" cy="34845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fontAlgn="auto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en-US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29151" y="1808163"/>
            <a:ext cx="3887391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kumimoji="0" lang="zh-CN" altLang="en-US" sz="18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8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29151" y="2705100"/>
            <a:ext cx="3887391" cy="34845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fontAlgn="auto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auto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auto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en-US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0" name="Date Placeholder 3"/>
          <p:cNvSpPr/>
          <p:nvPr>
            <p:ph type="dt" sz="half" idx="10"/>
            <p:custDataLst>
              <p:tags r:id="rId7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D0E58C6E-E032-4A6B-8140-8E951B729162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7" name="Footer Placeholder 4"/>
          <p:cNvSpPr/>
          <p:nvPr>
            <p:ph type="ftr" sz="quarter" idx="11"/>
            <p:custDataLst>
              <p:tags r:id="rId8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8" name="Slide Number Placeholder 5"/>
          <p:cNvSpPr/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ED8DB282-0B2F-4211-AA0B-2DCF6269D7A2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370239" y="2762340"/>
            <a:ext cx="6403521" cy="1392236"/>
          </a:xfrm>
        </p:spPr>
        <p:txBody>
          <a:bodyPr lIns="432000" rIns="432000">
            <a:normAutofit/>
          </a:bodyPr>
          <a:lstStyle>
            <a:lvl1pPr algn="dist">
              <a:defRPr sz="3600">
                <a:solidFill>
                  <a:schemeClr val="bg1"/>
                </a:solidFill>
              </a:defRPr>
            </a:lvl1pPr>
          </a:lstStyle>
          <a:p>
            <a:pPr fontAlgn="auto"/>
            <a:r>
              <a:rPr kumimoji="0" lang="zh-CN" altLang="en-US" sz="3600" b="0" i="0" u="none" strike="noStrike" kern="1200" cap="none" spc="0" normalizeH="0" baseline="0" noProof="1">
                <a:uLnTx/>
                <a:uFillTx/>
              </a:rPr>
              <a:t>编辑标题</a:t>
            </a:r>
            <a:endParaRPr kumimoji="0" lang="en-US" altLang="en-US" sz="3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0" name="Date Placeholder 3"/>
          <p:cNvSpPr/>
          <p:nvPr>
            <p:ph type="dt" sz="half" idx="10"/>
            <p:custDataLst>
              <p:tags r:id="rId3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D0E58C6E-E032-4A6B-8140-8E951B729162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3" name="Footer Placeholder 4"/>
          <p:cNvSpPr/>
          <p:nvPr>
            <p:ph type="ftr" sz="quarter" idx="11"/>
            <p:custDataLst>
              <p:tags r:id="rId4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4" name="Slide Number Placeholder 5"/>
          <p:cNvSpPr/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ED8DB282-0B2F-4211-AA0B-2DCF6269D7A2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/>
      <p:sp>
        <p:nvSpPr>
          <p:cNvPr id="0" name="Date Placeholder 3"/>
          <p:cNvSpPr/>
          <p:nvPr>
            <p:ph type="dt" sz="half" idx="10"/>
            <p:custDataLst>
              <p:tags r:id="rId2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D0E58C6E-E032-4A6B-8140-8E951B729162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2" name="Footer Placeholder 4"/>
          <p:cNvSpPr/>
          <p:nvPr>
            <p:ph type="ftr" sz="quarter" idx="11"/>
            <p:custDataLst>
              <p:tags r:id="rId3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3" name="Slide Number Placeholder 5"/>
          <p:cNvSpPr/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ED8DB282-0B2F-4211-AA0B-2DCF6269D7A2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image" Target="../media/image1.png"/><Relationship Id="rId10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image" Target="../media/image1.png"/><Relationship Id="rId10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image" Target="../media/image1.png"/><Relationship Id="rId10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tags" Target="../tags/tag169.xml"/><Relationship Id="rId7" Type="http://schemas.openxmlformats.org/officeDocument/2006/relationships/tags" Target="../tags/tag168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" Type="http://schemas.openxmlformats.org/officeDocument/2006/relationships/image" Target="../media/image1.png"/><Relationship Id="rId14" Type="http://schemas.openxmlformats.org/officeDocument/2006/relationships/theme" Target="../theme/theme13.xml"/><Relationship Id="rId13" Type="http://schemas.openxmlformats.org/officeDocument/2006/relationships/tags" Target="../tags/tag174.xml"/><Relationship Id="rId12" Type="http://schemas.openxmlformats.org/officeDocument/2006/relationships/tags" Target="../tags/tag173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slideLayout" Target="../slideLayouts/slideLayout13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image" Target="../media/image1.png"/><Relationship Id="rId10" Type="http://schemas.openxmlformats.org/officeDocument/2006/relationships/theme" Target="../theme/theme14.xml"/><Relationship Id="rId1" Type="http://schemas.openxmlformats.org/officeDocument/2006/relationships/slideLayout" Target="../slideLayouts/slideLayout1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theme" Target="../theme/theme15.xml"/><Relationship Id="rId7" Type="http://schemas.openxmlformats.org/officeDocument/2006/relationships/tags" Target="../tags/tag196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theme" Target="../theme/theme16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theme" Target="../theme/theme17.xml"/><Relationship Id="rId7" Type="http://schemas.openxmlformats.org/officeDocument/2006/relationships/tags" Target="../tags/tag216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3" Type="http://schemas.openxmlformats.org/officeDocument/2006/relationships/tags" Target="../tags/tag21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theme" Target="../theme/theme18.xml"/><Relationship Id="rId7" Type="http://schemas.openxmlformats.org/officeDocument/2006/relationships/tags" Target="../tags/tag227.xml"/><Relationship Id="rId6" Type="http://schemas.openxmlformats.org/officeDocument/2006/relationships/tags" Target="../tags/tag226.xml"/><Relationship Id="rId5" Type="http://schemas.openxmlformats.org/officeDocument/2006/relationships/tags" Target="../tags/tag225.xml"/><Relationship Id="rId4" Type="http://schemas.openxmlformats.org/officeDocument/2006/relationships/tags" Target="../tags/tag224.xml"/><Relationship Id="rId3" Type="http://schemas.openxmlformats.org/officeDocument/2006/relationships/tags" Target="../tags/tag22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theme" Target="../theme/theme19.xml"/><Relationship Id="rId7" Type="http://schemas.openxmlformats.org/officeDocument/2006/relationships/tags" Target="../tags/tag240.xml"/><Relationship Id="rId6" Type="http://schemas.openxmlformats.org/officeDocument/2006/relationships/tags" Target="../tags/tag239.xml"/><Relationship Id="rId5" Type="http://schemas.openxmlformats.org/officeDocument/2006/relationships/tags" Target="../tags/tag238.xml"/><Relationship Id="rId4" Type="http://schemas.openxmlformats.org/officeDocument/2006/relationships/tags" Target="../tags/tag237.xml"/><Relationship Id="rId3" Type="http://schemas.openxmlformats.org/officeDocument/2006/relationships/tags" Target="../tags/tag23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heme" Target="../theme/theme2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theme" Target="../theme/theme20.xml"/><Relationship Id="rId7" Type="http://schemas.openxmlformats.org/officeDocument/2006/relationships/tags" Target="../tags/tag249.xml"/><Relationship Id="rId6" Type="http://schemas.openxmlformats.org/officeDocument/2006/relationships/tags" Target="../tags/tag248.xml"/><Relationship Id="rId5" Type="http://schemas.openxmlformats.org/officeDocument/2006/relationships/tags" Target="../tags/tag247.xml"/><Relationship Id="rId4" Type="http://schemas.openxmlformats.org/officeDocument/2006/relationships/tags" Target="../tags/tag246.xml"/><Relationship Id="rId3" Type="http://schemas.openxmlformats.org/officeDocument/2006/relationships/tags" Target="../tags/tag24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0.xml"/></Relationships>
</file>

<file path=ppt/slideMasters/_rels/slideMaster21.xml.rels><?xml version="1.0" encoding="UTF-8" standalone="yes"?>
<Relationships xmlns="http://schemas.openxmlformats.org/package/2006/relationships"><Relationship Id="rId9" Type="http://schemas.openxmlformats.org/officeDocument/2006/relationships/tags" Target="../tags/tag259.xml"/><Relationship Id="rId8" Type="http://schemas.openxmlformats.org/officeDocument/2006/relationships/tags" Target="../tags/tag258.xml"/><Relationship Id="rId7" Type="http://schemas.openxmlformats.org/officeDocument/2006/relationships/tags" Target="../tags/tag257.xml"/><Relationship Id="rId6" Type="http://schemas.openxmlformats.org/officeDocument/2006/relationships/tags" Target="../tags/tag256.xml"/><Relationship Id="rId5" Type="http://schemas.openxmlformats.org/officeDocument/2006/relationships/tags" Target="../tags/tag255.xml"/><Relationship Id="rId4" Type="http://schemas.openxmlformats.org/officeDocument/2006/relationships/tags" Target="../tags/tag254.xml"/><Relationship Id="rId3" Type="http://schemas.openxmlformats.org/officeDocument/2006/relationships/tags" Target="../tags/tag253.xml"/><Relationship Id="rId2" Type="http://schemas.openxmlformats.org/officeDocument/2006/relationships/image" Target="../media/image2.jpeg"/><Relationship Id="rId10" Type="http://schemas.openxmlformats.org/officeDocument/2006/relationships/theme" Target="../theme/theme21.xml"/><Relationship Id="rId1" Type="http://schemas.openxmlformats.org/officeDocument/2006/relationships/slideLayout" Target="../slideLayouts/slideLayout21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2.xml"/><Relationship Id="rId7" Type="http://schemas.openxmlformats.org/officeDocument/2006/relationships/tags" Target="../tags/tag270.xml"/><Relationship Id="rId6" Type="http://schemas.openxmlformats.org/officeDocument/2006/relationships/tags" Target="../tags/tag269.xml"/><Relationship Id="rId5" Type="http://schemas.openxmlformats.org/officeDocument/2006/relationships/tags" Target="../tags/tag268.xml"/><Relationship Id="rId4" Type="http://schemas.openxmlformats.org/officeDocument/2006/relationships/tags" Target="../tags/tag267.xml"/><Relationship Id="rId3" Type="http://schemas.openxmlformats.org/officeDocument/2006/relationships/tags" Target="../tags/tag26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theme" Target="../theme/theme23.xml"/><Relationship Id="rId7" Type="http://schemas.openxmlformats.org/officeDocument/2006/relationships/tags" Target="../tags/tag281.xml"/><Relationship Id="rId6" Type="http://schemas.openxmlformats.org/officeDocument/2006/relationships/tags" Target="../tags/tag280.xml"/><Relationship Id="rId5" Type="http://schemas.openxmlformats.org/officeDocument/2006/relationships/tags" Target="../tags/tag279.xml"/><Relationship Id="rId4" Type="http://schemas.openxmlformats.org/officeDocument/2006/relationships/tags" Target="../tags/tag278.xml"/><Relationship Id="rId3" Type="http://schemas.openxmlformats.org/officeDocument/2006/relationships/tags" Target="../tags/tag27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3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theme" Target="../theme/theme24.xml"/><Relationship Id="rId7" Type="http://schemas.openxmlformats.org/officeDocument/2006/relationships/tags" Target="../tags/tag291.xml"/><Relationship Id="rId6" Type="http://schemas.openxmlformats.org/officeDocument/2006/relationships/tags" Target="../tags/tag290.xml"/><Relationship Id="rId5" Type="http://schemas.openxmlformats.org/officeDocument/2006/relationships/tags" Target="../tags/tag289.xml"/><Relationship Id="rId4" Type="http://schemas.openxmlformats.org/officeDocument/2006/relationships/tags" Target="../tags/tag288.xml"/><Relationship Id="rId3" Type="http://schemas.openxmlformats.org/officeDocument/2006/relationships/tags" Target="../tags/tag28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theme" Target="../theme/theme25.xml"/><Relationship Id="rId7" Type="http://schemas.openxmlformats.org/officeDocument/2006/relationships/tags" Target="../tags/tag301.xml"/><Relationship Id="rId6" Type="http://schemas.openxmlformats.org/officeDocument/2006/relationships/tags" Target="../tags/tag300.xml"/><Relationship Id="rId5" Type="http://schemas.openxmlformats.org/officeDocument/2006/relationships/tags" Target="../tags/tag299.xml"/><Relationship Id="rId4" Type="http://schemas.openxmlformats.org/officeDocument/2006/relationships/tags" Target="../tags/tag298.xml"/><Relationship Id="rId3" Type="http://schemas.openxmlformats.org/officeDocument/2006/relationships/tags" Target="../tags/tag29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1.png"/><Relationship Id="rId12" Type="http://schemas.openxmlformats.org/officeDocument/2006/relationships/theme" Target="../theme/theme3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image" Target="../media/image1.png"/><Relationship Id="rId14" Type="http://schemas.openxmlformats.org/officeDocument/2006/relationships/theme" Target="../theme/theme4.xml"/><Relationship Id="rId13" Type="http://schemas.openxmlformats.org/officeDocument/2006/relationships/tags" Target="../tags/tag48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image" Target="../media/image1.png"/><Relationship Id="rId15" Type="http://schemas.openxmlformats.org/officeDocument/2006/relationships/theme" Target="../theme/theme5.xml"/><Relationship Id="rId14" Type="http://schemas.openxmlformats.org/officeDocument/2006/relationships/tags" Target="../tags/tag65.xml"/><Relationship Id="rId13" Type="http://schemas.openxmlformats.org/officeDocument/2006/relationships/tags" Target="../tags/tag64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image" Target="../media/image1.png"/><Relationship Id="rId14" Type="http://schemas.openxmlformats.org/officeDocument/2006/relationships/theme" Target="../theme/theme6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image" Target="../media/image1.png"/><Relationship Id="rId10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image" Target="../media/image1.png"/><Relationship Id="rId14" Type="http://schemas.openxmlformats.org/officeDocument/2006/relationships/theme" Target="../theme/theme8.xml"/><Relationship Id="rId13" Type="http://schemas.openxmlformats.org/officeDocument/2006/relationships/tags" Target="../tags/tag112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image" Target="../media/image1.png"/><Relationship Id="rId10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FFFF">
                  <a:alpha val="87999"/>
                </a:srgbClr>
              </a:gs>
              <a:gs pos="41000">
                <a:srgbClr val="FFFFFF">
                  <a:alpha val="83079"/>
                </a:srgbClr>
              </a:gs>
              <a:gs pos="74001">
                <a:srgbClr val="FFFFFF">
                  <a:alpha val="79119"/>
                </a:srgbClr>
              </a:gs>
              <a:gs pos="100000">
                <a:srgbClr val="FFFFFF">
                  <a:alpha val="75999"/>
                </a:srgbClr>
              </a:gs>
            </a:gsLst>
            <a:path path="rect">
              <a:fillToRect l="100000" t="100000"/>
            </a:path>
          </a:gra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300"/>
          </a:p>
        </p:txBody>
      </p:sp>
      <p:sp>
        <p:nvSpPr>
          <p:cNvPr id="1027" name="Date Placeholder 3"/>
          <p:cNvSpPr/>
          <p:nvPr>
            <p:ph type="dt" sz="half" idx="2"/>
            <p:custDataLst>
              <p:tags r:id="rId3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D0E58C6E-E032-4A6B-8140-8E951B729162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1028" name="Footer Placeholder 4"/>
          <p:cNvSpPr/>
          <p:nvPr>
            <p:ph type="ftr" sz="quarter" idx="3"/>
            <p:custDataLst>
              <p:tags r:id="rId4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1029" name="Slide Number Placeholder 5"/>
          <p:cNvSpPr/>
          <p:nvPr>
            <p:ph type="sldNum" sz="quarter" idx="4"/>
            <p:custDataLst>
              <p:tags r:id="rId5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ED8DB282-0B2F-4211-AA0B-2DCF6269D7A2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1030" name="Title Placeholder 1"/>
          <p:cNvSpPr/>
          <p:nvPr>
            <p:ph type="title"/>
            <p:custDataLst>
              <p:tags r:id="rId6"/>
            </p:custDataLst>
          </p:nvPr>
        </p:nvSpPr>
        <p:spPr>
          <a:xfrm>
            <a:off x="628650" y="500062"/>
            <a:ext cx="7886700" cy="1011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ctr" anchorCtr="0"/>
          <a:lstStyle>
            <a:lvl1pPr marL="0" indent="0" algn="l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000" kern="12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31" name="文本占位符 6"/>
          <p:cNvSpPr/>
          <p:nvPr>
            <p:ph type="body" idx="1"/>
            <p:custDataLst>
              <p:tags r:id="rId7"/>
            </p:custDataLst>
          </p:nvPr>
        </p:nvSpPr>
        <p:spPr>
          <a:xfrm>
            <a:off x="628650" y="1698625"/>
            <a:ext cx="7886700" cy="4483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267970" indent="-267970" algn="l" defTabSz="685800" rtl="0" eaLnBrk="1" fontAlgn="base" latinLnBrk="0" hangingPunct="1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Ø"/>
              <a:defRPr lang="zh-CN" altLang="en-US" sz="2400" kern="1200">
                <a:solidFill>
                  <a:srgbClr val="6F5E5F"/>
                </a:solidFill>
                <a:latin typeface="+mn-lt"/>
                <a:ea typeface="+mn-ea"/>
                <a:cs typeface="+mn-cs"/>
              </a:defRPr>
            </a:lvl1pPr>
            <a:lvl2pPr marL="539750" indent="-267970" algn="l" defTabSz="6858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Ø"/>
              <a:defRPr lang="zh-CN" altLang="en-US" sz="2000" kern="1200">
                <a:solidFill>
                  <a:srgbClr val="6F5E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fontAlgn="base" latinLnBrk="0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 kern="1200">
                <a:solidFill>
                  <a:srgbClr val="6F5E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fontAlgn="base" latinLnBrk="0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 kern="1200">
                <a:solidFill>
                  <a:srgbClr val="6F5E5F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fontAlgn="base" latinLnBrk="0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 kern="1200">
                <a:solidFill>
                  <a:srgbClr val="6F5E5F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32" name="KSO_TEMPLATE" hidden="1"/>
          <p:cNvSpPr/>
          <p:nvPr>
            <p:custDataLst>
              <p:tags r:id="rId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  <a:solidFill>
            <a:srgbClr val="6F5E5F"/>
          </a:solidFill>
          <a:ln w="12700" cap="flat" cmpd="sng" algn="ctr">
            <a:solidFill>
              <a:srgbClr val="504344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3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000" kern="12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  <a:cs typeface="+mj-cs"/>
        </a:defRPr>
      </a:lvl1pPr>
    </p:titleStyle>
    <p:bodyStyle>
      <a:lvl1pPr marL="267970" indent="-267970" algn="l" defTabSz="685800" rtl="0" eaLnBrk="1" fontAlgn="base" latinLnBrk="0" hangingPunct="1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Ø"/>
        <a:defRPr sz="2400" kern="1200">
          <a:solidFill>
            <a:srgbClr val="6F5E5F"/>
          </a:solidFill>
          <a:latin typeface="+mn-lt"/>
          <a:ea typeface="+mn-ea"/>
          <a:cs typeface="+mn-cs"/>
        </a:defRPr>
      </a:lvl1pPr>
      <a:lvl2pPr marL="539750" indent="-267970" algn="l" defTabSz="685800" rtl="0" eaLnBrk="1" fontAlgn="base" latinLnBrk="0" hangingPunct="1">
        <a:lnSpc>
          <a:spcPct val="130000"/>
        </a:lnSpc>
        <a:spcBef>
          <a:spcPct val="0"/>
        </a:spcBef>
        <a:spcAft>
          <a:spcPct val="0"/>
        </a:spcAft>
        <a:buClrTx/>
        <a:buSzPct val="80000"/>
        <a:buFont typeface="Wingdings" panose="05000000000000000000" pitchFamily="2" charset="2"/>
        <a:buChar char="Ø"/>
        <a:defRPr sz="2000" kern="1200">
          <a:solidFill>
            <a:srgbClr val="6F5E5F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 kern="1200">
          <a:solidFill>
            <a:srgbClr val="6F5E5F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 kern="1200">
          <a:solidFill>
            <a:srgbClr val="6F5E5F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latinLnBrk="0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 kern="1200">
          <a:solidFill>
            <a:srgbClr val="6F5E5F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FFFF">
                  <a:alpha val="87999"/>
                </a:srgbClr>
              </a:gs>
              <a:gs pos="41000">
                <a:srgbClr val="FFFFFF">
                  <a:alpha val="83079"/>
                </a:srgbClr>
              </a:gs>
              <a:gs pos="74001">
                <a:srgbClr val="FFFFFF">
                  <a:alpha val="79119"/>
                </a:srgbClr>
              </a:gs>
              <a:gs pos="100000">
                <a:srgbClr val="FFFFFF">
                  <a:alpha val="75999"/>
                </a:srgbClr>
              </a:gs>
            </a:gsLst>
            <a:path path="rect">
              <a:fillToRect l="100000" t="100000"/>
            </a:path>
          </a:gra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300"/>
          </a:p>
        </p:txBody>
      </p:sp>
      <p:sp>
        <p:nvSpPr>
          <p:cNvPr id="10243" name="KSO_TEMPLATE" hidden="1"/>
          <p:cNvSpPr/>
          <p:nvPr>
            <p:custDataLst>
              <p:tags r:id="rId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  <a:solidFill>
            <a:srgbClr val="6F5E5F"/>
          </a:solidFill>
          <a:ln w="12700" cap="flat" cmpd="sng" algn="ctr">
            <a:solidFill>
              <a:srgbClr val="504344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300"/>
          </a:p>
        </p:txBody>
      </p:sp>
      <p:sp>
        <p:nvSpPr>
          <p:cNvPr id="10244" name="灯片编号占位符 6"/>
          <p:cNvSpPr/>
          <p:nvPr>
            <p:ph type="sldNum" sz="quarter" idx="4"/>
            <p:custDataLst>
              <p:tags r:id="rId5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 eaLnBrk="1" hangingPunct="1"/>
            <a:fld id="{03D07E50-E122-476A-A95D-45490EF87A19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10245" name="Title Placeholder 1"/>
          <p:cNvSpPr/>
          <p:nvPr>
            <p:ph type="title"/>
            <p:custDataLst>
              <p:tags r:id="rId6"/>
            </p:custDataLst>
          </p:nvPr>
        </p:nvSpPr>
        <p:spPr>
          <a:xfrm>
            <a:off x="628650" y="500062"/>
            <a:ext cx="7886700" cy="1011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ctr" anchorCtr="0"/>
          <a:lstStyle>
            <a:lvl1pPr marL="0" indent="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0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46" name="文本占位符 6"/>
          <p:cNvSpPr/>
          <p:nvPr>
            <p:ph type="body" idx="1"/>
            <p:custDataLst>
              <p:tags r:id="rId7"/>
            </p:custDataLst>
          </p:nvPr>
        </p:nvSpPr>
        <p:spPr>
          <a:xfrm>
            <a:off x="628650" y="1698625"/>
            <a:ext cx="7886700" cy="4483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266700" indent="-266700" algn="l" defTabSz="685800" rtl="0" eaLnBrk="1" fontAlgn="base" hangingPunct="1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Ø"/>
              <a:defRPr lang="zh-CN" altLang="en-US" sz="24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539750" indent="-266700" algn="l" defTabSz="68580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Ø"/>
              <a:defRPr lang="zh-CN" altLang="en-US" sz="20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47" name="日期占位符 4"/>
          <p:cNvSpPr/>
          <p:nvPr>
            <p:ph type="dt" sz="half" idx="2"/>
            <p:custDataLst>
              <p:tags r:id="rId8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eaLnBrk="1" hangingPunct="1"/>
            <a:fld id="{316DE79F-67E7-4E4D-BCEA-06E6CB685C4E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10248" name="页脚占位符 5"/>
          <p:cNvSpPr/>
          <p:nvPr>
            <p:ph type="ftr" sz="quarter" idx="3"/>
            <p:custDataLst>
              <p:tags r:id="rId9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ransition/>
  <p:txStyles>
    <p:titleStyle>
      <a:lvl1pPr marL="0" indent="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0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1pPr>
    </p:titleStyle>
    <p:bodyStyle>
      <a:lvl1pPr marL="266700" indent="-266700" algn="l" defTabSz="685800" rtl="0" eaLnBrk="1" fontAlgn="base" hangingPunct="1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Ø"/>
        <a:defRPr sz="24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539750" indent="-266700" algn="l" defTabSz="685800" rtl="0" eaLnBrk="1" fontAlgn="base" hangingPunct="1">
        <a:lnSpc>
          <a:spcPct val="130000"/>
        </a:lnSpc>
        <a:spcBef>
          <a:spcPct val="0"/>
        </a:spcBef>
        <a:spcAft>
          <a:spcPct val="0"/>
        </a:spcAft>
        <a:buClrTx/>
        <a:buSzPct val="80000"/>
        <a:buFont typeface="Wingdings" panose="05000000000000000000" pitchFamily="2" charset="2"/>
        <a:buChar char="Ø"/>
        <a:defRPr sz="20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8572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2001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5430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5pPr>
    </p:bodyStyle>
    <p:otherStyle>
      <a:lvl1pPr marL="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3429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6858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0287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3716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5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FFFF">
                  <a:alpha val="87999"/>
                </a:srgbClr>
              </a:gs>
              <a:gs pos="41000">
                <a:srgbClr val="FFFFFF">
                  <a:alpha val="83079"/>
                </a:srgbClr>
              </a:gs>
              <a:gs pos="74001">
                <a:srgbClr val="FFFFFF">
                  <a:alpha val="79119"/>
                </a:srgbClr>
              </a:gs>
              <a:gs pos="100000">
                <a:srgbClr val="FFFFFF">
                  <a:alpha val="75999"/>
                </a:srgbClr>
              </a:gs>
            </a:gsLst>
            <a:path path="rect">
              <a:fillToRect l="100000" t="100000"/>
            </a:path>
          </a:gra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300"/>
          </a:p>
        </p:txBody>
      </p:sp>
      <p:sp>
        <p:nvSpPr>
          <p:cNvPr id="11267" name="KSO_TEMPLATE" hidden="1"/>
          <p:cNvSpPr/>
          <p:nvPr>
            <p:custDataLst>
              <p:tags r:id="rId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  <a:solidFill>
            <a:srgbClr val="6F5E5F"/>
          </a:solidFill>
          <a:ln w="12700" cap="flat" cmpd="sng" algn="ctr">
            <a:solidFill>
              <a:srgbClr val="504344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300"/>
          </a:p>
        </p:txBody>
      </p:sp>
      <p:sp>
        <p:nvSpPr>
          <p:cNvPr id="11268" name="灯片编号占位符 5"/>
          <p:cNvSpPr/>
          <p:nvPr>
            <p:ph type="sldNum" sz="quarter" idx="4"/>
            <p:custDataLst>
              <p:tags r:id="rId5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 eaLnBrk="1" hangingPunct="1"/>
            <a:fld id="{46F93C98-D528-4074-AFF7-3D20F4248DC3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11269" name="Title Placeholder 1"/>
          <p:cNvSpPr/>
          <p:nvPr>
            <p:ph type="title"/>
            <p:custDataLst>
              <p:tags r:id="rId6"/>
            </p:custDataLst>
          </p:nvPr>
        </p:nvSpPr>
        <p:spPr>
          <a:xfrm>
            <a:off x="628650" y="500062"/>
            <a:ext cx="7886700" cy="1011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ctr" anchorCtr="0"/>
          <a:lstStyle>
            <a:lvl1pPr marL="0" indent="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0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1270" name="文本占位符 6"/>
          <p:cNvSpPr/>
          <p:nvPr>
            <p:ph type="body" idx="1"/>
            <p:custDataLst>
              <p:tags r:id="rId7"/>
            </p:custDataLst>
          </p:nvPr>
        </p:nvSpPr>
        <p:spPr>
          <a:xfrm>
            <a:off x="628650" y="1698625"/>
            <a:ext cx="7886700" cy="4483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266700" indent="-266700" algn="l" defTabSz="685800" rtl="0" eaLnBrk="1" fontAlgn="base" hangingPunct="1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Ø"/>
              <a:defRPr lang="zh-CN" altLang="en-US" sz="24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539750" indent="-266700" algn="l" defTabSz="68580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Ø"/>
              <a:defRPr lang="zh-CN" altLang="en-US" sz="20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1271" name="日期占位符 3"/>
          <p:cNvSpPr/>
          <p:nvPr>
            <p:ph type="dt" sz="half" idx="2"/>
            <p:custDataLst>
              <p:tags r:id="rId8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eaLnBrk="1" hangingPunct="1"/>
            <a:fld id="{6EE9B899-0D61-467C-B2B3-D558C5FF8940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11272" name="页脚占位符 4"/>
          <p:cNvSpPr/>
          <p:nvPr>
            <p:ph type="ftr" sz="quarter" idx="3"/>
            <p:custDataLst>
              <p:tags r:id="rId9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ransition/>
  <p:txStyles>
    <p:titleStyle>
      <a:lvl1pPr marL="0" indent="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0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1pPr>
    </p:titleStyle>
    <p:bodyStyle>
      <a:lvl1pPr marL="266700" indent="-266700" algn="l" defTabSz="685800" rtl="0" eaLnBrk="1" fontAlgn="base" hangingPunct="1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Ø"/>
        <a:defRPr sz="24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539750" indent="-266700" algn="l" defTabSz="685800" rtl="0" eaLnBrk="1" fontAlgn="base" hangingPunct="1">
        <a:lnSpc>
          <a:spcPct val="130000"/>
        </a:lnSpc>
        <a:spcBef>
          <a:spcPct val="0"/>
        </a:spcBef>
        <a:spcAft>
          <a:spcPct val="0"/>
        </a:spcAft>
        <a:buClrTx/>
        <a:buSzPct val="80000"/>
        <a:buFont typeface="Wingdings" panose="05000000000000000000" pitchFamily="2" charset="2"/>
        <a:buChar char="Ø"/>
        <a:defRPr sz="20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8572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2001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5430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5pPr>
    </p:bodyStyle>
    <p:otherStyle>
      <a:lvl1pPr marL="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3429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6858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0287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3716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5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FFFF">
                  <a:alpha val="87999"/>
                </a:srgbClr>
              </a:gs>
              <a:gs pos="41000">
                <a:srgbClr val="FFFFFF">
                  <a:alpha val="83079"/>
                </a:srgbClr>
              </a:gs>
              <a:gs pos="74001">
                <a:srgbClr val="FFFFFF">
                  <a:alpha val="79119"/>
                </a:srgbClr>
              </a:gs>
              <a:gs pos="100000">
                <a:srgbClr val="FFFFFF">
                  <a:alpha val="75999"/>
                </a:srgbClr>
              </a:gs>
            </a:gsLst>
            <a:path path="rect">
              <a:fillToRect l="100000" t="100000"/>
            </a:path>
          </a:gra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300"/>
          </a:p>
        </p:txBody>
      </p:sp>
      <p:sp>
        <p:nvSpPr>
          <p:cNvPr id="12291" name="KSO_TEMPLATE" hidden="1"/>
          <p:cNvSpPr/>
          <p:nvPr>
            <p:custDataLst>
              <p:tags r:id="rId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  <a:solidFill>
            <a:srgbClr val="6F5E5F"/>
          </a:solidFill>
          <a:ln w="12700" cap="flat" cmpd="sng" algn="ctr">
            <a:solidFill>
              <a:srgbClr val="504344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300"/>
          </a:p>
        </p:txBody>
      </p:sp>
      <p:sp>
        <p:nvSpPr>
          <p:cNvPr id="12292" name="灯片编号占位符 4"/>
          <p:cNvSpPr/>
          <p:nvPr>
            <p:ph type="sldNum" sz="quarter" idx="4"/>
            <p:custDataLst>
              <p:tags r:id="rId5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 eaLnBrk="1" hangingPunct="1"/>
            <a:fld id="{68C2DE87-2F30-478E-844A-C840836EE791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12293" name="Title Placeholder 1"/>
          <p:cNvSpPr/>
          <p:nvPr>
            <p:ph type="title"/>
            <p:custDataLst>
              <p:tags r:id="rId6"/>
            </p:custDataLst>
          </p:nvPr>
        </p:nvSpPr>
        <p:spPr>
          <a:xfrm>
            <a:off x="628650" y="500062"/>
            <a:ext cx="7886700" cy="1011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ctr" anchorCtr="0"/>
          <a:lstStyle>
            <a:lvl1pPr marL="0" indent="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0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2294" name="文本占位符 6"/>
          <p:cNvSpPr/>
          <p:nvPr>
            <p:ph type="body" idx="1"/>
            <p:custDataLst>
              <p:tags r:id="rId7"/>
            </p:custDataLst>
          </p:nvPr>
        </p:nvSpPr>
        <p:spPr>
          <a:xfrm>
            <a:off x="628650" y="1698625"/>
            <a:ext cx="7886700" cy="4483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266700" indent="-266700" algn="l" defTabSz="685800" rtl="0" eaLnBrk="1" fontAlgn="base" hangingPunct="1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Ø"/>
              <a:defRPr lang="zh-CN" altLang="en-US" sz="24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539750" indent="-266700" algn="l" defTabSz="68580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Ø"/>
              <a:defRPr lang="zh-CN" altLang="en-US" sz="20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2295" name="日期占位符 2"/>
          <p:cNvSpPr/>
          <p:nvPr>
            <p:ph type="dt" sz="half" idx="2"/>
            <p:custDataLst>
              <p:tags r:id="rId8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eaLnBrk="1" hangingPunct="1"/>
            <a:fld id="{F2239EB0-58C0-40AD-B1D0-80104C5EDE7D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12296" name="页脚占位符 3"/>
          <p:cNvSpPr/>
          <p:nvPr>
            <p:ph type="ftr" sz="quarter" idx="3"/>
            <p:custDataLst>
              <p:tags r:id="rId9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ransition/>
  <p:txStyles>
    <p:titleStyle>
      <a:lvl1pPr marL="0" indent="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0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1pPr>
    </p:titleStyle>
    <p:bodyStyle>
      <a:lvl1pPr marL="266700" indent="-266700" algn="l" defTabSz="685800" rtl="0" eaLnBrk="1" fontAlgn="base" hangingPunct="1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Ø"/>
        <a:defRPr sz="24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539750" indent="-266700" algn="l" defTabSz="685800" rtl="0" eaLnBrk="1" fontAlgn="base" hangingPunct="1">
        <a:lnSpc>
          <a:spcPct val="130000"/>
        </a:lnSpc>
        <a:spcBef>
          <a:spcPct val="0"/>
        </a:spcBef>
        <a:spcAft>
          <a:spcPct val="0"/>
        </a:spcAft>
        <a:buClrTx/>
        <a:buSzPct val="80000"/>
        <a:buFont typeface="Wingdings" panose="05000000000000000000" pitchFamily="2" charset="2"/>
        <a:buChar char="Ø"/>
        <a:defRPr sz="20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8572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2001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5430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5pPr>
    </p:bodyStyle>
    <p:otherStyle>
      <a:lvl1pPr marL="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3429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6858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0287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3716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5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FFFF">
                  <a:alpha val="87999"/>
                </a:srgbClr>
              </a:gs>
              <a:gs pos="41000">
                <a:srgbClr val="FFFFFF">
                  <a:alpha val="83079"/>
                </a:srgbClr>
              </a:gs>
              <a:gs pos="74001">
                <a:srgbClr val="FFFFFF">
                  <a:alpha val="79119"/>
                </a:srgbClr>
              </a:gs>
              <a:gs pos="100000">
                <a:srgbClr val="FFFFFF">
                  <a:alpha val="75999"/>
                </a:srgbClr>
              </a:gs>
            </a:gsLst>
            <a:path path="rect">
              <a:fillToRect l="100000" t="100000"/>
            </a:path>
          </a:gra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300"/>
          </a:p>
        </p:txBody>
      </p:sp>
      <p:sp>
        <p:nvSpPr>
          <p:cNvPr id="13315" name="KSO_TEMPLATE" hidden="1"/>
          <p:cNvSpPr/>
          <p:nvPr>
            <p:custDataLst>
              <p:tags r:id="rId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  <a:solidFill>
            <a:srgbClr val="6F5E5F"/>
          </a:solidFill>
          <a:ln w="12700" cap="flat" cmpd="sng" algn="ctr">
            <a:solidFill>
              <a:srgbClr val="504344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300"/>
          </a:p>
        </p:txBody>
      </p:sp>
      <p:grpSp>
        <p:nvGrpSpPr>
          <p:cNvPr id="13316" name="组合 13"/>
          <p:cNvGrpSpPr/>
          <p:nvPr>
            <p:custDataLst>
              <p:tags r:id="rId5"/>
            </p:custDataLst>
          </p:nvPr>
        </p:nvGrpSpPr>
        <p:grpSpPr>
          <a:xfrm>
            <a:off x="265112" y="1588"/>
            <a:ext cx="2041525" cy="1700212"/>
            <a:chOff x="353628" y="1606"/>
            <a:chExt cx="2722579" cy="1700193"/>
          </a:xfrm>
        </p:grpSpPr>
        <p:sp>
          <p:nvSpPr>
            <p:cNvPr id="13317" name="等腰三角形 3"/>
            <p:cNvSpPr/>
            <p:nvPr>
              <p:custDataLst>
                <p:tags r:id="rId6"/>
              </p:custDataLst>
            </p:nvPr>
          </p:nvSpPr>
          <p:spPr>
            <a:xfrm rot="7680000">
              <a:off x="1034882" y="1092287"/>
              <a:ext cx="538921" cy="680078"/>
            </a:xfrm>
            <a:custGeom>
              <a:avLst/>
              <a:gdLst>
                <a:gd name="connsiteX0" fmla="*/ 0 w 5199089"/>
                <a:gd name="connsiteY0" fmla="*/ 8638075 h 8638075"/>
                <a:gd name="connsiteX1" fmla="*/ 317404 w 5199089"/>
                <a:gd name="connsiteY1" fmla="*/ 0 h 8638075"/>
                <a:gd name="connsiteX2" fmla="*/ 5199089 w 5199089"/>
                <a:gd name="connsiteY2" fmla="*/ 8638075 h 8638075"/>
                <a:gd name="connsiteX3" fmla="*/ 0 w 5199089"/>
                <a:gd name="connsiteY3" fmla="*/ 8638075 h 8638075"/>
                <a:gd name="connsiteX0-1" fmla="*/ 3729660 w 4881685"/>
                <a:gd name="connsiteY0-2" fmla="*/ 12053948 h 12053948"/>
                <a:gd name="connsiteX1-3" fmla="*/ 0 w 4881685"/>
                <a:gd name="connsiteY1-4" fmla="*/ 0 h 12053948"/>
                <a:gd name="connsiteX2-5" fmla="*/ 4881685 w 4881685"/>
                <a:gd name="connsiteY2-6" fmla="*/ 8638075 h 12053948"/>
                <a:gd name="connsiteX3-7" fmla="*/ 3729660 w 4881685"/>
                <a:gd name="connsiteY3-8" fmla="*/ 12053948 h 120539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881685" h="12053948">
                  <a:moveTo>
                    <a:pt x="3729660" y="12053948"/>
                  </a:moveTo>
                  <a:lnTo>
                    <a:pt x="0" y="0"/>
                  </a:lnTo>
                  <a:lnTo>
                    <a:pt x="4881685" y="8638075"/>
                  </a:lnTo>
                  <a:lnTo>
                    <a:pt x="3729660" y="12053948"/>
                  </a:lnTo>
                  <a:close/>
                </a:path>
              </a:pathLst>
            </a:custGeom>
            <a:solidFill>
              <a:srgbClr val="382F2F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rtlCol="0" anchor="ctr" anchorCtr="0"/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 sz="1300"/>
            </a:p>
          </p:txBody>
        </p:sp>
        <p:sp>
          <p:nvSpPr>
            <p:cNvPr id="13318" name="等腰三角形 3"/>
            <p:cNvSpPr/>
            <p:nvPr>
              <p:custDataLst>
                <p:tags r:id="rId7"/>
              </p:custDataLst>
            </p:nvPr>
          </p:nvSpPr>
          <p:spPr>
            <a:xfrm rot="18180000">
              <a:off x="549453" y="664749"/>
              <a:ext cx="541806" cy="858680"/>
            </a:xfrm>
            <a:custGeom>
              <a:avLst/>
              <a:gdLst>
                <a:gd name="connsiteX0" fmla="*/ 0 w 5199089"/>
                <a:gd name="connsiteY0" fmla="*/ 8638075 h 8638075"/>
                <a:gd name="connsiteX1" fmla="*/ 317404 w 5199089"/>
                <a:gd name="connsiteY1" fmla="*/ 0 h 8638075"/>
                <a:gd name="connsiteX2" fmla="*/ 5199089 w 5199089"/>
                <a:gd name="connsiteY2" fmla="*/ 8638075 h 8638075"/>
                <a:gd name="connsiteX3" fmla="*/ 0 w 5199089"/>
                <a:gd name="connsiteY3" fmla="*/ 8638075 h 8638075"/>
                <a:gd name="connsiteX0-1" fmla="*/ 3729660 w 4881685"/>
                <a:gd name="connsiteY0-2" fmla="*/ 12053948 h 12053948"/>
                <a:gd name="connsiteX1-3" fmla="*/ 0 w 4881685"/>
                <a:gd name="connsiteY1-4" fmla="*/ 0 h 12053948"/>
                <a:gd name="connsiteX2-5" fmla="*/ 4881685 w 4881685"/>
                <a:gd name="connsiteY2-6" fmla="*/ 8638075 h 12053948"/>
                <a:gd name="connsiteX3-7" fmla="*/ 3729660 w 4881685"/>
                <a:gd name="connsiteY3-8" fmla="*/ 12053948 h 12053948"/>
                <a:gd name="connsiteX0-9" fmla="*/ 0 w 6086626"/>
                <a:gd name="connsiteY0-10" fmla="*/ 12923843 h 12923842"/>
                <a:gd name="connsiteX1-11" fmla="*/ 1204941 w 6086626"/>
                <a:gd name="connsiteY1-12" fmla="*/ 0 h 12923842"/>
                <a:gd name="connsiteX2-13" fmla="*/ 6086626 w 6086626"/>
                <a:gd name="connsiteY2-14" fmla="*/ 8638075 h 12923842"/>
                <a:gd name="connsiteX3-15" fmla="*/ 0 w 6086626"/>
                <a:gd name="connsiteY3-16" fmla="*/ 12923843 h 12923842"/>
                <a:gd name="connsiteX0-17" fmla="*/ 0 w 3998420"/>
                <a:gd name="connsiteY0-18" fmla="*/ 12923843 h 12923842"/>
                <a:gd name="connsiteX1-19" fmla="*/ 1204941 w 3998420"/>
                <a:gd name="connsiteY1-20" fmla="*/ 0 h 12923842"/>
                <a:gd name="connsiteX2-21" fmla="*/ 3998420 w 3998420"/>
                <a:gd name="connsiteY2-22" fmla="*/ 3547464 h 12923842"/>
                <a:gd name="connsiteX3-23" fmla="*/ 0 w 3998420"/>
                <a:gd name="connsiteY3-24" fmla="*/ 12923843 h 12923842"/>
                <a:gd name="connsiteX0-25" fmla="*/ 0 w 3326824"/>
                <a:gd name="connsiteY0-26" fmla="*/ 15391783 h 15391783"/>
                <a:gd name="connsiteX1-27" fmla="*/ 533345 w 3326824"/>
                <a:gd name="connsiteY1-28" fmla="*/ 0 h 15391783"/>
                <a:gd name="connsiteX2-29" fmla="*/ 3326824 w 3326824"/>
                <a:gd name="connsiteY2-30" fmla="*/ 3547464 h 15391783"/>
                <a:gd name="connsiteX3-31" fmla="*/ 0 w 3326824"/>
                <a:gd name="connsiteY3-32" fmla="*/ 15391783 h 15391783"/>
                <a:gd name="connsiteX0-33" fmla="*/ 0 w 3326824"/>
                <a:gd name="connsiteY0-34" fmla="*/ 15596190 h 15596190"/>
                <a:gd name="connsiteX1-35" fmla="*/ 487206 w 3326824"/>
                <a:gd name="connsiteY1-36" fmla="*/ -1 h 15596190"/>
                <a:gd name="connsiteX2-37" fmla="*/ 3326824 w 3326824"/>
                <a:gd name="connsiteY2-38" fmla="*/ 3751871 h 15596190"/>
                <a:gd name="connsiteX3-39" fmla="*/ 0 w 3326824"/>
                <a:gd name="connsiteY3-40" fmla="*/ 15596190 h 155961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326824" h="15596190">
                  <a:moveTo>
                    <a:pt x="0" y="15596190"/>
                  </a:moveTo>
                  <a:lnTo>
                    <a:pt x="487206" y="-1"/>
                  </a:lnTo>
                  <a:lnTo>
                    <a:pt x="3326824" y="3751871"/>
                  </a:lnTo>
                  <a:lnTo>
                    <a:pt x="0" y="15596190"/>
                  </a:lnTo>
                  <a:close/>
                </a:path>
              </a:pathLst>
            </a:custGeom>
            <a:solidFill>
              <a:srgbClr val="534647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rtlCol="0" anchor="ctr" anchorCtr="0"/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 sz="1300"/>
            </a:p>
          </p:txBody>
        </p:sp>
        <p:sp>
          <p:nvSpPr>
            <p:cNvPr id="13319" name="任意多边形 10"/>
            <p:cNvSpPr/>
            <p:nvPr>
              <p:custDataLst>
                <p:tags r:id="rId8"/>
              </p:custDataLst>
            </p:nvPr>
          </p:nvSpPr>
          <p:spPr>
            <a:xfrm>
              <a:off x="353628" y="1606"/>
              <a:ext cx="2722579" cy="1019697"/>
            </a:xfrm>
            <a:custGeom>
              <a:avLst/>
              <a:gdLst>
                <a:gd name="connsiteX0" fmla="*/ 2926929 w 11498453"/>
                <a:gd name="connsiteY0" fmla="*/ 0 h 4306554"/>
                <a:gd name="connsiteX1" fmla="*/ 11498453 w 11498453"/>
                <a:gd name="connsiteY1" fmla="*/ 0 h 4306554"/>
                <a:gd name="connsiteX2" fmla="*/ 0 w 11498453"/>
                <a:gd name="connsiteY2" fmla="*/ 4306554 h 4306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98453" h="4306554">
                  <a:moveTo>
                    <a:pt x="2926929" y="0"/>
                  </a:moveTo>
                  <a:lnTo>
                    <a:pt x="11498453" y="0"/>
                  </a:lnTo>
                  <a:lnTo>
                    <a:pt x="0" y="4306554"/>
                  </a:lnTo>
                  <a:close/>
                </a:path>
              </a:pathLst>
            </a:custGeom>
            <a:solidFill>
              <a:srgbClr val="6F5E5F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rtlCol="0" anchor="ctr" anchorCtr="0"/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 sz="1300"/>
            </a:p>
          </p:txBody>
        </p:sp>
      </p:grpSp>
      <p:sp>
        <p:nvSpPr>
          <p:cNvPr id="13320" name="Slide Number Placeholder 5"/>
          <p:cNvSpPr/>
          <p:nvPr>
            <p:ph type="sldNum" sz="quarter" idx="4"/>
            <p:custDataLst>
              <p:tags r:id="rId9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 eaLnBrk="1" hangingPunct="1"/>
            <a:fld id="{77212F95-C347-4F7E-BCA5-68915411A726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13321" name="Title Placeholder 1"/>
          <p:cNvSpPr/>
          <p:nvPr>
            <p:ph type="title"/>
            <p:custDataLst>
              <p:tags r:id="rId10"/>
            </p:custDataLst>
          </p:nvPr>
        </p:nvSpPr>
        <p:spPr>
          <a:xfrm>
            <a:off x="628650" y="500062"/>
            <a:ext cx="7886700" cy="1011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ctr" anchorCtr="0"/>
          <a:lstStyle>
            <a:lvl1pPr marL="0" indent="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0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3322" name="文本占位符 6"/>
          <p:cNvSpPr/>
          <p:nvPr>
            <p:ph type="body" idx="1"/>
            <p:custDataLst>
              <p:tags r:id="rId11"/>
            </p:custDataLst>
          </p:nvPr>
        </p:nvSpPr>
        <p:spPr>
          <a:xfrm>
            <a:off x="628650" y="1698625"/>
            <a:ext cx="7886700" cy="4483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266700" indent="-266700" algn="l" defTabSz="685800" rtl="0" eaLnBrk="1" fontAlgn="base" hangingPunct="1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Ø"/>
              <a:defRPr lang="zh-CN" altLang="en-US" sz="24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539750" indent="-266700" algn="l" defTabSz="68580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Ø"/>
              <a:defRPr lang="zh-CN" altLang="en-US" sz="20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3323" name="Date Placeholder 3"/>
          <p:cNvSpPr/>
          <p:nvPr>
            <p:ph type="dt" sz="half" idx="2"/>
            <p:custDataLst>
              <p:tags r:id="rId12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eaLnBrk="1" hangingPunct="1"/>
            <a:fld id="{43C35614-6F79-49B4-A0B1-7D251AD302CC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13324" name="Footer Placeholder 4"/>
          <p:cNvSpPr/>
          <p:nvPr>
            <p:ph type="ftr" sz="quarter" idx="3"/>
            <p:custDataLst>
              <p:tags r:id="rId13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ransition/>
  <p:txStyles>
    <p:titleStyle>
      <a:lvl1pPr marL="0" indent="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0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1pPr>
    </p:titleStyle>
    <p:bodyStyle>
      <a:lvl1pPr marL="266700" indent="-266700" algn="l" defTabSz="685800" rtl="0" eaLnBrk="1" fontAlgn="base" hangingPunct="1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Ø"/>
        <a:defRPr sz="24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539750" indent="-266700" algn="l" defTabSz="685800" rtl="0" eaLnBrk="1" fontAlgn="base" hangingPunct="1">
        <a:lnSpc>
          <a:spcPct val="130000"/>
        </a:lnSpc>
        <a:spcBef>
          <a:spcPct val="0"/>
        </a:spcBef>
        <a:spcAft>
          <a:spcPct val="0"/>
        </a:spcAft>
        <a:buClrTx/>
        <a:buSzPct val="80000"/>
        <a:buFont typeface="Wingdings" panose="05000000000000000000" pitchFamily="2" charset="2"/>
        <a:buChar char="Ø"/>
        <a:defRPr sz="20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8572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2001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5430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5pPr>
    </p:bodyStyle>
    <p:otherStyle>
      <a:lvl1pPr marL="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3429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6858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0287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3716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5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8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FFFF">
                  <a:alpha val="87999"/>
                </a:srgbClr>
              </a:gs>
              <a:gs pos="41000">
                <a:srgbClr val="FFFFFF">
                  <a:alpha val="83079"/>
                </a:srgbClr>
              </a:gs>
              <a:gs pos="74001">
                <a:srgbClr val="FFFFFF">
                  <a:alpha val="79119"/>
                </a:srgbClr>
              </a:gs>
              <a:gs pos="100000">
                <a:srgbClr val="FFFFFF">
                  <a:alpha val="75999"/>
                </a:srgbClr>
              </a:gs>
            </a:gsLst>
            <a:path path="rect">
              <a:fillToRect l="100000" t="100000"/>
            </a:path>
          </a:gra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300"/>
          </a:p>
        </p:txBody>
      </p:sp>
      <p:sp>
        <p:nvSpPr>
          <p:cNvPr id="14339" name="KSO_TEMPLATE" hidden="1"/>
          <p:cNvSpPr/>
          <p:nvPr>
            <p:custDataLst>
              <p:tags r:id="rId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  <a:solidFill>
            <a:srgbClr val="6F5E5F"/>
          </a:solidFill>
          <a:ln w="12700" cap="flat" cmpd="sng" algn="ctr">
            <a:solidFill>
              <a:srgbClr val="504344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300"/>
          </a:p>
        </p:txBody>
      </p:sp>
      <p:sp>
        <p:nvSpPr>
          <p:cNvPr id="14340" name="Slide Number Placeholder 5"/>
          <p:cNvSpPr/>
          <p:nvPr>
            <p:ph type="sldNum" sz="quarter" idx="4"/>
            <p:custDataLst>
              <p:tags r:id="rId5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 eaLnBrk="1" hangingPunct="1"/>
            <a:fld id="{BCDC55AF-0A4F-4CCA-9190-3BE066FCBF3B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14341" name="Title Placeholder 1"/>
          <p:cNvSpPr/>
          <p:nvPr>
            <p:ph type="title"/>
            <p:custDataLst>
              <p:tags r:id="rId6"/>
            </p:custDataLst>
          </p:nvPr>
        </p:nvSpPr>
        <p:spPr>
          <a:xfrm>
            <a:off x="628650" y="500062"/>
            <a:ext cx="7886700" cy="1011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ctr" anchorCtr="0"/>
          <a:lstStyle>
            <a:lvl1pPr marL="0" indent="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0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4342" name="文本占位符 6"/>
          <p:cNvSpPr/>
          <p:nvPr>
            <p:ph type="body" idx="1"/>
            <p:custDataLst>
              <p:tags r:id="rId7"/>
            </p:custDataLst>
          </p:nvPr>
        </p:nvSpPr>
        <p:spPr>
          <a:xfrm>
            <a:off x="628650" y="1698625"/>
            <a:ext cx="7886700" cy="4483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266700" indent="-266700" algn="l" defTabSz="685800" rtl="0" eaLnBrk="1" fontAlgn="base" hangingPunct="1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Ø"/>
              <a:defRPr lang="zh-CN" altLang="en-US" sz="24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539750" indent="-266700" algn="l" defTabSz="68580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Ø"/>
              <a:defRPr lang="zh-CN" altLang="en-US" sz="20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4343" name="Date Placeholder 3"/>
          <p:cNvSpPr/>
          <p:nvPr>
            <p:ph type="dt" sz="half" idx="2"/>
            <p:custDataLst>
              <p:tags r:id="rId8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eaLnBrk="1" hangingPunct="1"/>
            <a:fld id="{B27855C6-633B-452F-8F49-EE623C9EA9C0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14344" name="Footer Placeholder 4"/>
          <p:cNvSpPr/>
          <p:nvPr>
            <p:ph type="ftr" sz="quarter" idx="3"/>
            <p:custDataLst>
              <p:tags r:id="rId9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ransition spd="slow"/>
  <p:txStyles>
    <p:titleStyle>
      <a:lvl1pPr marL="0" indent="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0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1pPr>
    </p:titleStyle>
    <p:bodyStyle>
      <a:lvl1pPr marL="266700" indent="-266700" algn="l" defTabSz="685800" rtl="0" eaLnBrk="1" fontAlgn="base" hangingPunct="1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Ø"/>
        <a:defRPr sz="24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539750" indent="-266700" algn="l" defTabSz="685800" rtl="0" eaLnBrk="1" fontAlgn="base" hangingPunct="1">
        <a:lnSpc>
          <a:spcPct val="130000"/>
        </a:lnSpc>
        <a:spcBef>
          <a:spcPct val="0"/>
        </a:spcBef>
        <a:spcAft>
          <a:spcPct val="0"/>
        </a:spcAft>
        <a:buClrTx/>
        <a:buSzPct val="80000"/>
        <a:buFont typeface="Wingdings" panose="05000000000000000000" pitchFamily="2" charset="2"/>
        <a:buChar char="Ø"/>
        <a:defRPr sz="20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8572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2001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5430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5pPr>
    </p:bodyStyle>
    <p:otherStyle>
      <a:lvl1pPr marL="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3429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6858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0287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3716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5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Slide Number Placeholder 5"/>
          <p:cNvSpPr/>
          <p:nvPr>
            <p:ph type="sldNum" sz="quarter" idx="4"/>
            <p:custDataLst>
              <p:tags r:id="rId3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algn="r" eaLnBrk="1" hangingPunct="1"/>
            <a:fld id="{098685AA-6CC3-4AAE-A12F-87AC6A146AA4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15363" name="Title Placeholder 1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lvl="0"/>
            <a:r>
              <a:t>Click to edit Master title style</a:t>
            </a:r>
          </a:p>
        </p:txBody>
      </p:sp>
      <p:sp>
        <p:nvSpPr>
          <p:cNvPr id="15364" name="Text Placeholder 2"/>
          <p:cNvSpPr>
            <a:spLocks noGrp="1"/>
          </p:cNvSpPr>
          <p:nvPr>
            <p:ph type="body" idx="9"/>
            <p:custDataLst>
              <p:tags r:id="rId5"/>
            </p:custDataLst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/>
          <a:lstStyle>
            <a:lvl1pPr marL="342900" indent="-3409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32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742950" indent="-28384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11430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6002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0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20574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5365" name="Date Placeholder 3"/>
          <p:cNvSpPr/>
          <p:nvPr>
            <p:ph type="dt" sz="half" idx="2"/>
            <p:custDataLst>
              <p:tags r:id="rId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eaLnBrk="1" hangingPunct="1"/>
            <a:fld id="{89784867-E604-4209-B494-2D958A88FDE4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15366" name="Footer Placeholder 4"/>
          <p:cNvSpPr/>
          <p:nvPr>
            <p:ph type="ftr" sz="quarter" idx="3"/>
            <p:custDataLst>
              <p:tags r:id="rId7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ransition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Calibri" panose="020F0502020204030204"/>
          <a:ea typeface="宋体" panose="02010600030101010101" pitchFamily="2" charset="-122"/>
        </a:defRPr>
      </a:lvl1pPr>
    </p:titleStyle>
    <p:bodyStyle>
      <a:lvl1pPr marL="342900" indent="-3409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1pPr>
      <a:lvl2pPr marL="742950" indent="-28384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2pPr>
      <a:lvl3pPr marL="11430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3pPr>
      <a:lvl4pPr marL="16002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4pPr>
      <a:lvl5pPr marL="20574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5pPr>
    </p:bodyStyle>
    <p:otherStyle>
      <a:lvl1pPr marL="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1pPr>
      <a:lvl2pPr marL="4572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2pPr>
      <a:lvl3pPr marL="9144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3pPr>
      <a:lvl4pPr marL="13716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4pPr>
      <a:lvl5pPr marL="18288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5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Slide Number Placeholder 5"/>
          <p:cNvSpPr/>
          <p:nvPr>
            <p:ph type="sldNum" sz="quarter" idx="4"/>
            <p:custDataLst>
              <p:tags r:id="rId3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algn="r" eaLnBrk="1" hangingPunct="1"/>
            <a:fld id="{023FD1D5-26CD-4B7D-B81A-CA857D0DD945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16387" name="Title Placeholder 1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lvl="0"/>
            <a:r>
              <a:t>Click to edit Master title style</a:t>
            </a:r>
          </a:p>
        </p:txBody>
      </p:sp>
      <p:sp>
        <p:nvSpPr>
          <p:cNvPr id="16388" name="Text Placeholder 2"/>
          <p:cNvSpPr>
            <a:spLocks noGrp="1"/>
          </p:cNvSpPr>
          <p:nvPr>
            <p:ph type="body" idx="9"/>
            <p:custDataLst>
              <p:tags r:id="rId5"/>
            </p:custDataLst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/>
          <a:lstStyle>
            <a:lvl1pPr marL="342900" indent="-3409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32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742950" indent="-28384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11430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6002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0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20574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6389" name="Date Placeholder 3"/>
          <p:cNvSpPr/>
          <p:nvPr>
            <p:ph type="dt" sz="half" idx="2"/>
            <p:custDataLst>
              <p:tags r:id="rId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eaLnBrk="1" hangingPunct="1"/>
            <a:fld id="{8953F518-8994-44CD-8E22-9DD41983951C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16390" name="Footer Placeholder 4"/>
          <p:cNvSpPr/>
          <p:nvPr>
            <p:ph type="ftr" sz="quarter" idx="3"/>
            <p:custDataLst>
              <p:tags r:id="rId7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ransition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Calibri" panose="020F0502020204030204"/>
          <a:ea typeface="宋体" panose="02010600030101010101" pitchFamily="2" charset="-122"/>
        </a:defRPr>
      </a:lvl1pPr>
    </p:titleStyle>
    <p:bodyStyle>
      <a:lvl1pPr marL="342900" indent="-3409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1pPr>
      <a:lvl2pPr marL="742950" indent="-28384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2pPr>
      <a:lvl3pPr marL="11430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3pPr>
      <a:lvl4pPr marL="16002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4pPr>
      <a:lvl5pPr marL="20574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5pPr>
    </p:bodyStyle>
    <p:otherStyle>
      <a:lvl1pPr marL="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1pPr>
      <a:lvl2pPr marL="4572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2pPr>
      <a:lvl3pPr marL="9144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3pPr>
      <a:lvl4pPr marL="13716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4pPr>
      <a:lvl5pPr marL="18288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5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0" name="Slide Number Placeholder 5"/>
          <p:cNvSpPr/>
          <p:nvPr>
            <p:ph type="sldNum" sz="quarter" idx="4"/>
            <p:custDataLst>
              <p:tags r:id="rId3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algn="r" eaLnBrk="1" hangingPunct="1"/>
            <a:fld id="{79FEAA0E-A3C2-435A-9963-F54E5B9574FF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17411" name="Title Placeholder 1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lvl="0"/>
            <a:r>
              <a:t>Click to edit Master title style</a:t>
            </a:r>
          </a:p>
        </p:txBody>
      </p:sp>
      <p:sp>
        <p:nvSpPr>
          <p:cNvPr id="17412" name="Text Placeholder 2"/>
          <p:cNvSpPr>
            <a:spLocks noGrp="1"/>
          </p:cNvSpPr>
          <p:nvPr>
            <p:ph type="body" idx="9"/>
            <p:custDataLst>
              <p:tags r:id="rId5"/>
            </p:custDataLst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/>
          <a:lstStyle>
            <a:lvl1pPr marL="342900" indent="-3409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32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742950" indent="-28384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11430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6002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0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20574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7413" name="Date Placeholder 3"/>
          <p:cNvSpPr/>
          <p:nvPr>
            <p:ph type="dt" sz="half" idx="2"/>
            <p:custDataLst>
              <p:tags r:id="rId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eaLnBrk="1" hangingPunct="1"/>
            <a:fld id="{4431BFDC-EBDB-4145-9C64-763FFC4D93C5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17414" name="Footer Placeholder 4"/>
          <p:cNvSpPr/>
          <p:nvPr>
            <p:ph type="ftr" sz="quarter" idx="3"/>
            <p:custDataLst>
              <p:tags r:id="rId7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ransition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Calibri" panose="020F0502020204030204"/>
          <a:ea typeface="宋体" panose="02010600030101010101" pitchFamily="2" charset="-122"/>
        </a:defRPr>
      </a:lvl1pPr>
    </p:titleStyle>
    <p:bodyStyle>
      <a:lvl1pPr marL="342900" indent="-3409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1pPr>
      <a:lvl2pPr marL="742950" indent="-28384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2pPr>
      <a:lvl3pPr marL="11430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3pPr>
      <a:lvl4pPr marL="16002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4pPr>
      <a:lvl5pPr marL="20574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5pPr>
    </p:bodyStyle>
    <p:otherStyle>
      <a:lvl1pPr marL="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1pPr>
      <a:lvl2pPr marL="4572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2pPr>
      <a:lvl3pPr marL="9144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3pPr>
      <a:lvl4pPr marL="13716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4pPr>
      <a:lvl5pPr marL="18288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5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Slide Number Placeholder 5"/>
          <p:cNvSpPr/>
          <p:nvPr>
            <p:ph type="sldNum" sz="quarter" idx="4"/>
            <p:custDataLst>
              <p:tags r:id="rId3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algn="r" eaLnBrk="1" hangingPunct="1"/>
            <a:fld id="{3EC75670-3F08-402A-90D1-D7289F17B426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18435" name="Title Placeholder 1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lvl="0"/>
            <a:r>
              <a:t>Click to edit Master title style</a:t>
            </a:r>
          </a:p>
        </p:txBody>
      </p:sp>
      <p:sp>
        <p:nvSpPr>
          <p:cNvPr id="18436" name="Text Placeholder 2"/>
          <p:cNvSpPr>
            <a:spLocks noGrp="1"/>
          </p:cNvSpPr>
          <p:nvPr>
            <p:ph type="body" idx="9"/>
            <p:custDataLst>
              <p:tags r:id="rId5"/>
            </p:custDataLst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/>
          <a:lstStyle>
            <a:lvl1pPr marL="342900" indent="-3409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32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742950" indent="-28384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11430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6002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0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20574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8437" name="Date Placeholder 3"/>
          <p:cNvSpPr/>
          <p:nvPr>
            <p:ph type="dt" sz="half" idx="2"/>
            <p:custDataLst>
              <p:tags r:id="rId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eaLnBrk="1" hangingPunct="1"/>
            <a:fld id="{047FD2DF-3E6F-4973-90BC-C2F596ABB953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18438" name="Footer Placeholder 4"/>
          <p:cNvSpPr/>
          <p:nvPr>
            <p:ph type="ftr" sz="quarter" idx="3"/>
            <p:custDataLst>
              <p:tags r:id="rId7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ransition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Calibri" panose="020F0502020204030204"/>
          <a:ea typeface="宋体" panose="02010600030101010101" pitchFamily="2" charset="-122"/>
        </a:defRPr>
      </a:lvl1pPr>
    </p:titleStyle>
    <p:bodyStyle>
      <a:lvl1pPr marL="342900" indent="-3409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1pPr>
      <a:lvl2pPr marL="742950" indent="-28384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2pPr>
      <a:lvl3pPr marL="11430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3pPr>
      <a:lvl4pPr marL="16002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4pPr>
      <a:lvl5pPr marL="20574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5pPr>
    </p:bodyStyle>
    <p:otherStyle>
      <a:lvl1pPr marL="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1pPr>
      <a:lvl2pPr marL="4572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2pPr>
      <a:lvl3pPr marL="9144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3pPr>
      <a:lvl4pPr marL="13716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4pPr>
      <a:lvl5pPr marL="18288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5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8" name="Slide Number Placeholder 5"/>
          <p:cNvSpPr/>
          <p:nvPr>
            <p:ph type="sldNum" sz="quarter" idx="4"/>
            <p:custDataLst>
              <p:tags r:id="rId3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algn="r" eaLnBrk="1" hangingPunct="1"/>
            <a:fld id="{6958FB5C-7D7A-4BB9-A700-97721DC307AB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19459" name="Title Placeholder 1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lvl="0"/>
            <a:r>
              <a:t>Click to edit Master title style</a:t>
            </a:r>
          </a:p>
        </p:txBody>
      </p:sp>
      <p:sp>
        <p:nvSpPr>
          <p:cNvPr id="19460" name="Text Placeholder 2"/>
          <p:cNvSpPr>
            <a:spLocks noGrp="1"/>
          </p:cNvSpPr>
          <p:nvPr>
            <p:ph type="body" idx="9"/>
            <p:custDataLst>
              <p:tags r:id="rId5"/>
            </p:custDataLst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/>
          <a:lstStyle>
            <a:lvl1pPr marL="342900" indent="-3409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32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742950" indent="-28384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11430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6002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0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20574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9461" name="Date Placeholder 3"/>
          <p:cNvSpPr/>
          <p:nvPr>
            <p:ph type="dt" sz="half" idx="2"/>
            <p:custDataLst>
              <p:tags r:id="rId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eaLnBrk="1" hangingPunct="1"/>
            <a:fld id="{D08DAF2B-5807-4181-8190-694AFC70ED63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19462" name="Footer Placeholder 4"/>
          <p:cNvSpPr/>
          <p:nvPr>
            <p:ph type="ftr" sz="quarter" idx="3"/>
            <p:custDataLst>
              <p:tags r:id="rId7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ransition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Calibri" panose="020F0502020204030204"/>
          <a:ea typeface="宋体" panose="02010600030101010101" pitchFamily="2" charset="-122"/>
        </a:defRPr>
      </a:lvl1pPr>
    </p:titleStyle>
    <p:bodyStyle>
      <a:lvl1pPr marL="342900" indent="-3409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1pPr>
      <a:lvl2pPr marL="742950" indent="-28384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2pPr>
      <a:lvl3pPr marL="11430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3pPr>
      <a:lvl4pPr marL="16002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4pPr>
      <a:lvl5pPr marL="20574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5pPr>
    </p:bodyStyle>
    <p:otherStyle>
      <a:lvl1pPr marL="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1pPr>
      <a:lvl2pPr marL="4572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2pPr>
      <a:lvl3pPr marL="9144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3pPr>
      <a:lvl4pPr marL="13716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4pPr>
      <a:lvl5pPr marL="18288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Title Placeholder 1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 anchor="ctr" anchorCtr="0"/>
          <a:lstStyle>
            <a:lvl1pPr mar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kern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9"/>
            <p:custDataLst>
              <p:tags r:id="rId5"/>
            </p:custDataLst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/>
          <a:lstStyle>
            <a:lvl1pPr marL="342900" indent="-342265" algn="l" defTabSz="913765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32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115" algn="l" defTabSz="913765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7965" algn="l" defTabSz="913765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7965" algn="l" defTabSz="913765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8035" indent="-227965" algn="l" defTabSz="913765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lang="zh-CN" altLang="en-US"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5235" indent="-227965" algn="l" defTabSz="913765" rtl="0" eaLnBrk="1" latinLnBrk="0" hangingPunct="1">
              <a:spcBef>
                <a:spcPct val="15000"/>
              </a:spcBef>
              <a:buFont typeface="Arial" panose="020B0604020202020204" pitchFamily="34" charset="0"/>
              <a:buChar char="•"/>
              <a:defRPr lang="zh-CN" altLang="en-US"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435" indent="-227965" algn="l" defTabSz="913765" rtl="0" eaLnBrk="1" latinLnBrk="0" hangingPunct="1">
              <a:spcBef>
                <a:spcPct val="15000"/>
              </a:spcBef>
              <a:buFont typeface="Arial" panose="020B0604020202020204" pitchFamily="34" charset="0"/>
              <a:buChar char="•"/>
              <a:defRPr lang="zh-CN" altLang="en-US"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635" indent="-227965" algn="l" defTabSz="913765" rtl="0" eaLnBrk="1" latinLnBrk="0" hangingPunct="1">
              <a:spcBef>
                <a:spcPct val="15000"/>
              </a:spcBef>
              <a:buFont typeface="Arial" panose="020B0604020202020204" pitchFamily="34" charset="0"/>
              <a:buChar char="•"/>
              <a:defRPr lang="zh-CN" altLang="en-US"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7965" algn="l" defTabSz="913765" rtl="0" eaLnBrk="1" latinLnBrk="0" hangingPunct="1">
              <a:spcBef>
                <a:spcPct val="15000"/>
              </a:spcBef>
              <a:buFont typeface="Arial" panose="020B0604020202020204" pitchFamily="34" charset="0"/>
              <a:buChar char="•"/>
              <a:defRPr lang="zh-CN" altLang="en-US"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2052" name="Date Placeholder 3"/>
          <p:cNvSpPr/>
          <p:nvPr>
            <p:ph type="dt" sz="half" idx="2"/>
            <p:custDataLst>
              <p:tags r:id="rId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AEE1BA28-431E-4BE9-A96B-28F97F065FDD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2053" name="Footer Placeholder 4"/>
          <p:cNvSpPr/>
          <p:nvPr>
            <p:ph type="ftr" sz="quarter" idx="3"/>
            <p:custDataLst>
              <p:tags r:id="rId7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2054" name="Slide Number Placeholder 5"/>
          <p:cNvSpPr/>
          <p:nvPr>
            <p:ph type="sldNum" sz="quarter" idx="4"/>
            <p:custDataLst>
              <p:tags r:id="rId8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defPPr>
              <a:defRPr lang="en-US"/>
            </a:defPPr>
            <a:lvl1pPr marL="0" indent="0" algn="l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6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376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7F8DDC4-A85B-4744-9135-5445634F5301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ransition/>
  <p:txStyles>
    <p:titleStyle>
      <a:lvl1pPr mar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/>
          <a:ea typeface="宋体" panose="02010600030101010101" pitchFamily="2" charset="-122"/>
          <a:cs typeface="+mj-cs"/>
        </a:defRPr>
      </a:lvl1pPr>
    </p:titleStyle>
    <p:bodyStyle>
      <a:lvl1pPr marL="342900" indent="-342265" algn="l" defTabSz="913765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25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115" algn="l" defTabSz="913765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5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965" algn="l" defTabSz="913765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965" algn="l" defTabSz="913765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8035" indent="-227965" algn="l" defTabSz="913765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7965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7965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7965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7965" algn="l" defTabSz="913765" rtl="0" eaLnBrk="1" latinLnBrk="0" hangingPunct="1">
        <a:spcBef>
          <a:spcPct val="1500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63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Slide Number Placeholder 5"/>
          <p:cNvSpPr/>
          <p:nvPr>
            <p:ph type="sldNum" sz="quarter" idx="4"/>
            <p:custDataLst>
              <p:tags r:id="rId3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algn="r" eaLnBrk="1" hangingPunct="1"/>
            <a:fld id="{3D9A5DFE-335F-4B8A-9361-C8290E5C3DA2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20483" name="Title Placeholder 1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lvl="0"/>
            <a:r>
              <a:t>Click to edit Master title style</a:t>
            </a:r>
          </a:p>
        </p:txBody>
      </p:sp>
      <p:sp>
        <p:nvSpPr>
          <p:cNvPr id="20484" name="Text Placeholder 2"/>
          <p:cNvSpPr>
            <a:spLocks noGrp="1"/>
          </p:cNvSpPr>
          <p:nvPr>
            <p:ph type="body" idx="9"/>
            <p:custDataLst>
              <p:tags r:id="rId5"/>
            </p:custDataLst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/>
          <a:lstStyle>
            <a:lvl1pPr marL="342900" indent="-3409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32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742950" indent="-28384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11430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6002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0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20574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20485" name="Date Placeholder 3"/>
          <p:cNvSpPr/>
          <p:nvPr>
            <p:ph type="dt" sz="half" idx="2"/>
            <p:custDataLst>
              <p:tags r:id="rId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eaLnBrk="1" hangingPunct="1"/>
            <a:fld id="{755B0B97-B7B6-4C97-B04A-0087968B3BCD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20486" name="Footer Placeholder 4"/>
          <p:cNvSpPr/>
          <p:nvPr>
            <p:ph type="ftr" sz="quarter" idx="3"/>
            <p:custDataLst>
              <p:tags r:id="rId7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ransition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Calibri" panose="020F0502020204030204"/>
          <a:ea typeface="宋体" panose="02010600030101010101" pitchFamily="2" charset="-122"/>
        </a:defRPr>
      </a:lvl1pPr>
    </p:titleStyle>
    <p:bodyStyle>
      <a:lvl1pPr marL="342900" indent="-3409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1pPr>
      <a:lvl2pPr marL="742950" indent="-28384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2pPr>
      <a:lvl3pPr marL="11430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3pPr>
      <a:lvl4pPr marL="16002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4pPr>
      <a:lvl5pPr marL="20574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5pPr>
    </p:bodyStyle>
    <p:otherStyle>
      <a:lvl1pPr marL="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1pPr>
      <a:lvl2pPr marL="4572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2pPr>
      <a:lvl3pPr marL="9144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3pPr>
      <a:lvl4pPr marL="13716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4pPr>
      <a:lvl5pPr marL="18288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5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6" name="圆角矩形 4"/>
          <p:cNvSpPr/>
          <p:nvPr>
            <p:custDataLst>
              <p:tags r:id="rId3"/>
            </p:custDataLst>
          </p:nvPr>
        </p:nvSpPr>
        <p:spPr>
          <a:xfrm>
            <a:off x="854075" y="1031875"/>
            <a:ext cx="7435850" cy="428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FBFBF"/>
              </a:gs>
              <a:gs pos="100000">
                <a:schemeClr val="bg1"/>
              </a:gs>
            </a:gsLst>
            <a:lin ang="5400000"/>
          </a:gradFill>
          <a:ln w="25400">
            <a:noFill/>
            <a:miter lim="800000"/>
          </a:ln>
        </p:spPr>
        <p:txBody>
          <a:bodyPr lIns="68587" tIns="34293" rIns="68587" bIns="34293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3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1507" name="圆角矩形 5"/>
          <p:cNvSpPr/>
          <p:nvPr>
            <p:custDataLst>
              <p:tags r:id="rId4"/>
            </p:custDataLst>
          </p:nvPr>
        </p:nvSpPr>
        <p:spPr>
          <a:xfrm>
            <a:off x="4425950" y="6451600"/>
            <a:ext cx="293688" cy="222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BFBFBF"/>
              </a:gs>
              <a:gs pos="100000">
                <a:schemeClr val="bg1"/>
              </a:gs>
            </a:gsLst>
            <a:lin ang="5400000"/>
          </a:gradFill>
          <a:ln w="25400">
            <a:noFill/>
            <a:miter lim="800000"/>
          </a:ln>
        </p:spPr>
        <p:txBody>
          <a:bodyPr lIns="68587" tIns="34293" rIns="68587" bIns="34293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3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1508" name="页脚占位符 1"/>
          <p:cNvSpPr/>
          <p:nvPr>
            <p:ph type="ftr" sz="quarter" idx="3"/>
            <p:custDataLst>
              <p:tags r:id="rId5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algn="ctr"/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21509" name="Title Placeholder 1"/>
          <p:cNvSpPr>
            <a:spLocks noGrp="1"/>
          </p:cNvSpPr>
          <p:nvPr>
            <p:ph type="title" idx="4294967295"/>
            <p:custDataLst>
              <p:tags r:id="rId6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lvl="0"/>
            <a:r>
              <a:t>Click to edit Master title style</a:t>
            </a:r>
          </a:p>
        </p:txBody>
      </p:sp>
      <p:sp>
        <p:nvSpPr>
          <p:cNvPr id="21510" name="Text Placeholder 2"/>
          <p:cNvSpPr>
            <a:spLocks noGrp="1"/>
          </p:cNvSpPr>
          <p:nvPr>
            <p:ph type="body" idx="9"/>
            <p:custDataLst>
              <p:tags r:id="rId7"/>
            </p:custDataLst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/>
          <a:lstStyle>
            <a:lvl1pPr marL="342900" indent="-3409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32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742950" indent="-28384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11430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6002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0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20574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21511" name="日期占位符 6"/>
          <p:cNvSpPr/>
          <p:nvPr>
            <p:ph type="dt" sz="half" idx="2"/>
            <p:custDataLst>
              <p:tags r:id="rId8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/>
            <a:fld id="{13408F4D-366D-40C4-BF3A-291B7064A4B4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21512" name="灯片编号占位符 8"/>
          <p:cNvSpPr/>
          <p:nvPr>
            <p:ph type="sldNum" sz="quarter" idx="4"/>
            <p:custDataLst>
              <p:tags r:id="rId9"/>
            </p:custDataLst>
          </p:nvPr>
        </p:nvSpPr>
        <p:spPr>
          <a:xfrm>
            <a:off x="3505200" y="6396038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algn="ctr"/>
            <a:fld id="{D56F7244-B60E-46A6-A04B-2BB16DD91359}" type="slidenum">
              <a:rPr lang="en-US" altLang="en-US" sz="1200">
                <a:solidFill>
                  <a:srgbClr val="898989"/>
                </a:solidFill>
                <a:latin typeface="ITC Avant Garde Std Bk" pitchFamily="34" charset="0"/>
              </a:rPr>
            </a:fld>
            <a:endParaRPr lang="en-US" altLang="en-US" sz="1200">
              <a:solidFill>
                <a:srgbClr val="898989"/>
              </a:solidFill>
              <a:latin typeface="ITC Avant Garde Std Bk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ransition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Calibri" panose="020F0502020204030204"/>
          <a:ea typeface="宋体" panose="02010600030101010101" pitchFamily="2" charset="-122"/>
        </a:defRPr>
      </a:lvl1pPr>
    </p:titleStyle>
    <p:bodyStyle>
      <a:lvl1pPr marL="342900" indent="-3409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1pPr>
      <a:lvl2pPr marL="742950" indent="-28384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2pPr>
      <a:lvl3pPr marL="11430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3pPr>
      <a:lvl4pPr marL="16002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4pPr>
      <a:lvl5pPr marL="20574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5pPr>
    </p:bodyStyle>
    <p:otherStyle>
      <a:lvl1pPr marL="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1pPr>
      <a:lvl2pPr marL="4572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2pPr>
      <a:lvl3pPr marL="9144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3pPr>
      <a:lvl4pPr marL="13716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4pPr>
      <a:lvl5pPr marL="18288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5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Slide Number Placeholder 5"/>
          <p:cNvSpPr/>
          <p:nvPr>
            <p:ph type="sldNum" sz="quarter" idx="4"/>
            <p:custDataLst>
              <p:tags r:id="rId3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algn="r" eaLnBrk="1" hangingPunct="1"/>
            <a:fld id="{6A2D12B5-526A-49DF-9BE9-FC4860B186DF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22531" name="Title Placeholder 1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lvl="0"/>
            <a:r>
              <a:t>Click to edit Master title style</a:t>
            </a:r>
          </a:p>
        </p:txBody>
      </p:sp>
      <p:sp>
        <p:nvSpPr>
          <p:cNvPr id="22532" name="Text Placeholder 2"/>
          <p:cNvSpPr>
            <a:spLocks noGrp="1"/>
          </p:cNvSpPr>
          <p:nvPr>
            <p:ph type="body" idx="9"/>
            <p:custDataLst>
              <p:tags r:id="rId5"/>
            </p:custDataLst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/>
          <a:lstStyle>
            <a:lvl1pPr marL="342900" indent="-3409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32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742950" indent="-28384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11430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6002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0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20574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22533" name="Date Placeholder 3"/>
          <p:cNvSpPr/>
          <p:nvPr>
            <p:ph type="dt" sz="half" idx="2"/>
            <p:custDataLst>
              <p:tags r:id="rId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eaLnBrk="1" hangingPunct="1"/>
            <a:fld id="{DE155E49-52C6-47E8-A57C-1D381ADD08E9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22534" name="Footer Placeholder 4"/>
          <p:cNvSpPr/>
          <p:nvPr>
            <p:ph type="ftr" sz="quarter" idx="3"/>
            <p:custDataLst>
              <p:tags r:id="rId7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ransition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Calibri" panose="020F0502020204030204"/>
          <a:ea typeface="宋体" panose="02010600030101010101" pitchFamily="2" charset="-122"/>
        </a:defRPr>
      </a:lvl1pPr>
    </p:titleStyle>
    <p:bodyStyle>
      <a:lvl1pPr marL="342900" indent="-3409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1pPr>
      <a:lvl2pPr marL="742950" indent="-28384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2pPr>
      <a:lvl3pPr marL="11430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3pPr>
      <a:lvl4pPr marL="16002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4pPr>
      <a:lvl5pPr marL="20574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5pPr>
    </p:bodyStyle>
    <p:otherStyle>
      <a:lvl1pPr marL="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1pPr>
      <a:lvl2pPr marL="4572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2pPr>
      <a:lvl3pPr marL="9144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3pPr>
      <a:lvl4pPr marL="13716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4pPr>
      <a:lvl5pPr marL="18288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5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3554" name="Slide Number Placeholder 5"/>
          <p:cNvSpPr/>
          <p:nvPr>
            <p:ph type="sldNum" sz="quarter" idx="4"/>
            <p:custDataLst>
              <p:tags r:id="rId3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algn="r" eaLnBrk="1" hangingPunct="1"/>
            <a:fld id="{F12C5D8A-B520-469A-9106-908A377AB2D5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23555" name="Title Placeholder 1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lvl="0"/>
            <a:r>
              <a:t>Click to edit Master title style</a:t>
            </a:r>
          </a:p>
        </p:txBody>
      </p:sp>
      <p:sp>
        <p:nvSpPr>
          <p:cNvPr id="23556" name="Text Placeholder 2"/>
          <p:cNvSpPr>
            <a:spLocks noGrp="1"/>
          </p:cNvSpPr>
          <p:nvPr>
            <p:ph type="body" idx="9"/>
            <p:custDataLst>
              <p:tags r:id="rId5"/>
            </p:custDataLst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/>
          <a:lstStyle>
            <a:lvl1pPr marL="342900" indent="-3409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32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742950" indent="-28384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11430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6002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0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20574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23557" name="Date Placeholder 3"/>
          <p:cNvSpPr/>
          <p:nvPr>
            <p:ph type="dt" sz="half" idx="2"/>
            <p:custDataLst>
              <p:tags r:id="rId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eaLnBrk="1" hangingPunct="1"/>
            <a:fld id="{D6A7A9BC-9B19-48C2-8DF8-07EDA9E98F85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23558" name="Footer Placeholder 4"/>
          <p:cNvSpPr/>
          <p:nvPr>
            <p:ph type="ftr" sz="quarter" idx="3"/>
            <p:custDataLst>
              <p:tags r:id="rId7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ransition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Calibri" panose="020F0502020204030204"/>
          <a:ea typeface="宋体" panose="02010600030101010101" pitchFamily="2" charset="-122"/>
        </a:defRPr>
      </a:lvl1pPr>
    </p:titleStyle>
    <p:bodyStyle>
      <a:lvl1pPr marL="342900" indent="-3409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1pPr>
      <a:lvl2pPr marL="742950" indent="-28384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2pPr>
      <a:lvl3pPr marL="11430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3pPr>
      <a:lvl4pPr marL="16002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4pPr>
      <a:lvl5pPr marL="20574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5pPr>
    </p:bodyStyle>
    <p:otherStyle>
      <a:lvl1pPr marL="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1pPr>
      <a:lvl2pPr marL="4572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2pPr>
      <a:lvl3pPr marL="9144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3pPr>
      <a:lvl4pPr marL="13716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4pPr>
      <a:lvl5pPr marL="18288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5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8" name="Slide Number Placeholder 5"/>
          <p:cNvSpPr/>
          <p:nvPr>
            <p:ph type="sldNum" sz="quarter" idx="4"/>
            <p:custDataLst>
              <p:tags r:id="rId3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algn="r" eaLnBrk="1" hangingPunct="1"/>
            <a:fld id="{A6A4323A-6B0F-41DB-988E-4A8FEABD473E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24579" name="Title Placeholder 1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lvl="0"/>
            <a:r>
              <a:t>Click to edit Master title style</a:t>
            </a:r>
          </a:p>
        </p:txBody>
      </p:sp>
      <p:sp>
        <p:nvSpPr>
          <p:cNvPr id="24580" name="Text Placeholder 2"/>
          <p:cNvSpPr>
            <a:spLocks noGrp="1"/>
          </p:cNvSpPr>
          <p:nvPr>
            <p:ph type="body" idx="9"/>
            <p:custDataLst>
              <p:tags r:id="rId5"/>
            </p:custDataLst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/>
          <a:lstStyle>
            <a:lvl1pPr marL="342900" indent="-3409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32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742950" indent="-28384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11430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6002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0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20574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24581" name="Date Placeholder 3"/>
          <p:cNvSpPr/>
          <p:nvPr>
            <p:ph type="dt" sz="half" idx="2"/>
            <p:custDataLst>
              <p:tags r:id="rId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eaLnBrk="1" hangingPunct="1"/>
            <a:fld id="{F4B1AC10-1032-4653-8A9F-C9604FF345E9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24582" name="Footer Placeholder 4"/>
          <p:cNvSpPr/>
          <p:nvPr>
            <p:ph type="ftr" sz="quarter" idx="3"/>
            <p:custDataLst>
              <p:tags r:id="rId7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transition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Calibri" panose="020F0502020204030204"/>
          <a:ea typeface="宋体" panose="02010600030101010101" pitchFamily="2" charset="-122"/>
        </a:defRPr>
      </a:lvl1pPr>
    </p:titleStyle>
    <p:bodyStyle>
      <a:lvl1pPr marL="342900" indent="-3409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1pPr>
      <a:lvl2pPr marL="742950" indent="-28384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2pPr>
      <a:lvl3pPr marL="11430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3pPr>
      <a:lvl4pPr marL="16002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4pPr>
      <a:lvl5pPr marL="20574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5pPr>
    </p:bodyStyle>
    <p:otherStyle>
      <a:lvl1pPr marL="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1pPr>
      <a:lvl2pPr marL="4572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2pPr>
      <a:lvl3pPr marL="9144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3pPr>
      <a:lvl4pPr marL="13716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4pPr>
      <a:lvl5pPr marL="18288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5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602" name="Slide Number Placeholder 5"/>
          <p:cNvSpPr/>
          <p:nvPr>
            <p:ph type="sldNum" sz="quarter" idx="4"/>
            <p:custDataLst>
              <p:tags r:id="rId3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algn="r" eaLnBrk="1" hangingPunct="1"/>
            <a:fld id="{4F9D43C7-17FD-4A2B-A8B4-14FAF767B639}" type="slidenum">
              <a:rPr lang="en-US" altLang="en-US" sz="1200">
                <a:solidFill>
                  <a:srgbClr val="898989"/>
                </a:solidFill>
              </a:rPr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25603" name="Title Placeholder 1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lvl="0"/>
            <a:r>
              <a:t>Click to edit Master title style</a:t>
            </a:r>
          </a:p>
        </p:txBody>
      </p:sp>
      <p:sp>
        <p:nvSpPr>
          <p:cNvPr id="25604" name="Text Placeholder 2"/>
          <p:cNvSpPr>
            <a:spLocks noGrp="1"/>
          </p:cNvSpPr>
          <p:nvPr>
            <p:ph type="body" idx="9"/>
            <p:custDataLst>
              <p:tags r:id="rId5"/>
            </p:custDataLst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lIns="91436" tIns="45718" rIns="91436" bIns="45718" rtlCol="0"/>
          <a:lstStyle>
            <a:lvl1pPr marL="342900" indent="-3409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32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742950" indent="-28384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11430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6002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0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2057400" indent="-226695" algn="l" defTabSz="912495" rtl="0" eaLnBrk="1" fontAlgn="base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lang="zh-CN" altLang="en-US" sz="20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25605" name="Date Placeholder 3"/>
          <p:cNvSpPr/>
          <p:nvPr>
            <p:ph type="dt" sz="half" idx="2"/>
            <p:custDataLst>
              <p:tags r:id="rId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eaLnBrk="1" hangingPunct="1"/>
            <a:fld id="{46A23F41-4C3C-493D-AD94-F8C0606AA3AD}" type="datetime1">
              <a:rPr lang="en-US" altLang="zh-CN" sz="1200">
                <a:solidFill>
                  <a:srgbClr val="898989"/>
                </a:solidFill>
              </a:rPr>
            </a:fld>
            <a:endParaRPr lang="en-US" altLang="zh-CN" sz="1200">
              <a:solidFill>
                <a:srgbClr val="898989"/>
              </a:solidFill>
            </a:endParaRPr>
          </a:p>
        </p:txBody>
      </p:sp>
      <p:sp>
        <p:nvSpPr>
          <p:cNvPr id="25606" name="Footer Placeholder 4"/>
          <p:cNvSpPr/>
          <p:nvPr>
            <p:ph type="ftr" sz="quarter" idx="3"/>
            <p:custDataLst>
              <p:tags r:id="rId7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36" tIns="45718" rIns="91436" bIns="45718" anchor="ctr" anchorCtr="0"/>
          <a:lstStyle>
            <a:lvl1pPr marL="0" indent="0" algn="l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1pPr>
            <a:lvl2pPr marL="4572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2pPr>
            <a:lvl3pPr marL="9144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3pPr>
            <a:lvl4pPr marL="13716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4pPr>
            <a:lvl5pPr marL="1828800" indent="0" algn="l" defTabSz="912495" rtl="0" eaLnBrk="1" hangingPunct="1">
              <a:defRPr lang="zh-CN" altLang="en-US" sz="1800">
                <a:solidFill>
                  <a:schemeClr val="tx1"/>
                </a:solidFill>
                <a:latin typeface="Calibri" panose="020F0502020204030204"/>
                <a:ea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en-US" altLang="en-US" sz="120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ransition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Calibri" panose="020F0502020204030204"/>
          <a:ea typeface="宋体" panose="02010600030101010101" pitchFamily="2" charset="-122"/>
        </a:defRPr>
      </a:lvl1pPr>
    </p:titleStyle>
    <p:bodyStyle>
      <a:lvl1pPr marL="342900" indent="-3409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1pPr>
      <a:lvl2pPr marL="742950" indent="-28384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2pPr>
      <a:lvl3pPr marL="11430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3pPr>
      <a:lvl4pPr marL="16002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4pPr>
      <a:lvl5pPr marL="2057400" indent="-226695" algn="l" defTabSz="912495" rtl="0" eaLnBrk="1" fontAlgn="base" hangingPunct="1">
        <a:lnSpc>
          <a:spcPct val="100000"/>
        </a:lnSpc>
        <a:spcBef>
          <a:spcPct val="15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5pPr>
    </p:bodyStyle>
    <p:otherStyle>
      <a:lvl1pPr marL="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1pPr>
      <a:lvl2pPr marL="4572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2pPr>
      <a:lvl3pPr marL="9144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3pPr>
      <a:lvl4pPr marL="13716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4pPr>
      <a:lvl5pPr marL="1828800" indent="0" algn="l" defTabSz="912495" rtl="0" eaLnBrk="1" hangingPunct="1">
        <a:defRPr sz="1800">
          <a:solidFill>
            <a:schemeClr val="tx1"/>
          </a:solidFill>
          <a:latin typeface="Calibri" panose="020F0502020204030204"/>
          <a:ea typeface="Arial" panose="020B0604020202020204" pitchFamily="34" charset="0"/>
        </a:defRPr>
      </a:lvl5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等腰三角形 3"/>
          <p:cNvSpPr/>
          <p:nvPr>
            <p:custDataLst>
              <p:tags r:id="rId3"/>
            </p:custDataLst>
          </p:nvPr>
        </p:nvSpPr>
        <p:spPr>
          <a:xfrm rot="3240000">
            <a:off x="5654675" y="4757738"/>
            <a:ext cx="874712" cy="1681162"/>
          </a:xfrm>
          <a:custGeom>
            <a:avLst/>
            <a:gdLst>
              <a:gd name="connsiteX0" fmla="*/ 0 w 5199089"/>
              <a:gd name="connsiteY0" fmla="*/ 8638075 h 8638075"/>
              <a:gd name="connsiteX1" fmla="*/ 317404 w 5199089"/>
              <a:gd name="connsiteY1" fmla="*/ 0 h 8638075"/>
              <a:gd name="connsiteX2" fmla="*/ 5199089 w 5199089"/>
              <a:gd name="connsiteY2" fmla="*/ 8638075 h 8638075"/>
              <a:gd name="connsiteX3" fmla="*/ 0 w 5199089"/>
              <a:gd name="connsiteY3" fmla="*/ 8638075 h 8638075"/>
              <a:gd name="connsiteX0-1" fmla="*/ 3729660 w 4881685"/>
              <a:gd name="connsiteY0-2" fmla="*/ 12053948 h 12053948"/>
              <a:gd name="connsiteX1-3" fmla="*/ 0 w 4881685"/>
              <a:gd name="connsiteY1-4" fmla="*/ 0 h 12053948"/>
              <a:gd name="connsiteX2-5" fmla="*/ 4881685 w 4881685"/>
              <a:gd name="connsiteY2-6" fmla="*/ 8638075 h 12053948"/>
              <a:gd name="connsiteX3-7" fmla="*/ 3729660 w 4881685"/>
              <a:gd name="connsiteY3-8" fmla="*/ 12053948 h 12053948"/>
              <a:gd name="connsiteX0-9" fmla="*/ 3536114 w 4881685"/>
              <a:gd name="connsiteY0-10" fmla="*/ 10392904 h 10392904"/>
              <a:gd name="connsiteX1-11" fmla="*/ 0 w 4881685"/>
              <a:gd name="connsiteY1-12" fmla="*/ 0 h 10392904"/>
              <a:gd name="connsiteX2-13" fmla="*/ 4881685 w 4881685"/>
              <a:gd name="connsiteY2-14" fmla="*/ 8638075 h 10392904"/>
              <a:gd name="connsiteX3-15" fmla="*/ 3536114 w 4881685"/>
              <a:gd name="connsiteY3-16" fmla="*/ 10392904 h 10392904"/>
              <a:gd name="connsiteX0-17" fmla="*/ 3456643 w 4881685"/>
              <a:gd name="connsiteY0-18" fmla="*/ 10078378 h 10078378"/>
              <a:gd name="connsiteX1-19" fmla="*/ 0 w 4881685"/>
              <a:gd name="connsiteY1-20" fmla="*/ 0 h 10078378"/>
              <a:gd name="connsiteX2-21" fmla="*/ 4881685 w 4881685"/>
              <a:gd name="connsiteY2-22" fmla="*/ 8638075 h 10078378"/>
              <a:gd name="connsiteX3-23" fmla="*/ 3456643 w 4881685"/>
              <a:gd name="connsiteY3-24" fmla="*/ 10078378 h 10078378"/>
              <a:gd name="connsiteX0-25" fmla="*/ 3480951 w 4881685"/>
              <a:gd name="connsiteY0-26" fmla="*/ 10142619 h 10142619"/>
              <a:gd name="connsiteX1-27" fmla="*/ 0 w 4881685"/>
              <a:gd name="connsiteY1-28" fmla="*/ 0 h 10142619"/>
              <a:gd name="connsiteX2-29" fmla="*/ 4881685 w 4881685"/>
              <a:gd name="connsiteY2-30" fmla="*/ 8638075 h 10142619"/>
              <a:gd name="connsiteX3-31" fmla="*/ 3480951 w 4881685"/>
              <a:gd name="connsiteY3-32" fmla="*/ 10142619 h 10142619"/>
              <a:gd name="connsiteX0-33" fmla="*/ 3148113 w 4881685"/>
              <a:gd name="connsiteY0-34" fmla="*/ 10680171 h 10680170"/>
              <a:gd name="connsiteX1-35" fmla="*/ 0 w 4881685"/>
              <a:gd name="connsiteY1-36" fmla="*/ 0 h 10680170"/>
              <a:gd name="connsiteX2-37" fmla="*/ 4881685 w 4881685"/>
              <a:gd name="connsiteY2-38" fmla="*/ 8638075 h 10680170"/>
              <a:gd name="connsiteX3-39" fmla="*/ 3148113 w 4881685"/>
              <a:gd name="connsiteY3-40" fmla="*/ 10680171 h 10680170"/>
              <a:gd name="connsiteX0-41" fmla="*/ 2976826 w 4881685"/>
              <a:gd name="connsiteY0-42" fmla="*/ 11119084 h 11119085"/>
              <a:gd name="connsiteX1-43" fmla="*/ 0 w 4881685"/>
              <a:gd name="connsiteY1-44" fmla="*/ 0 h 11119085"/>
              <a:gd name="connsiteX2-45" fmla="*/ 4881685 w 4881685"/>
              <a:gd name="connsiteY2-46" fmla="*/ 8638075 h 11119085"/>
              <a:gd name="connsiteX3-47" fmla="*/ 2976826 w 4881685"/>
              <a:gd name="connsiteY3-48" fmla="*/ 11119084 h 11119085"/>
              <a:gd name="connsiteX0-49" fmla="*/ 2964943 w 4881685"/>
              <a:gd name="connsiteY0-50" fmla="*/ 11602789 h 11602789"/>
              <a:gd name="connsiteX1-51" fmla="*/ 0 w 4881685"/>
              <a:gd name="connsiteY1-52" fmla="*/ 0 h 11602789"/>
              <a:gd name="connsiteX2-53" fmla="*/ 4881685 w 4881685"/>
              <a:gd name="connsiteY2-54" fmla="*/ 8638075 h 11602789"/>
              <a:gd name="connsiteX3-55" fmla="*/ 2964943 w 4881685"/>
              <a:gd name="connsiteY3-56" fmla="*/ 11602789 h 11602789"/>
              <a:gd name="connsiteX0-57" fmla="*/ 2845483 w 4881685"/>
              <a:gd name="connsiteY0-58" fmla="*/ 12551386 h 12551386"/>
              <a:gd name="connsiteX1-59" fmla="*/ 0 w 4881685"/>
              <a:gd name="connsiteY1-60" fmla="*/ 0 h 12551386"/>
              <a:gd name="connsiteX2-61" fmla="*/ 4881685 w 4881685"/>
              <a:gd name="connsiteY2-62" fmla="*/ 8638075 h 12551386"/>
              <a:gd name="connsiteX3-63" fmla="*/ 2845483 w 4881685"/>
              <a:gd name="connsiteY3-64" fmla="*/ 12551386 h 12551386"/>
              <a:gd name="connsiteX0-65" fmla="*/ 1146827 w 3183029"/>
              <a:gd name="connsiteY0-66" fmla="*/ 12080765 h 12080765"/>
              <a:gd name="connsiteX1-67" fmla="*/ -1 w 3183029"/>
              <a:gd name="connsiteY1-68" fmla="*/ 1 h 12080765"/>
              <a:gd name="connsiteX2-69" fmla="*/ 3183029 w 3183029"/>
              <a:gd name="connsiteY2-70" fmla="*/ 8167454 h 12080765"/>
              <a:gd name="connsiteX3-71" fmla="*/ 1146827 w 3183029"/>
              <a:gd name="connsiteY3-72" fmla="*/ 12080765 h 12080765"/>
              <a:gd name="connsiteX0-73" fmla="*/ 952127 w 3183029"/>
              <a:gd name="connsiteY0-74" fmla="*/ 13055962 h 13055962"/>
              <a:gd name="connsiteX1-75" fmla="*/ -1 w 3183029"/>
              <a:gd name="connsiteY1-76" fmla="*/ 1 h 13055962"/>
              <a:gd name="connsiteX2-77" fmla="*/ 3183029 w 3183029"/>
              <a:gd name="connsiteY2-78" fmla="*/ 8167454 h 13055962"/>
              <a:gd name="connsiteX3-79" fmla="*/ 952127 w 3183029"/>
              <a:gd name="connsiteY3-80" fmla="*/ 13055962 h 13055962"/>
              <a:gd name="connsiteX0-81" fmla="*/ 1008458 w 3183029"/>
              <a:gd name="connsiteY0-82" fmla="*/ 13283240 h 13283237"/>
              <a:gd name="connsiteX1-83" fmla="*/ -1 w 3183029"/>
              <a:gd name="connsiteY1-84" fmla="*/ 1 h 13283237"/>
              <a:gd name="connsiteX2-85" fmla="*/ 3183029 w 3183029"/>
              <a:gd name="connsiteY2-86" fmla="*/ 8167454 h 13283237"/>
              <a:gd name="connsiteX3-87" fmla="*/ 1008458 w 3183029"/>
              <a:gd name="connsiteY3-88" fmla="*/ 13283240 h 1328323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183029" h="13283237">
                <a:moveTo>
                  <a:pt x="1008458" y="13283240"/>
                </a:moveTo>
                <a:lnTo>
                  <a:pt x="-1" y="1"/>
                </a:lnTo>
                <a:lnTo>
                  <a:pt x="3183029" y="8167454"/>
                </a:lnTo>
                <a:lnTo>
                  <a:pt x="1008458" y="13283240"/>
                </a:lnTo>
                <a:close/>
              </a:path>
            </a:pathLst>
          </a:custGeom>
          <a:solidFill>
            <a:srgbClr val="6F5E5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/>
          </a:p>
        </p:txBody>
      </p:sp>
      <p:sp>
        <p:nvSpPr>
          <p:cNvPr id="3075" name="等腰三角形 3"/>
          <p:cNvSpPr/>
          <p:nvPr>
            <p:custDataLst>
              <p:tags r:id="rId4"/>
            </p:custDataLst>
          </p:nvPr>
        </p:nvSpPr>
        <p:spPr>
          <a:xfrm rot="7680000">
            <a:off x="3242469" y="4606131"/>
            <a:ext cx="2276475" cy="2871788"/>
          </a:xfrm>
          <a:custGeom>
            <a:avLst/>
            <a:gdLst>
              <a:gd name="connsiteX0" fmla="*/ 0 w 5199089"/>
              <a:gd name="connsiteY0" fmla="*/ 8638075 h 8638075"/>
              <a:gd name="connsiteX1" fmla="*/ 317404 w 5199089"/>
              <a:gd name="connsiteY1" fmla="*/ 0 h 8638075"/>
              <a:gd name="connsiteX2" fmla="*/ 5199089 w 5199089"/>
              <a:gd name="connsiteY2" fmla="*/ 8638075 h 8638075"/>
              <a:gd name="connsiteX3" fmla="*/ 0 w 5199089"/>
              <a:gd name="connsiteY3" fmla="*/ 8638075 h 8638075"/>
              <a:gd name="connsiteX0-1" fmla="*/ 3729660 w 4881685"/>
              <a:gd name="connsiteY0-2" fmla="*/ 12053948 h 12053948"/>
              <a:gd name="connsiteX1-3" fmla="*/ 0 w 4881685"/>
              <a:gd name="connsiteY1-4" fmla="*/ 0 h 12053948"/>
              <a:gd name="connsiteX2-5" fmla="*/ 4881685 w 4881685"/>
              <a:gd name="connsiteY2-6" fmla="*/ 8638075 h 12053948"/>
              <a:gd name="connsiteX3-7" fmla="*/ 3729660 w 4881685"/>
              <a:gd name="connsiteY3-8" fmla="*/ 12053948 h 120539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881685" h="12053948">
                <a:moveTo>
                  <a:pt x="3729660" y="12053948"/>
                </a:moveTo>
                <a:lnTo>
                  <a:pt x="0" y="0"/>
                </a:lnTo>
                <a:lnTo>
                  <a:pt x="4881685" y="8638075"/>
                </a:lnTo>
                <a:lnTo>
                  <a:pt x="3729660" y="12053948"/>
                </a:lnTo>
                <a:close/>
              </a:path>
            </a:pathLst>
          </a:custGeom>
          <a:solidFill>
            <a:srgbClr val="382F2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/>
          </a:p>
        </p:txBody>
      </p:sp>
      <p:sp>
        <p:nvSpPr>
          <p:cNvPr id="3076" name="等腰三角形 3"/>
          <p:cNvSpPr/>
          <p:nvPr>
            <p:custDataLst>
              <p:tags r:id="rId5"/>
            </p:custDataLst>
          </p:nvPr>
        </p:nvSpPr>
        <p:spPr>
          <a:xfrm rot="18180000">
            <a:off x="1193006" y="2801144"/>
            <a:ext cx="2287588" cy="3625850"/>
          </a:xfrm>
          <a:custGeom>
            <a:avLst/>
            <a:gdLst>
              <a:gd name="connsiteX0" fmla="*/ 0 w 5199089"/>
              <a:gd name="connsiteY0" fmla="*/ 8638075 h 8638075"/>
              <a:gd name="connsiteX1" fmla="*/ 317404 w 5199089"/>
              <a:gd name="connsiteY1" fmla="*/ 0 h 8638075"/>
              <a:gd name="connsiteX2" fmla="*/ 5199089 w 5199089"/>
              <a:gd name="connsiteY2" fmla="*/ 8638075 h 8638075"/>
              <a:gd name="connsiteX3" fmla="*/ 0 w 5199089"/>
              <a:gd name="connsiteY3" fmla="*/ 8638075 h 8638075"/>
              <a:gd name="connsiteX0-1" fmla="*/ 3729660 w 4881685"/>
              <a:gd name="connsiteY0-2" fmla="*/ 12053948 h 12053948"/>
              <a:gd name="connsiteX1-3" fmla="*/ 0 w 4881685"/>
              <a:gd name="connsiteY1-4" fmla="*/ 0 h 12053948"/>
              <a:gd name="connsiteX2-5" fmla="*/ 4881685 w 4881685"/>
              <a:gd name="connsiteY2-6" fmla="*/ 8638075 h 12053948"/>
              <a:gd name="connsiteX3-7" fmla="*/ 3729660 w 4881685"/>
              <a:gd name="connsiteY3-8" fmla="*/ 12053948 h 12053948"/>
              <a:gd name="connsiteX0-9" fmla="*/ 0 w 6086626"/>
              <a:gd name="connsiteY0-10" fmla="*/ 12923843 h 12923842"/>
              <a:gd name="connsiteX1-11" fmla="*/ 1204941 w 6086626"/>
              <a:gd name="connsiteY1-12" fmla="*/ 0 h 12923842"/>
              <a:gd name="connsiteX2-13" fmla="*/ 6086626 w 6086626"/>
              <a:gd name="connsiteY2-14" fmla="*/ 8638075 h 12923842"/>
              <a:gd name="connsiteX3-15" fmla="*/ 0 w 6086626"/>
              <a:gd name="connsiteY3-16" fmla="*/ 12923843 h 12923842"/>
              <a:gd name="connsiteX0-17" fmla="*/ 0 w 3998420"/>
              <a:gd name="connsiteY0-18" fmla="*/ 12923843 h 12923842"/>
              <a:gd name="connsiteX1-19" fmla="*/ 1204941 w 3998420"/>
              <a:gd name="connsiteY1-20" fmla="*/ 0 h 12923842"/>
              <a:gd name="connsiteX2-21" fmla="*/ 3998420 w 3998420"/>
              <a:gd name="connsiteY2-22" fmla="*/ 3547464 h 12923842"/>
              <a:gd name="connsiteX3-23" fmla="*/ 0 w 3998420"/>
              <a:gd name="connsiteY3-24" fmla="*/ 12923843 h 12923842"/>
              <a:gd name="connsiteX0-25" fmla="*/ 0 w 3326824"/>
              <a:gd name="connsiteY0-26" fmla="*/ 15391783 h 15391783"/>
              <a:gd name="connsiteX1-27" fmla="*/ 533345 w 3326824"/>
              <a:gd name="connsiteY1-28" fmla="*/ 0 h 15391783"/>
              <a:gd name="connsiteX2-29" fmla="*/ 3326824 w 3326824"/>
              <a:gd name="connsiteY2-30" fmla="*/ 3547464 h 15391783"/>
              <a:gd name="connsiteX3-31" fmla="*/ 0 w 3326824"/>
              <a:gd name="connsiteY3-32" fmla="*/ 15391783 h 15391783"/>
              <a:gd name="connsiteX0-33" fmla="*/ 0 w 3326824"/>
              <a:gd name="connsiteY0-34" fmla="*/ 15596190 h 15596190"/>
              <a:gd name="connsiteX1-35" fmla="*/ 487206 w 3326824"/>
              <a:gd name="connsiteY1-36" fmla="*/ -1 h 15596190"/>
              <a:gd name="connsiteX2-37" fmla="*/ 3326824 w 3326824"/>
              <a:gd name="connsiteY2-38" fmla="*/ 3751871 h 15596190"/>
              <a:gd name="connsiteX3-39" fmla="*/ 0 w 3326824"/>
              <a:gd name="connsiteY3-40" fmla="*/ 15596190 h 155961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326824" h="15596190">
                <a:moveTo>
                  <a:pt x="0" y="15596190"/>
                </a:moveTo>
                <a:lnTo>
                  <a:pt x="487206" y="-1"/>
                </a:lnTo>
                <a:lnTo>
                  <a:pt x="3326824" y="3751871"/>
                </a:lnTo>
                <a:lnTo>
                  <a:pt x="0" y="15596190"/>
                </a:lnTo>
                <a:close/>
              </a:path>
            </a:pathLst>
          </a:custGeom>
          <a:solidFill>
            <a:srgbClr val="53464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/>
          </a:p>
        </p:txBody>
      </p:sp>
      <p:sp>
        <p:nvSpPr>
          <p:cNvPr id="3077" name="任意多边形 18"/>
          <p:cNvSpPr/>
          <p:nvPr>
            <p:custDataLst>
              <p:tags r:id="rId6"/>
            </p:custDataLst>
          </p:nvPr>
        </p:nvSpPr>
        <p:spPr>
          <a:xfrm>
            <a:off x="336550" y="0"/>
            <a:ext cx="8880475" cy="4306888"/>
          </a:xfrm>
          <a:custGeom>
            <a:avLst/>
            <a:gdLst>
              <a:gd name="connsiteX0" fmla="*/ 2926929 w 11498453"/>
              <a:gd name="connsiteY0" fmla="*/ 0 h 4306554"/>
              <a:gd name="connsiteX1" fmla="*/ 11498453 w 11498453"/>
              <a:gd name="connsiteY1" fmla="*/ 0 h 4306554"/>
              <a:gd name="connsiteX2" fmla="*/ 0 w 11498453"/>
              <a:gd name="connsiteY2" fmla="*/ 4306554 h 4306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98453" h="4306554">
                <a:moveTo>
                  <a:pt x="2926929" y="0"/>
                </a:moveTo>
                <a:lnTo>
                  <a:pt x="11498453" y="0"/>
                </a:lnTo>
                <a:lnTo>
                  <a:pt x="0" y="4306554"/>
                </a:lnTo>
                <a:close/>
              </a:path>
            </a:pathLst>
          </a:custGeom>
          <a:solidFill>
            <a:srgbClr val="6F5E5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/>
          </a:p>
        </p:txBody>
      </p:sp>
      <p:sp>
        <p:nvSpPr>
          <p:cNvPr id="3078" name="Slide Number Placeholder 5"/>
          <p:cNvSpPr/>
          <p:nvPr>
            <p:ph type="sldNum" sz="quarter" idx="4"/>
            <p:custDataLst>
              <p:tags r:id="rId7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 eaLnBrk="1" hangingPunct="1"/>
            <a:fld id="{F58332EC-6E95-43E3-BF3D-5615D5DDDC9D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3079" name="Title Placeholder 1"/>
          <p:cNvSpPr/>
          <p:nvPr>
            <p:ph type="title"/>
            <p:custDataLst>
              <p:tags r:id="rId8"/>
            </p:custDataLst>
          </p:nvPr>
        </p:nvSpPr>
        <p:spPr>
          <a:xfrm>
            <a:off x="628650" y="500062"/>
            <a:ext cx="7886700" cy="1011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ctr" anchorCtr="0"/>
          <a:lstStyle>
            <a:lvl1pPr marL="0" indent="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0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080" name="文本占位符 6"/>
          <p:cNvSpPr/>
          <p:nvPr>
            <p:ph type="body" idx="1"/>
            <p:custDataLst>
              <p:tags r:id="rId9"/>
            </p:custDataLst>
          </p:nvPr>
        </p:nvSpPr>
        <p:spPr>
          <a:xfrm>
            <a:off x="628650" y="1698625"/>
            <a:ext cx="7886700" cy="4483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266700" indent="-266700" algn="l" defTabSz="685800" rtl="0" eaLnBrk="1" fontAlgn="base" hangingPunct="1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Ø"/>
              <a:defRPr lang="zh-CN" altLang="en-US" sz="24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539750" indent="-266700" algn="l" defTabSz="68580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Ø"/>
              <a:defRPr lang="zh-CN" altLang="en-US" sz="20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081" name="Date Placeholder 3"/>
          <p:cNvSpPr/>
          <p:nvPr>
            <p:ph type="dt" sz="half" idx="2"/>
            <p:custDataLst>
              <p:tags r:id="rId10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eaLnBrk="1" hangingPunct="1"/>
            <a:fld id="{EB187FB8-2109-4950-8572-F9B7ED990380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3082" name="Footer Placeholder 4"/>
          <p:cNvSpPr/>
          <p:nvPr>
            <p:ph type="ftr" sz="quarter" idx="3"/>
            <p:custDataLst>
              <p:tags r:id="rId11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ransition/>
  <p:txStyles>
    <p:titleStyle>
      <a:lvl1pPr marL="0" indent="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0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1pPr>
    </p:titleStyle>
    <p:bodyStyle>
      <a:lvl1pPr marL="266700" indent="-266700" algn="l" defTabSz="685800" rtl="0" eaLnBrk="1" fontAlgn="base" hangingPunct="1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Ø"/>
        <a:defRPr sz="24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539750" indent="-266700" algn="l" defTabSz="685800" rtl="0" eaLnBrk="1" fontAlgn="base" hangingPunct="1">
        <a:lnSpc>
          <a:spcPct val="130000"/>
        </a:lnSpc>
        <a:spcBef>
          <a:spcPct val="0"/>
        </a:spcBef>
        <a:spcAft>
          <a:spcPct val="0"/>
        </a:spcAft>
        <a:buClrTx/>
        <a:buSzPct val="80000"/>
        <a:buFont typeface="Wingdings" panose="05000000000000000000" pitchFamily="2" charset="2"/>
        <a:buChar char="Ø"/>
        <a:defRPr sz="20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8572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2001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5430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5pPr>
    </p:bodyStyle>
    <p:otherStyle>
      <a:lvl1pPr marL="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3429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6858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0287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3716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5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FFFF">
                  <a:alpha val="87999"/>
                </a:srgbClr>
              </a:gs>
              <a:gs pos="41000">
                <a:srgbClr val="FFFFFF">
                  <a:alpha val="83079"/>
                </a:srgbClr>
              </a:gs>
              <a:gs pos="74001">
                <a:srgbClr val="FFFFFF">
                  <a:alpha val="79119"/>
                </a:srgbClr>
              </a:gs>
              <a:gs pos="100000">
                <a:srgbClr val="FFFFFF">
                  <a:alpha val="75999"/>
                </a:srgbClr>
              </a:gs>
            </a:gsLst>
            <a:path path="rect">
              <a:fillToRect l="100000" t="100000"/>
            </a:path>
          </a:gra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300"/>
          </a:p>
        </p:txBody>
      </p:sp>
      <p:sp>
        <p:nvSpPr>
          <p:cNvPr id="4099" name="KSO_TEMPLATE" hidden="1"/>
          <p:cNvSpPr/>
          <p:nvPr>
            <p:custDataLst>
              <p:tags r:id="rId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  <a:solidFill>
            <a:srgbClr val="6F5E5F"/>
          </a:solidFill>
          <a:ln w="12700" cap="flat" cmpd="sng" algn="ctr">
            <a:solidFill>
              <a:srgbClr val="504344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300"/>
          </a:p>
        </p:txBody>
      </p:sp>
      <p:grpSp>
        <p:nvGrpSpPr>
          <p:cNvPr id="4100" name="组合 2"/>
          <p:cNvGrpSpPr/>
          <p:nvPr>
            <p:custDataLst>
              <p:tags r:id="rId5"/>
            </p:custDataLst>
          </p:nvPr>
        </p:nvGrpSpPr>
        <p:grpSpPr>
          <a:xfrm>
            <a:off x="295275" y="0"/>
            <a:ext cx="2724150" cy="1760538"/>
            <a:chOff x="296060" y="0"/>
            <a:chExt cx="2722579" cy="1700192"/>
          </a:xfrm>
        </p:grpSpPr>
        <p:sp>
          <p:nvSpPr>
            <p:cNvPr id="4101" name="等腰三角形 3"/>
            <p:cNvSpPr/>
            <p:nvPr>
              <p:custDataLst>
                <p:tags r:id="rId6"/>
              </p:custDataLst>
            </p:nvPr>
          </p:nvSpPr>
          <p:spPr>
            <a:xfrm rot="7680000">
              <a:off x="977314" y="1090681"/>
              <a:ext cx="538921" cy="680078"/>
            </a:xfrm>
            <a:custGeom>
              <a:avLst/>
              <a:gdLst>
                <a:gd name="connsiteX0" fmla="*/ 0 w 5199089"/>
                <a:gd name="connsiteY0" fmla="*/ 8638075 h 8638075"/>
                <a:gd name="connsiteX1" fmla="*/ 317404 w 5199089"/>
                <a:gd name="connsiteY1" fmla="*/ 0 h 8638075"/>
                <a:gd name="connsiteX2" fmla="*/ 5199089 w 5199089"/>
                <a:gd name="connsiteY2" fmla="*/ 8638075 h 8638075"/>
                <a:gd name="connsiteX3" fmla="*/ 0 w 5199089"/>
                <a:gd name="connsiteY3" fmla="*/ 8638075 h 8638075"/>
                <a:gd name="connsiteX0-1" fmla="*/ 3729660 w 4881685"/>
                <a:gd name="connsiteY0-2" fmla="*/ 12053948 h 12053948"/>
                <a:gd name="connsiteX1-3" fmla="*/ 0 w 4881685"/>
                <a:gd name="connsiteY1-4" fmla="*/ 0 h 12053948"/>
                <a:gd name="connsiteX2-5" fmla="*/ 4881685 w 4881685"/>
                <a:gd name="connsiteY2-6" fmla="*/ 8638075 h 12053948"/>
                <a:gd name="connsiteX3-7" fmla="*/ 3729660 w 4881685"/>
                <a:gd name="connsiteY3-8" fmla="*/ 12053948 h 120539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881685" h="12053948">
                  <a:moveTo>
                    <a:pt x="3729660" y="12053948"/>
                  </a:moveTo>
                  <a:lnTo>
                    <a:pt x="0" y="0"/>
                  </a:lnTo>
                  <a:lnTo>
                    <a:pt x="4881685" y="8638075"/>
                  </a:lnTo>
                  <a:lnTo>
                    <a:pt x="3729660" y="12053948"/>
                  </a:lnTo>
                  <a:close/>
                </a:path>
              </a:pathLst>
            </a:custGeom>
            <a:solidFill>
              <a:srgbClr val="382F2F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rtlCol="0" anchor="ctr" anchorCtr="0"/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/>
            </a:p>
          </p:txBody>
        </p:sp>
        <p:sp>
          <p:nvSpPr>
            <p:cNvPr id="4102" name="等腰三角形 3"/>
            <p:cNvSpPr/>
            <p:nvPr>
              <p:custDataLst>
                <p:tags r:id="rId7"/>
              </p:custDataLst>
            </p:nvPr>
          </p:nvSpPr>
          <p:spPr>
            <a:xfrm rot="18180000">
              <a:off x="491885" y="663143"/>
              <a:ext cx="541806" cy="858680"/>
            </a:xfrm>
            <a:custGeom>
              <a:avLst/>
              <a:gdLst>
                <a:gd name="connsiteX0" fmla="*/ 0 w 5199089"/>
                <a:gd name="connsiteY0" fmla="*/ 8638075 h 8638075"/>
                <a:gd name="connsiteX1" fmla="*/ 317404 w 5199089"/>
                <a:gd name="connsiteY1" fmla="*/ 0 h 8638075"/>
                <a:gd name="connsiteX2" fmla="*/ 5199089 w 5199089"/>
                <a:gd name="connsiteY2" fmla="*/ 8638075 h 8638075"/>
                <a:gd name="connsiteX3" fmla="*/ 0 w 5199089"/>
                <a:gd name="connsiteY3" fmla="*/ 8638075 h 8638075"/>
                <a:gd name="connsiteX0-1" fmla="*/ 3729660 w 4881685"/>
                <a:gd name="connsiteY0-2" fmla="*/ 12053948 h 12053948"/>
                <a:gd name="connsiteX1-3" fmla="*/ 0 w 4881685"/>
                <a:gd name="connsiteY1-4" fmla="*/ 0 h 12053948"/>
                <a:gd name="connsiteX2-5" fmla="*/ 4881685 w 4881685"/>
                <a:gd name="connsiteY2-6" fmla="*/ 8638075 h 12053948"/>
                <a:gd name="connsiteX3-7" fmla="*/ 3729660 w 4881685"/>
                <a:gd name="connsiteY3-8" fmla="*/ 12053948 h 12053948"/>
                <a:gd name="connsiteX0-9" fmla="*/ 0 w 6086626"/>
                <a:gd name="connsiteY0-10" fmla="*/ 12923843 h 12923842"/>
                <a:gd name="connsiteX1-11" fmla="*/ 1204941 w 6086626"/>
                <a:gd name="connsiteY1-12" fmla="*/ 0 h 12923842"/>
                <a:gd name="connsiteX2-13" fmla="*/ 6086626 w 6086626"/>
                <a:gd name="connsiteY2-14" fmla="*/ 8638075 h 12923842"/>
                <a:gd name="connsiteX3-15" fmla="*/ 0 w 6086626"/>
                <a:gd name="connsiteY3-16" fmla="*/ 12923843 h 12923842"/>
                <a:gd name="connsiteX0-17" fmla="*/ 0 w 3998420"/>
                <a:gd name="connsiteY0-18" fmla="*/ 12923843 h 12923842"/>
                <a:gd name="connsiteX1-19" fmla="*/ 1204941 w 3998420"/>
                <a:gd name="connsiteY1-20" fmla="*/ 0 h 12923842"/>
                <a:gd name="connsiteX2-21" fmla="*/ 3998420 w 3998420"/>
                <a:gd name="connsiteY2-22" fmla="*/ 3547464 h 12923842"/>
                <a:gd name="connsiteX3-23" fmla="*/ 0 w 3998420"/>
                <a:gd name="connsiteY3-24" fmla="*/ 12923843 h 12923842"/>
                <a:gd name="connsiteX0-25" fmla="*/ 0 w 3326824"/>
                <a:gd name="connsiteY0-26" fmla="*/ 15391783 h 15391783"/>
                <a:gd name="connsiteX1-27" fmla="*/ 533345 w 3326824"/>
                <a:gd name="connsiteY1-28" fmla="*/ 0 h 15391783"/>
                <a:gd name="connsiteX2-29" fmla="*/ 3326824 w 3326824"/>
                <a:gd name="connsiteY2-30" fmla="*/ 3547464 h 15391783"/>
                <a:gd name="connsiteX3-31" fmla="*/ 0 w 3326824"/>
                <a:gd name="connsiteY3-32" fmla="*/ 15391783 h 15391783"/>
                <a:gd name="connsiteX0-33" fmla="*/ 0 w 3326824"/>
                <a:gd name="connsiteY0-34" fmla="*/ 15596190 h 15596190"/>
                <a:gd name="connsiteX1-35" fmla="*/ 487206 w 3326824"/>
                <a:gd name="connsiteY1-36" fmla="*/ -1 h 15596190"/>
                <a:gd name="connsiteX2-37" fmla="*/ 3326824 w 3326824"/>
                <a:gd name="connsiteY2-38" fmla="*/ 3751871 h 15596190"/>
                <a:gd name="connsiteX3-39" fmla="*/ 0 w 3326824"/>
                <a:gd name="connsiteY3-40" fmla="*/ 15596190 h 155961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326824" h="15596190">
                  <a:moveTo>
                    <a:pt x="0" y="15596190"/>
                  </a:moveTo>
                  <a:lnTo>
                    <a:pt x="487206" y="-1"/>
                  </a:lnTo>
                  <a:lnTo>
                    <a:pt x="3326824" y="3751871"/>
                  </a:lnTo>
                  <a:lnTo>
                    <a:pt x="0" y="15596190"/>
                  </a:lnTo>
                  <a:close/>
                </a:path>
              </a:pathLst>
            </a:custGeom>
            <a:solidFill>
              <a:srgbClr val="534647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rtlCol="0" anchor="ctr" anchorCtr="0"/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/>
            </a:p>
          </p:txBody>
        </p:sp>
        <p:sp>
          <p:nvSpPr>
            <p:cNvPr id="4103" name="任意多边形 16"/>
            <p:cNvSpPr/>
            <p:nvPr>
              <p:custDataLst>
                <p:tags r:id="rId8"/>
              </p:custDataLst>
            </p:nvPr>
          </p:nvSpPr>
          <p:spPr>
            <a:xfrm>
              <a:off x="296060" y="0"/>
              <a:ext cx="2722579" cy="1019697"/>
            </a:xfrm>
            <a:custGeom>
              <a:avLst/>
              <a:gdLst>
                <a:gd name="connsiteX0" fmla="*/ 2926929 w 11498453"/>
                <a:gd name="connsiteY0" fmla="*/ 0 h 4306554"/>
                <a:gd name="connsiteX1" fmla="*/ 11498453 w 11498453"/>
                <a:gd name="connsiteY1" fmla="*/ 0 h 4306554"/>
                <a:gd name="connsiteX2" fmla="*/ 0 w 11498453"/>
                <a:gd name="connsiteY2" fmla="*/ 4306554 h 4306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98453" h="4306554">
                  <a:moveTo>
                    <a:pt x="2926929" y="0"/>
                  </a:moveTo>
                  <a:lnTo>
                    <a:pt x="11498453" y="0"/>
                  </a:lnTo>
                  <a:lnTo>
                    <a:pt x="0" y="4306554"/>
                  </a:lnTo>
                  <a:close/>
                </a:path>
              </a:pathLst>
            </a:custGeom>
            <a:solidFill>
              <a:srgbClr val="6F5E5F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rtlCol="0" anchor="ctr" anchorCtr="0"/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/>
            </a:p>
          </p:txBody>
        </p:sp>
      </p:grpSp>
      <p:sp>
        <p:nvSpPr>
          <p:cNvPr id="4104" name="Slide Number Placeholder 5"/>
          <p:cNvSpPr/>
          <p:nvPr>
            <p:ph type="sldNum" sz="quarter" idx="4"/>
            <p:custDataLst>
              <p:tags r:id="rId9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 eaLnBrk="1" hangingPunct="1"/>
            <a:fld id="{E4C1598B-7425-4B76-A77B-F294A2ECD701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4105" name="Title Placeholder 1"/>
          <p:cNvSpPr/>
          <p:nvPr>
            <p:ph type="title"/>
            <p:custDataLst>
              <p:tags r:id="rId10"/>
            </p:custDataLst>
          </p:nvPr>
        </p:nvSpPr>
        <p:spPr>
          <a:xfrm>
            <a:off x="628650" y="500062"/>
            <a:ext cx="7886700" cy="1011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ctr" anchorCtr="0"/>
          <a:lstStyle>
            <a:lvl1pPr marL="0" indent="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0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4106" name="文本占位符 6"/>
          <p:cNvSpPr/>
          <p:nvPr>
            <p:ph type="body" idx="1"/>
            <p:custDataLst>
              <p:tags r:id="rId11"/>
            </p:custDataLst>
          </p:nvPr>
        </p:nvSpPr>
        <p:spPr>
          <a:xfrm>
            <a:off x="628650" y="1698625"/>
            <a:ext cx="7886700" cy="4483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266700" indent="-266700" algn="l" defTabSz="685800" rtl="0" eaLnBrk="1" fontAlgn="base" hangingPunct="1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Ø"/>
              <a:defRPr lang="zh-CN" altLang="en-US" sz="24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539750" indent="-266700" algn="l" defTabSz="68580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Ø"/>
              <a:defRPr lang="zh-CN" altLang="en-US" sz="20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4107" name="Date Placeholder 3"/>
          <p:cNvSpPr/>
          <p:nvPr>
            <p:ph type="dt" sz="half" idx="2"/>
            <p:custDataLst>
              <p:tags r:id="rId12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eaLnBrk="1" hangingPunct="1"/>
            <a:fld id="{ECD0FBA0-1233-4ABD-8217-8DDCCB784CCB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4108" name="Footer Placeholder 4"/>
          <p:cNvSpPr/>
          <p:nvPr>
            <p:ph type="ftr" sz="quarter" idx="3"/>
            <p:custDataLst>
              <p:tags r:id="rId13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/>
  <p:txStyles>
    <p:titleStyle>
      <a:lvl1pPr marL="0" indent="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0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1pPr>
    </p:titleStyle>
    <p:bodyStyle>
      <a:lvl1pPr marL="266700" indent="-266700" algn="l" defTabSz="685800" rtl="0" eaLnBrk="1" fontAlgn="base" hangingPunct="1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Ø"/>
        <a:defRPr sz="24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539750" indent="-266700" algn="l" defTabSz="685800" rtl="0" eaLnBrk="1" fontAlgn="base" hangingPunct="1">
        <a:lnSpc>
          <a:spcPct val="130000"/>
        </a:lnSpc>
        <a:spcBef>
          <a:spcPct val="0"/>
        </a:spcBef>
        <a:spcAft>
          <a:spcPct val="0"/>
        </a:spcAft>
        <a:buClrTx/>
        <a:buSzPct val="80000"/>
        <a:buFont typeface="Wingdings" panose="05000000000000000000" pitchFamily="2" charset="2"/>
        <a:buChar char="Ø"/>
        <a:defRPr sz="20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8572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2001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5430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5pPr>
    </p:bodyStyle>
    <p:otherStyle>
      <a:lvl1pPr marL="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3429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6858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0287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3716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5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17"/>
          <p:cNvGrpSpPr/>
          <p:nvPr>
            <p:custDataLst>
              <p:tags r:id="rId3"/>
            </p:custDataLst>
          </p:nvPr>
        </p:nvGrpSpPr>
        <p:grpSpPr>
          <a:xfrm>
            <a:off x="5095875" y="354012"/>
            <a:ext cx="3800475" cy="3308350"/>
            <a:chOff x="7207231" y="374836"/>
            <a:chExt cx="4911090" cy="4276602"/>
          </a:xfrm>
        </p:grpSpPr>
        <p:sp>
          <p:nvSpPr>
            <p:cNvPr id="5123" name="椭圆 18"/>
            <p:cNvSpPr/>
            <p:nvPr>
              <p:custDataLst>
                <p:tags r:id="rId4"/>
              </p:custDataLst>
            </p:nvPr>
          </p:nvSpPr>
          <p:spPr>
            <a:xfrm>
              <a:off x="7451071" y="1383050"/>
              <a:ext cx="2362200" cy="2362200"/>
            </a:xfrm>
            <a:prstGeom prst="ellipse">
              <a:avLst/>
            </a:prstGeom>
            <a:solidFill>
              <a:srgbClr val="8FA8A5">
                <a:alpha val="40000"/>
              </a:srgb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rtlCol="0" anchor="ctr" anchorCtr="0"/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/>
            </a:p>
          </p:txBody>
        </p:sp>
        <p:sp>
          <p:nvSpPr>
            <p:cNvPr id="5124" name="椭圆 19"/>
            <p:cNvSpPr/>
            <p:nvPr>
              <p:custDataLst>
                <p:tags r:id="rId5"/>
              </p:custDataLst>
            </p:nvPr>
          </p:nvSpPr>
          <p:spPr>
            <a:xfrm flipV="1">
              <a:off x="8994121" y="377210"/>
              <a:ext cx="3124200" cy="3124200"/>
            </a:xfrm>
            <a:prstGeom prst="ellipse">
              <a:avLst/>
            </a:prstGeom>
            <a:solidFill>
              <a:schemeClr val="accent1">
                <a:alpha val="78000"/>
              </a:schemeClr>
            </a:solidFill>
            <a:ln w="127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/>
            </a:p>
          </p:txBody>
        </p:sp>
        <p:sp>
          <p:nvSpPr>
            <p:cNvPr id="5125" name="椭圆 20"/>
            <p:cNvSpPr/>
            <p:nvPr>
              <p:custDataLst>
                <p:tags r:id="rId6"/>
              </p:custDataLst>
            </p:nvPr>
          </p:nvSpPr>
          <p:spPr>
            <a:xfrm flipV="1">
              <a:off x="8251171" y="374836"/>
              <a:ext cx="1409658" cy="1409658"/>
            </a:xfrm>
            <a:prstGeom prst="ellipse">
              <a:avLst/>
            </a:prstGeom>
            <a:solidFill>
              <a:schemeClr val="accent2">
                <a:alpha val="48000"/>
              </a:schemeClr>
            </a:solidFill>
            <a:ln w="127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/>
            </a:p>
          </p:txBody>
        </p:sp>
        <p:sp>
          <p:nvSpPr>
            <p:cNvPr id="5126" name="椭圆 21"/>
            <p:cNvSpPr/>
            <p:nvPr>
              <p:custDataLst>
                <p:tags r:id="rId7"/>
              </p:custDataLst>
            </p:nvPr>
          </p:nvSpPr>
          <p:spPr>
            <a:xfrm flipH="1">
              <a:off x="9346546" y="3794188"/>
              <a:ext cx="857250" cy="857250"/>
            </a:xfrm>
            <a:prstGeom prst="ellipse">
              <a:avLst/>
            </a:prstGeom>
            <a:solidFill>
              <a:srgbClr val="D6C7C5">
                <a:alpha val="48000"/>
              </a:srgbClr>
            </a:solidFill>
            <a:ln w="127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/>
            </a:p>
          </p:txBody>
        </p:sp>
        <p:sp>
          <p:nvSpPr>
            <p:cNvPr id="5127" name="椭圆 22"/>
            <p:cNvSpPr/>
            <p:nvPr>
              <p:custDataLst>
                <p:tags r:id="rId8"/>
              </p:custDataLst>
            </p:nvPr>
          </p:nvSpPr>
          <p:spPr>
            <a:xfrm flipH="1">
              <a:off x="7207231" y="2888000"/>
              <a:ext cx="613410" cy="613410"/>
            </a:xfrm>
            <a:prstGeom prst="ellipse">
              <a:avLst/>
            </a:prstGeom>
            <a:solidFill>
              <a:srgbClr val="C7BDBE">
                <a:alpha val="48000"/>
              </a:srgbClr>
            </a:solidFill>
            <a:ln w="127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/>
            </a:p>
          </p:txBody>
        </p:sp>
        <p:sp>
          <p:nvSpPr>
            <p:cNvPr id="5128" name="文本框 23"/>
            <p:cNvSpPr txBox="1"/>
            <p:nvPr>
              <p:custDataLst>
                <p:tags r:id="rId9"/>
              </p:custDataLst>
            </p:nvPr>
          </p:nvSpPr>
          <p:spPr>
            <a:xfrm>
              <a:off x="7207231" y="645636"/>
              <a:ext cx="4833656" cy="2863271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square" rtlCol="0">
              <a:spAutoFit/>
            </a:bodyPr>
            <a:lstStyle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fontAlgn="base"/>
              <a:r>
                <a:rPr lang="en-US" altLang="zh-CN" sz="13800" b="1">
                  <a:solidFill>
                    <a:schemeClr val="accent1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</a:rPr>
                <a:t>A</a:t>
              </a:r>
              <a:endParaRPr lang="zh-CN" altLang="en-US" sz="13800" b="1">
                <a:solidFill>
                  <a:schemeClr val="accent1"/>
                </a:solidFill>
                <a:effectLst>
                  <a:outerShdw blurRad="38100" dist="38100" dir="2700000" algn="tl">
                    <a:schemeClr val="bg2"/>
                  </a:outerShdw>
                </a:effectLst>
              </a:endParaRPr>
            </a:p>
          </p:txBody>
        </p:sp>
      </p:grpSp>
      <p:sp>
        <p:nvSpPr>
          <p:cNvPr id="5129" name="Slide Number Placeholder 5"/>
          <p:cNvSpPr/>
          <p:nvPr>
            <p:ph type="sldNum" sz="quarter" idx="4"/>
            <p:custDataLst>
              <p:tags r:id="rId10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 eaLnBrk="1" hangingPunct="1"/>
            <a:fld id="{911AF7FE-D1BB-4BB8-89BD-FB646E745431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5130" name="Title Placeholder 1"/>
          <p:cNvSpPr/>
          <p:nvPr>
            <p:ph type="title"/>
            <p:custDataLst>
              <p:tags r:id="rId11"/>
            </p:custDataLst>
          </p:nvPr>
        </p:nvSpPr>
        <p:spPr>
          <a:xfrm>
            <a:off x="628650" y="500062"/>
            <a:ext cx="7886700" cy="1011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ctr" anchorCtr="0"/>
          <a:lstStyle>
            <a:lvl1pPr marL="0" indent="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0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5131" name="文本占位符 6"/>
          <p:cNvSpPr/>
          <p:nvPr>
            <p:ph type="body" idx="1"/>
            <p:custDataLst>
              <p:tags r:id="rId12"/>
            </p:custDataLst>
          </p:nvPr>
        </p:nvSpPr>
        <p:spPr>
          <a:xfrm>
            <a:off x="628650" y="1698625"/>
            <a:ext cx="7886700" cy="4483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266700" indent="-266700" algn="l" defTabSz="685800" rtl="0" eaLnBrk="1" fontAlgn="base" hangingPunct="1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Ø"/>
              <a:defRPr lang="zh-CN" altLang="en-US" sz="24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539750" indent="-266700" algn="l" defTabSz="68580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Ø"/>
              <a:defRPr lang="zh-CN" altLang="en-US" sz="20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5132" name="Date Placeholder 3"/>
          <p:cNvSpPr/>
          <p:nvPr>
            <p:ph type="dt" sz="half" idx="2"/>
            <p:custDataLst>
              <p:tags r:id="rId13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eaLnBrk="1" hangingPunct="1"/>
            <a:fld id="{627264CD-88AB-4CFE-9B5B-6A1E6B1DD431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5133" name="Footer Placeholder 4"/>
          <p:cNvSpPr/>
          <p:nvPr>
            <p:ph type="ftr" sz="quarter" idx="3"/>
            <p:custDataLst>
              <p:tags r:id="rId14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ransition/>
  <p:txStyles>
    <p:titleStyle>
      <a:lvl1pPr marL="0" indent="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0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1pPr>
    </p:titleStyle>
    <p:bodyStyle>
      <a:lvl1pPr marL="266700" indent="-266700" algn="l" defTabSz="685800" rtl="0" eaLnBrk="1" fontAlgn="base" hangingPunct="1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Ø"/>
        <a:defRPr sz="24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539750" indent="-266700" algn="l" defTabSz="685800" rtl="0" eaLnBrk="1" fontAlgn="base" hangingPunct="1">
        <a:lnSpc>
          <a:spcPct val="130000"/>
        </a:lnSpc>
        <a:spcBef>
          <a:spcPct val="0"/>
        </a:spcBef>
        <a:spcAft>
          <a:spcPct val="0"/>
        </a:spcAft>
        <a:buClrTx/>
        <a:buSzPct val="80000"/>
        <a:buFont typeface="Wingdings" panose="05000000000000000000" pitchFamily="2" charset="2"/>
        <a:buChar char="Ø"/>
        <a:defRPr sz="20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8572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2001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5430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5pPr>
    </p:bodyStyle>
    <p:otherStyle>
      <a:lvl1pPr marL="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3429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6858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0287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3716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5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FFFF">
                  <a:alpha val="87999"/>
                </a:srgbClr>
              </a:gs>
              <a:gs pos="41000">
                <a:srgbClr val="FFFFFF">
                  <a:alpha val="83079"/>
                </a:srgbClr>
              </a:gs>
              <a:gs pos="74001">
                <a:srgbClr val="FFFFFF">
                  <a:alpha val="79119"/>
                </a:srgbClr>
              </a:gs>
              <a:gs pos="100000">
                <a:srgbClr val="FFFFFF">
                  <a:alpha val="75999"/>
                </a:srgbClr>
              </a:gs>
            </a:gsLst>
            <a:path path="rect">
              <a:fillToRect l="100000" t="100000"/>
            </a:path>
          </a:gra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300"/>
          </a:p>
        </p:txBody>
      </p:sp>
      <p:sp>
        <p:nvSpPr>
          <p:cNvPr id="6147" name="KSO_TEMPLATE" hidden="1"/>
          <p:cNvSpPr/>
          <p:nvPr>
            <p:custDataLst>
              <p:tags r:id="rId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  <a:solidFill>
            <a:srgbClr val="6F5E5F"/>
          </a:solidFill>
          <a:ln w="12700" cap="flat" cmpd="sng" algn="ctr">
            <a:solidFill>
              <a:srgbClr val="504344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300"/>
          </a:p>
        </p:txBody>
      </p:sp>
      <p:grpSp>
        <p:nvGrpSpPr>
          <p:cNvPr id="6148" name="组合 11"/>
          <p:cNvGrpSpPr/>
          <p:nvPr>
            <p:custDataLst>
              <p:tags r:id="rId5"/>
            </p:custDataLst>
          </p:nvPr>
        </p:nvGrpSpPr>
        <p:grpSpPr>
          <a:xfrm>
            <a:off x="295275" y="0"/>
            <a:ext cx="2724150" cy="1760538"/>
            <a:chOff x="296060" y="0"/>
            <a:chExt cx="2722579" cy="1700192"/>
          </a:xfrm>
        </p:grpSpPr>
        <p:sp>
          <p:nvSpPr>
            <p:cNvPr id="6149" name="等腰三角形 3"/>
            <p:cNvSpPr/>
            <p:nvPr>
              <p:custDataLst>
                <p:tags r:id="rId6"/>
              </p:custDataLst>
            </p:nvPr>
          </p:nvSpPr>
          <p:spPr>
            <a:xfrm rot="7680000">
              <a:off x="977314" y="1090681"/>
              <a:ext cx="538921" cy="680078"/>
            </a:xfrm>
            <a:custGeom>
              <a:avLst/>
              <a:gdLst>
                <a:gd name="connsiteX0" fmla="*/ 0 w 5199089"/>
                <a:gd name="connsiteY0" fmla="*/ 8638075 h 8638075"/>
                <a:gd name="connsiteX1" fmla="*/ 317404 w 5199089"/>
                <a:gd name="connsiteY1" fmla="*/ 0 h 8638075"/>
                <a:gd name="connsiteX2" fmla="*/ 5199089 w 5199089"/>
                <a:gd name="connsiteY2" fmla="*/ 8638075 h 8638075"/>
                <a:gd name="connsiteX3" fmla="*/ 0 w 5199089"/>
                <a:gd name="connsiteY3" fmla="*/ 8638075 h 8638075"/>
                <a:gd name="connsiteX0-1" fmla="*/ 3729660 w 4881685"/>
                <a:gd name="connsiteY0-2" fmla="*/ 12053948 h 12053948"/>
                <a:gd name="connsiteX1-3" fmla="*/ 0 w 4881685"/>
                <a:gd name="connsiteY1-4" fmla="*/ 0 h 12053948"/>
                <a:gd name="connsiteX2-5" fmla="*/ 4881685 w 4881685"/>
                <a:gd name="connsiteY2-6" fmla="*/ 8638075 h 12053948"/>
                <a:gd name="connsiteX3-7" fmla="*/ 3729660 w 4881685"/>
                <a:gd name="connsiteY3-8" fmla="*/ 12053948 h 120539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881685" h="12053948">
                  <a:moveTo>
                    <a:pt x="3729660" y="12053948"/>
                  </a:moveTo>
                  <a:lnTo>
                    <a:pt x="0" y="0"/>
                  </a:lnTo>
                  <a:lnTo>
                    <a:pt x="4881685" y="8638075"/>
                  </a:lnTo>
                  <a:lnTo>
                    <a:pt x="3729660" y="12053948"/>
                  </a:lnTo>
                  <a:close/>
                </a:path>
              </a:pathLst>
            </a:custGeom>
            <a:solidFill>
              <a:srgbClr val="382F2F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rtlCol="0" anchor="ctr" anchorCtr="0"/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/>
            </a:p>
          </p:txBody>
        </p:sp>
        <p:sp>
          <p:nvSpPr>
            <p:cNvPr id="6150" name="等腰三角形 3"/>
            <p:cNvSpPr/>
            <p:nvPr>
              <p:custDataLst>
                <p:tags r:id="rId7"/>
              </p:custDataLst>
            </p:nvPr>
          </p:nvSpPr>
          <p:spPr>
            <a:xfrm rot="18180000">
              <a:off x="491885" y="663143"/>
              <a:ext cx="541806" cy="858680"/>
            </a:xfrm>
            <a:custGeom>
              <a:avLst/>
              <a:gdLst>
                <a:gd name="connsiteX0" fmla="*/ 0 w 5199089"/>
                <a:gd name="connsiteY0" fmla="*/ 8638075 h 8638075"/>
                <a:gd name="connsiteX1" fmla="*/ 317404 w 5199089"/>
                <a:gd name="connsiteY1" fmla="*/ 0 h 8638075"/>
                <a:gd name="connsiteX2" fmla="*/ 5199089 w 5199089"/>
                <a:gd name="connsiteY2" fmla="*/ 8638075 h 8638075"/>
                <a:gd name="connsiteX3" fmla="*/ 0 w 5199089"/>
                <a:gd name="connsiteY3" fmla="*/ 8638075 h 8638075"/>
                <a:gd name="connsiteX0-1" fmla="*/ 3729660 w 4881685"/>
                <a:gd name="connsiteY0-2" fmla="*/ 12053948 h 12053948"/>
                <a:gd name="connsiteX1-3" fmla="*/ 0 w 4881685"/>
                <a:gd name="connsiteY1-4" fmla="*/ 0 h 12053948"/>
                <a:gd name="connsiteX2-5" fmla="*/ 4881685 w 4881685"/>
                <a:gd name="connsiteY2-6" fmla="*/ 8638075 h 12053948"/>
                <a:gd name="connsiteX3-7" fmla="*/ 3729660 w 4881685"/>
                <a:gd name="connsiteY3-8" fmla="*/ 12053948 h 12053948"/>
                <a:gd name="connsiteX0-9" fmla="*/ 0 w 6086626"/>
                <a:gd name="connsiteY0-10" fmla="*/ 12923843 h 12923842"/>
                <a:gd name="connsiteX1-11" fmla="*/ 1204941 w 6086626"/>
                <a:gd name="connsiteY1-12" fmla="*/ 0 h 12923842"/>
                <a:gd name="connsiteX2-13" fmla="*/ 6086626 w 6086626"/>
                <a:gd name="connsiteY2-14" fmla="*/ 8638075 h 12923842"/>
                <a:gd name="connsiteX3-15" fmla="*/ 0 w 6086626"/>
                <a:gd name="connsiteY3-16" fmla="*/ 12923843 h 12923842"/>
                <a:gd name="connsiteX0-17" fmla="*/ 0 w 3998420"/>
                <a:gd name="connsiteY0-18" fmla="*/ 12923843 h 12923842"/>
                <a:gd name="connsiteX1-19" fmla="*/ 1204941 w 3998420"/>
                <a:gd name="connsiteY1-20" fmla="*/ 0 h 12923842"/>
                <a:gd name="connsiteX2-21" fmla="*/ 3998420 w 3998420"/>
                <a:gd name="connsiteY2-22" fmla="*/ 3547464 h 12923842"/>
                <a:gd name="connsiteX3-23" fmla="*/ 0 w 3998420"/>
                <a:gd name="connsiteY3-24" fmla="*/ 12923843 h 12923842"/>
                <a:gd name="connsiteX0-25" fmla="*/ 0 w 3326824"/>
                <a:gd name="connsiteY0-26" fmla="*/ 15391783 h 15391783"/>
                <a:gd name="connsiteX1-27" fmla="*/ 533345 w 3326824"/>
                <a:gd name="connsiteY1-28" fmla="*/ 0 h 15391783"/>
                <a:gd name="connsiteX2-29" fmla="*/ 3326824 w 3326824"/>
                <a:gd name="connsiteY2-30" fmla="*/ 3547464 h 15391783"/>
                <a:gd name="connsiteX3-31" fmla="*/ 0 w 3326824"/>
                <a:gd name="connsiteY3-32" fmla="*/ 15391783 h 15391783"/>
                <a:gd name="connsiteX0-33" fmla="*/ 0 w 3326824"/>
                <a:gd name="connsiteY0-34" fmla="*/ 15596190 h 15596190"/>
                <a:gd name="connsiteX1-35" fmla="*/ 487206 w 3326824"/>
                <a:gd name="connsiteY1-36" fmla="*/ -1 h 15596190"/>
                <a:gd name="connsiteX2-37" fmla="*/ 3326824 w 3326824"/>
                <a:gd name="connsiteY2-38" fmla="*/ 3751871 h 15596190"/>
                <a:gd name="connsiteX3-39" fmla="*/ 0 w 3326824"/>
                <a:gd name="connsiteY3-40" fmla="*/ 15596190 h 155961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326824" h="15596190">
                  <a:moveTo>
                    <a:pt x="0" y="15596190"/>
                  </a:moveTo>
                  <a:lnTo>
                    <a:pt x="487206" y="-1"/>
                  </a:lnTo>
                  <a:lnTo>
                    <a:pt x="3326824" y="3751871"/>
                  </a:lnTo>
                  <a:lnTo>
                    <a:pt x="0" y="15596190"/>
                  </a:lnTo>
                  <a:close/>
                </a:path>
              </a:pathLst>
            </a:custGeom>
            <a:solidFill>
              <a:srgbClr val="534647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rtlCol="0" anchor="ctr" anchorCtr="0"/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/>
            </a:p>
          </p:txBody>
        </p:sp>
        <p:sp>
          <p:nvSpPr>
            <p:cNvPr id="6151" name="任意多边形 14"/>
            <p:cNvSpPr/>
            <p:nvPr>
              <p:custDataLst>
                <p:tags r:id="rId8"/>
              </p:custDataLst>
            </p:nvPr>
          </p:nvSpPr>
          <p:spPr>
            <a:xfrm>
              <a:off x="296060" y="0"/>
              <a:ext cx="2722579" cy="1019697"/>
            </a:xfrm>
            <a:custGeom>
              <a:avLst/>
              <a:gdLst>
                <a:gd name="connsiteX0" fmla="*/ 2926929 w 11498453"/>
                <a:gd name="connsiteY0" fmla="*/ 0 h 4306554"/>
                <a:gd name="connsiteX1" fmla="*/ 11498453 w 11498453"/>
                <a:gd name="connsiteY1" fmla="*/ 0 h 4306554"/>
                <a:gd name="connsiteX2" fmla="*/ 0 w 11498453"/>
                <a:gd name="connsiteY2" fmla="*/ 4306554 h 4306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98453" h="4306554">
                  <a:moveTo>
                    <a:pt x="2926929" y="0"/>
                  </a:moveTo>
                  <a:lnTo>
                    <a:pt x="11498453" y="0"/>
                  </a:lnTo>
                  <a:lnTo>
                    <a:pt x="0" y="4306554"/>
                  </a:lnTo>
                  <a:close/>
                </a:path>
              </a:pathLst>
            </a:custGeom>
            <a:solidFill>
              <a:srgbClr val="6F5E5F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rtlCol="0" anchor="ctr" anchorCtr="0"/>
            <a:lstStyle>
              <a:defPPr>
                <a:defRPr lang="zh-CN"/>
              </a:defPPr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/>
            </a:p>
          </p:txBody>
        </p:sp>
      </p:grpSp>
      <p:sp>
        <p:nvSpPr>
          <p:cNvPr id="6152" name="Slide Number Placeholder 6"/>
          <p:cNvSpPr/>
          <p:nvPr>
            <p:ph type="sldNum" sz="quarter" idx="4"/>
            <p:custDataLst>
              <p:tags r:id="rId9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 eaLnBrk="1" hangingPunct="1"/>
            <a:fld id="{93887B5D-08E5-4BD7-A186-F5FBD359DE12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6153" name="Title Placeholder 1"/>
          <p:cNvSpPr/>
          <p:nvPr>
            <p:ph type="title"/>
            <p:custDataLst>
              <p:tags r:id="rId10"/>
            </p:custDataLst>
          </p:nvPr>
        </p:nvSpPr>
        <p:spPr>
          <a:xfrm>
            <a:off x="628650" y="500062"/>
            <a:ext cx="7886700" cy="1011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ctr" anchorCtr="0"/>
          <a:lstStyle>
            <a:lvl1pPr marL="0" indent="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0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6154" name="文本占位符 6"/>
          <p:cNvSpPr/>
          <p:nvPr>
            <p:ph type="body" idx="1"/>
            <p:custDataLst>
              <p:tags r:id="rId11"/>
            </p:custDataLst>
          </p:nvPr>
        </p:nvSpPr>
        <p:spPr>
          <a:xfrm>
            <a:off x="628650" y="1698625"/>
            <a:ext cx="7886700" cy="4483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266700" indent="-266700" algn="l" defTabSz="685800" rtl="0" eaLnBrk="1" fontAlgn="base" hangingPunct="1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Ø"/>
              <a:defRPr lang="zh-CN" altLang="en-US" sz="24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539750" indent="-266700" algn="l" defTabSz="68580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Ø"/>
              <a:defRPr lang="zh-CN" altLang="en-US" sz="20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6155" name="Date Placeholder 4"/>
          <p:cNvSpPr/>
          <p:nvPr>
            <p:ph type="dt" sz="half" idx="2"/>
            <p:custDataLst>
              <p:tags r:id="rId12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eaLnBrk="1" hangingPunct="1"/>
            <a:fld id="{EDD480F3-C273-43A9-9FD2-E15649DE1325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6156" name="Footer Placeholder 5"/>
          <p:cNvSpPr/>
          <p:nvPr>
            <p:ph type="ftr" sz="quarter" idx="3"/>
            <p:custDataLst>
              <p:tags r:id="rId13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ransition/>
  <p:txStyles>
    <p:titleStyle>
      <a:lvl1pPr marL="0" indent="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0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1pPr>
    </p:titleStyle>
    <p:bodyStyle>
      <a:lvl1pPr marL="266700" indent="-266700" algn="l" defTabSz="685800" rtl="0" eaLnBrk="1" fontAlgn="base" hangingPunct="1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Ø"/>
        <a:defRPr sz="24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539750" indent="-266700" algn="l" defTabSz="685800" rtl="0" eaLnBrk="1" fontAlgn="base" hangingPunct="1">
        <a:lnSpc>
          <a:spcPct val="130000"/>
        </a:lnSpc>
        <a:spcBef>
          <a:spcPct val="0"/>
        </a:spcBef>
        <a:spcAft>
          <a:spcPct val="0"/>
        </a:spcAft>
        <a:buClrTx/>
        <a:buSzPct val="80000"/>
        <a:buFont typeface="Wingdings" panose="05000000000000000000" pitchFamily="2" charset="2"/>
        <a:buChar char="Ø"/>
        <a:defRPr sz="20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8572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2001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5430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5pPr>
    </p:bodyStyle>
    <p:otherStyle>
      <a:lvl1pPr marL="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3429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6858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0287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3716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5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FFFF">
                  <a:alpha val="87999"/>
                </a:srgbClr>
              </a:gs>
              <a:gs pos="41000">
                <a:srgbClr val="FFFFFF">
                  <a:alpha val="83079"/>
                </a:srgbClr>
              </a:gs>
              <a:gs pos="74001">
                <a:srgbClr val="FFFFFF">
                  <a:alpha val="79119"/>
                </a:srgbClr>
              </a:gs>
              <a:gs pos="100000">
                <a:srgbClr val="FFFFFF">
                  <a:alpha val="75999"/>
                </a:srgbClr>
              </a:gs>
            </a:gsLst>
            <a:path path="rect">
              <a:fillToRect l="100000" t="100000"/>
            </a:path>
          </a:gra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300"/>
          </a:p>
        </p:txBody>
      </p:sp>
      <p:sp>
        <p:nvSpPr>
          <p:cNvPr id="7171" name="KSO_TEMPLATE" hidden="1"/>
          <p:cNvSpPr/>
          <p:nvPr>
            <p:custDataLst>
              <p:tags r:id="rId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  <a:solidFill>
            <a:srgbClr val="6F5E5F"/>
          </a:solidFill>
          <a:ln w="12700" cap="flat" cmpd="sng" algn="ctr">
            <a:solidFill>
              <a:srgbClr val="504344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300"/>
          </a:p>
        </p:txBody>
      </p:sp>
      <p:sp>
        <p:nvSpPr>
          <p:cNvPr id="7172" name="Slide Number Placeholder 8"/>
          <p:cNvSpPr/>
          <p:nvPr>
            <p:ph type="sldNum" sz="quarter" idx="4"/>
            <p:custDataLst>
              <p:tags r:id="rId5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 eaLnBrk="1" hangingPunct="1"/>
            <a:fld id="{D1F47A93-9726-4851-A522-CACAEE481BAF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7173" name="Title Placeholder 1"/>
          <p:cNvSpPr/>
          <p:nvPr>
            <p:ph type="title"/>
            <p:custDataLst>
              <p:tags r:id="rId6"/>
            </p:custDataLst>
          </p:nvPr>
        </p:nvSpPr>
        <p:spPr>
          <a:xfrm>
            <a:off x="628650" y="500062"/>
            <a:ext cx="7886700" cy="1011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ctr" anchorCtr="0"/>
          <a:lstStyle>
            <a:lvl1pPr marL="0" indent="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0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7174" name="文本占位符 6"/>
          <p:cNvSpPr/>
          <p:nvPr>
            <p:ph type="body" idx="1"/>
            <p:custDataLst>
              <p:tags r:id="rId7"/>
            </p:custDataLst>
          </p:nvPr>
        </p:nvSpPr>
        <p:spPr>
          <a:xfrm>
            <a:off x="628650" y="1698625"/>
            <a:ext cx="7886700" cy="4483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266700" indent="-266700" algn="l" defTabSz="685800" rtl="0" eaLnBrk="1" fontAlgn="base" hangingPunct="1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Ø"/>
              <a:defRPr lang="zh-CN" altLang="en-US" sz="24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539750" indent="-266700" algn="l" defTabSz="68580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Ø"/>
              <a:defRPr lang="zh-CN" altLang="en-US" sz="20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7175" name="Date Placeholder 6"/>
          <p:cNvSpPr/>
          <p:nvPr>
            <p:ph type="dt" sz="half" idx="2"/>
            <p:custDataLst>
              <p:tags r:id="rId8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eaLnBrk="1" hangingPunct="1"/>
            <a:fld id="{F87139C4-43DB-4D49-9C63-3CB1D5762BD7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7176" name="Footer Placeholder 7"/>
          <p:cNvSpPr/>
          <p:nvPr>
            <p:ph type="ftr" sz="quarter" idx="3"/>
            <p:custDataLst>
              <p:tags r:id="rId9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xStyles>
    <p:titleStyle>
      <a:lvl1pPr marL="0" indent="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0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1pPr>
    </p:titleStyle>
    <p:bodyStyle>
      <a:lvl1pPr marL="266700" indent="-266700" algn="l" defTabSz="685800" rtl="0" eaLnBrk="1" fontAlgn="base" hangingPunct="1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Ø"/>
        <a:defRPr sz="24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539750" indent="-266700" algn="l" defTabSz="685800" rtl="0" eaLnBrk="1" fontAlgn="base" hangingPunct="1">
        <a:lnSpc>
          <a:spcPct val="130000"/>
        </a:lnSpc>
        <a:spcBef>
          <a:spcPct val="0"/>
        </a:spcBef>
        <a:spcAft>
          <a:spcPct val="0"/>
        </a:spcAft>
        <a:buClrTx/>
        <a:buSzPct val="80000"/>
        <a:buFont typeface="Wingdings" panose="05000000000000000000" pitchFamily="2" charset="2"/>
        <a:buChar char="Ø"/>
        <a:defRPr sz="20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8572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2001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5430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5pPr>
    </p:bodyStyle>
    <p:otherStyle>
      <a:lvl1pPr marL="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3429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6858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0287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3716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5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FFFF">
                  <a:alpha val="87999"/>
                </a:srgbClr>
              </a:gs>
              <a:gs pos="41000">
                <a:srgbClr val="FFFFFF">
                  <a:alpha val="83079"/>
                </a:srgbClr>
              </a:gs>
              <a:gs pos="74001">
                <a:srgbClr val="FFFFFF">
                  <a:alpha val="79119"/>
                </a:srgbClr>
              </a:gs>
              <a:gs pos="100000">
                <a:srgbClr val="FFFFFF">
                  <a:alpha val="75999"/>
                </a:srgbClr>
              </a:gs>
            </a:gsLst>
            <a:path path="rect">
              <a:fillToRect l="100000" t="100000"/>
            </a:path>
          </a:gra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300"/>
          </a:p>
        </p:txBody>
      </p:sp>
      <p:sp>
        <p:nvSpPr>
          <p:cNvPr id="8195" name="KSO_TEMPLATE" hidden="1"/>
          <p:cNvSpPr/>
          <p:nvPr>
            <p:custDataLst>
              <p:tags r:id="rId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  <a:solidFill>
            <a:srgbClr val="6F5E5F"/>
          </a:solidFill>
          <a:ln w="12700" cap="flat" cmpd="sng" algn="ctr">
            <a:solidFill>
              <a:srgbClr val="504344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300"/>
          </a:p>
        </p:txBody>
      </p:sp>
      <p:sp>
        <p:nvSpPr>
          <p:cNvPr id="8196" name="椭圆 5"/>
          <p:cNvSpPr/>
          <p:nvPr>
            <p:custDataLst>
              <p:tags r:id="rId5"/>
            </p:custDataLst>
          </p:nvPr>
        </p:nvSpPr>
        <p:spPr>
          <a:xfrm>
            <a:off x="1370012" y="2762250"/>
            <a:ext cx="1311275" cy="1392238"/>
          </a:xfrm>
          <a:prstGeom prst="ellipse">
            <a:avLst/>
          </a:prstGeom>
          <a:solidFill>
            <a:srgbClr val="6F5E5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3000">
              <a:solidFill>
                <a:srgbClr val="FEFDFE"/>
              </a:solidFill>
            </a:endParaRPr>
          </a:p>
        </p:txBody>
      </p:sp>
      <p:sp>
        <p:nvSpPr>
          <p:cNvPr id="8197" name="椭圆 6"/>
          <p:cNvSpPr/>
          <p:nvPr>
            <p:custDataLst>
              <p:tags r:id="rId6"/>
            </p:custDataLst>
          </p:nvPr>
        </p:nvSpPr>
        <p:spPr>
          <a:xfrm>
            <a:off x="3067050" y="2762250"/>
            <a:ext cx="1311275" cy="1392238"/>
          </a:xfrm>
          <a:prstGeom prst="ellipse">
            <a:avLst/>
          </a:prstGeom>
          <a:solidFill>
            <a:srgbClr val="6F5E5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3000">
              <a:solidFill>
                <a:srgbClr val="FEFDFE"/>
              </a:solidFill>
            </a:endParaRPr>
          </a:p>
        </p:txBody>
      </p:sp>
      <p:sp>
        <p:nvSpPr>
          <p:cNvPr id="8198" name="椭圆 7"/>
          <p:cNvSpPr/>
          <p:nvPr>
            <p:custDataLst>
              <p:tags r:id="rId7"/>
            </p:custDataLst>
          </p:nvPr>
        </p:nvSpPr>
        <p:spPr>
          <a:xfrm>
            <a:off x="4765675" y="2762250"/>
            <a:ext cx="1311275" cy="1392238"/>
          </a:xfrm>
          <a:prstGeom prst="ellipse">
            <a:avLst/>
          </a:prstGeom>
          <a:solidFill>
            <a:srgbClr val="6F5E5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3000">
              <a:solidFill>
                <a:srgbClr val="FEFDFE"/>
              </a:solidFill>
            </a:endParaRPr>
          </a:p>
        </p:txBody>
      </p:sp>
      <p:sp>
        <p:nvSpPr>
          <p:cNvPr id="8199" name="椭圆 8"/>
          <p:cNvSpPr/>
          <p:nvPr>
            <p:custDataLst>
              <p:tags r:id="rId8"/>
            </p:custDataLst>
          </p:nvPr>
        </p:nvSpPr>
        <p:spPr>
          <a:xfrm>
            <a:off x="6462712" y="2762250"/>
            <a:ext cx="1311275" cy="1392238"/>
          </a:xfrm>
          <a:prstGeom prst="ellipse">
            <a:avLst/>
          </a:prstGeom>
          <a:solidFill>
            <a:srgbClr val="6F5E5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3000">
              <a:solidFill>
                <a:srgbClr val="FEFDFE"/>
              </a:solidFill>
            </a:endParaRPr>
          </a:p>
        </p:txBody>
      </p:sp>
      <p:sp>
        <p:nvSpPr>
          <p:cNvPr id="8200" name="Slide Number Placeholder 4"/>
          <p:cNvSpPr/>
          <p:nvPr>
            <p:ph type="sldNum" sz="quarter" idx="4"/>
            <p:custDataLst>
              <p:tags r:id="rId9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 eaLnBrk="1" hangingPunct="1"/>
            <a:fld id="{0305CA81-F1AB-4A9D-BCA9-AE269726CB8C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8201" name="Title Placeholder 1"/>
          <p:cNvSpPr/>
          <p:nvPr>
            <p:ph type="title"/>
            <p:custDataLst>
              <p:tags r:id="rId10"/>
            </p:custDataLst>
          </p:nvPr>
        </p:nvSpPr>
        <p:spPr>
          <a:xfrm>
            <a:off x="628650" y="500062"/>
            <a:ext cx="7886700" cy="1011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ctr" anchorCtr="0"/>
          <a:lstStyle>
            <a:lvl1pPr marL="0" indent="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0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8202" name="文本占位符 6"/>
          <p:cNvSpPr/>
          <p:nvPr>
            <p:ph type="body" idx="1"/>
            <p:custDataLst>
              <p:tags r:id="rId11"/>
            </p:custDataLst>
          </p:nvPr>
        </p:nvSpPr>
        <p:spPr>
          <a:xfrm>
            <a:off x="628650" y="1698625"/>
            <a:ext cx="7886700" cy="4483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266700" indent="-266700" algn="l" defTabSz="685800" rtl="0" eaLnBrk="1" fontAlgn="base" hangingPunct="1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Ø"/>
              <a:defRPr lang="zh-CN" altLang="en-US" sz="24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539750" indent="-266700" algn="l" defTabSz="68580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Ø"/>
              <a:defRPr lang="zh-CN" altLang="en-US" sz="20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8203" name="Date Placeholder 2"/>
          <p:cNvSpPr/>
          <p:nvPr>
            <p:ph type="dt" sz="half" idx="2"/>
            <p:custDataLst>
              <p:tags r:id="rId12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eaLnBrk="1" hangingPunct="1"/>
            <a:fld id="{DD9A8FC3-800C-474B-987B-B39333D4FD1B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8204" name="Footer Placeholder 3"/>
          <p:cNvSpPr/>
          <p:nvPr>
            <p:ph type="ftr" sz="quarter" idx="3"/>
            <p:custDataLst>
              <p:tags r:id="rId13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/>
  <p:txStyles>
    <p:titleStyle>
      <a:lvl1pPr marL="0" indent="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0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1pPr>
    </p:titleStyle>
    <p:bodyStyle>
      <a:lvl1pPr marL="266700" indent="-266700" algn="l" defTabSz="685800" rtl="0" eaLnBrk="1" fontAlgn="base" hangingPunct="1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Ø"/>
        <a:defRPr sz="24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539750" indent="-266700" algn="l" defTabSz="685800" rtl="0" eaLnBrk="1" fontAlgn="base" hangingPunct="1">
        <a:lnSpc>
          <a:spcPct val="130000"/>
        </a:lnSpc>
        <a:spcBef>
          <a:spcPct val="0"/>
        </a:spcBef>
        <a:spcAft>
          <a:spcPct val="0"/>
        </a:spcAft>
        <a:buClrTx/>
        <a:buSzPct val="80000"/>
        <a:buFont typeface="Wingdings" panose="05000000000000000000" pitchFamily="2" charset="2"/>
        <a:buChar char="Ø"/>
        <a:defRPr sz="20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8572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2001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5430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5pPr>
    </p:bodyStyle>
    <p:otherStyle>
      <a:lvl1pPr marL="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3429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6858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0287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3716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5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35000">
                <a:srgbClr val="FFFFFF"/>
              </a:gs>
              <a:gs pos="100000">
                <a:srgbClr val="6F5E5F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 anchorCtr="0"/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 sz="1300"/>
          </a:p>
        </p:txBody>
      </p:sp>
      <p:sp>
        <p:nvSpPr>
          <p:cNvPr id="9219" name="矩形 6"/>
          <p:cNvSpPr/>
          <p:nvPr>
            <p:custDataLst>
              <p:tags r:id="rId4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FFFF">
                  <a:alpha val="87999"/>
                </a:srgbClr>
              </a:gs>
              <a:gs pos="41000">
                <a:srgbClr val="FFFFFF">
                  <a:alpha val="83079"/>
                </a:srgbClr>
              </a:gs>
              <a:gs pos="74001">
                <a:srgbClr val="FFFFFF">
                  <a:alpha val="79119"/>
                </a:srgbClr>
              </a:gs>
              <a:gs pos="100000">
                <a:srgbClr val="FFFFFF">
                  <a:alpha val="75999"/>
                </a:srgbClr>
              </a:gs>
            </a:gsLst>
            <a:path path="rect">
              <a:fillToRect l="100000" t="100000"/>
            </a:path>
          </a:gra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300"/>
          </a:p>
        </p:txBody>
      </p:sp>
      <p:sp>
        <p:nvSpPr>
          <p:cNvPr id="9220" name="Slide Number Placeholder 3"/>
          <p:cNvSpPr/>
          <p:nvPr>
            <p:ph type="sldNum" sz="quarter" idx="4"/>
            <p:custDataLst>
              <p:tags r:id="rId5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 eaLnBrk="1" hangingPunct="1"/>
            <a:fld id="{83A24F2F-5D19-41B6-9200-4A178F95F695}" type="slidenum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9221" name="Title Placeholder 1"/>
          <p:cNvSpPr/>
          <p:nvPr>
            <p:ph type="title"/>
            <p:custDataLst>
              <p:tags r:id="rId6"/>
            </p:custDataLst>
          </p:nvPr>
        </p:nvSpPr>
        <p:spPr>
          <a:xfrm>
            <a:off x="628650" y="500062"/>
            <a:ext cx="7886700" cy="1011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ctr" anchorCtr="0"/>
          <a:lstStyle>
            <a:lvl1pPr marL="0" indent="0" algn="l" defTabSz="6858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0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9222" name="文本占位符 6"/>
          <p:cNvSpPr/>
          <p:nvPr>
            <p:ph type="body" idx="1"/>
            <p:custDataLst>
              <p:tags r:id="rId7"/>
            </p:custDataLst>
          </p:nvPr>
        </p:nvSpPr>
        <p:spPr>
          <a:xfrm>
            <a:off x="628650" y="1698625"/>
            <a:ext cx="7886700" cy="4483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266700" indent="-266700" algn="l" defTabSz="685800" rtl="0" eaLnBrk="1" fontAlgn="base" hangingPunct="1">
              <a:lnSpc>
                <a:spcPct val="90000"/>
              </a:lnSpc>
              <a:spcBef>
                <a:spcPts val="135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Ø"/>
              <a:defRPr lang="zh-CN" altLang="en-US" sz="24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539750" indent="-266700" algn="l" defTabSz="68580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Ø"/>
              <a:defRPr lang="zh-CN" altLang="en-US" sz="20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572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2001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543050" indent="-171450" algn="l" defTabSz="6858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•"/>
              <a:defRPr lang="zh-CN" altLang="en-US" sz="1800">
                <a:solidFill>
                  <a:srgbClr val="6F5E5F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9223" name="Date Placeholder 1"/>
          <p:cNvSpPr/>
          <p:nvPr>
            <p:ph type="dt" sz="half" idx="2"/>
            <p:custDataLst>
              <p:tags r:id="rId8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eaLnBrk="1" hangingPunct="1"/>
            <a:fld id="{7CF1B9A9-0F88-47E9-BF40-40D4B3194869}" type="datetime1">
              <a:rPr lang="zh-CN" altLang="en-US" sz="1200">
                <a:solidFill>
                  <a:srgbClr val="A6A6A6"/>
                </a:solidFill>
              </a:rPr>
            </a:fld>
            <a:endParaRPr lang="zh-CN" altLang="en-US" sz="1200">
              <a:solidFill>
                <a:srgbClr val="A6A6A6"/>
              </a:solidFill>
            </a:endParaRPr>
          </a:p>
        </p:txBody>
      </p:sp>
      <p:sp>
        <p:nvSpPr>
          <p:cNvPr id="9224" name="Footer Placeholder 2"/>
          <p:cNvSpPr/>
          <p:nvPr>
            <p:ph type="ftr" sz="quarter" idx="3"/>
            <p:custDataLst>
              <p:tags r:id="rId9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vert="horz" lIns="91440" tIns="45720" rIns="91440" bIns="45720" anchor="ctr" anchorCtr="0"/>
          <a:lstStyle>
            <a:lvl1pPr marL="0" indent="0" algn="l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3429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6858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0287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371600" indent="0" algn="l" defTabSz="685800" rtl="0" eaLnBrk="1" hangingPunct="1">
              <a:defRPr lang="zh-CN" altLang="en-US" sz="13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eaLnBrk="1" hangingPunct="1"/>
            <a:endParaRPr lang="zh-CN" altLang="en-US" sz="1200">
              <a:solidFill>
                <a:srgbClr val="A6A6A6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ransition/>
  <p:txStyles>
    <p:titleStyle>
      <a:lvl1pPr marL="0" indent="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000">
          <a:solidFill>
            <a:schemeClr val="accent1"/>
          </a:solidFill>
          <a:latin typeface="Arial" panose="020B0604020202020204" pitchFamily="34" charset="0"/>
          <a:ea typeface="黑体" panose="02010609060101010101" charset="-122"/>
        </a:defRPr>
      </a:lvl1pPr>
    </p:titleStyle>
    <p:bodyStyle>
      <a:lvl1pPr marL="266700" indent="-266700" algn="l" defTabSz="685800" rtl="0" eaLnBrk="1" fontAlgn="base" hangingPunct="1">
        <a:lnSpc>
          <a:spcPct val="90000"/>
        </a:lnSpc>
        <a:spcBef>
          <a:spcPts val="135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Ø"/>
        <a:defRPr sz="24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539750" indent="-266700" algn="l" defTabSz="685800" rtl="0" eaLnBrk="1" fontAlgn="base" hangingPunct="1">
        <a:lnSpc>
          <a:spcPct val="130000"/>
        </a:lnSpc>
        <a:spcBef>
          <a:spcPct val="0"/>
        </a:spcBef>
        <a:spcAft>
          <a:spcPct val="0"/>
        </a:spcAft>
        <a:buClrTx/>
        <a:buSzPct val="80000"/>
        <a:buFont typeface="Wingdings" panose="05000000000000000000" pitchFamily="2" charset="2"/>
        <a:buChar char="Ø"/>
        <a:defRPr sz="20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8572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2001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5430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Pct val="80000"/>
        <a:buFont typeface="Arial" panose="020B0604020202020204" pitchFamily="34" charset="0"/>
        <a:buChar char="•"/>
        <a:defRPr sz="1800">
          <a:solidFill>
            <a:srgbClr val="6F5E5F"/>
          </a:solidFill>
          <a:latin typeface="Arial" panose="020B0604020202020204" pitchFamily="34" charset="0"/>
          <a:ea typeface="Arial" panose="020B0604020202020204" pitchFamily="34" charset="0"/>
        </a:defRPr>
      </a:lvl5pPr>
    </p:bodyStyle>
    <p:otherStyle>
      <a:lvl1pPr marL="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1pPr>
      <a:lvl2pPr marL="3429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2pPr>
      <a:lvl3pPr marL="6858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3pPr>
      <a:lvl4pPr marL="10287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4pPr>
      <a:lvl5pPr marL="1371600" indent="0" algn="l" defTabSz="685800" rtl="0" eaLnBrk="1" hangingPunct="1">
        <a:defRPr sz="13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</a:defRPr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1.xml"/><Relationship Id="rId7" Type="http://schemas.openxmlformats.org/officeDocument/2006/relationships/tags" Target="../tags/tag305.xml"/><Relationship Id="rId6" Type="http://schemas.openxmlformats.org/officeDocument/2006/relationships/image" Target="../media/image5.png"/><Relationship Id="rId5" Type="http://schemas.openxmlformats.org/officeDocument/2006/relationships/tags" Target="../tags/tag304.xml"/><Relationship Id="rId4" Type="http://schemas.openxmlformats.org/officeDocument/2006/relationships/image" Target="../media/image4.png"/><Relationship Id="rId3" Type="http://schemas.openxmlformats.org/officeDocument/2006/relationships/tags" Target="../tags/tag303.xml"/><Relationship Id="rId2" Type="http://schemas.openxmlformats.org/officeDocument/2006/relationships/image" Target="../media/image3.jpeg"/><Relationship Id="rId1" Type="http://schemas.openxmlformats.org/officeDocument/2006/relationships/tags" Target="../tags/tag30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3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3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3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3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32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1.xml"/><Relationship Id="rId5" Type="http://schemas.openxmlformats.org/officeDocument/2006/relationships/image" Target="../media/image8.png"/><Relationship Id="rId4" Type="http://schemas.openxmlformats.org/officeDocument/2006/relationships/tags" Target="../tags/tag324.xml"/><Relationship Id="rId3" Type="http://schemas.openxmlformats.org/officeDocument/2006/relationships/image" Target="../media/image7.png"/><Relationship Id="rId2" Type="http://schemas.openxmlformats.org/officeDocument/2006/relationships/tags" Target="../tags/tag323.xml"/><Relationship Id="rId1" Type="http://schemas.openxmlformats.org/officeDocument/2006/relationships/tags" Target="../tags/tag3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30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3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3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3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3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31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6.jpeg"/><Relationship Id="rId2" Type="http://schemas.openxmlformats.org/officeDocument/2006/relationships/tags" Target="../tags/tag316.xml"/><Relationship Id="rId1" Type="http://schemas.openxmlformats.org/officeDocument/2006/relationships/tags" Target="../tags/tag3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3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0" y="-14288"/>
            <a:ext cx="9144000" cy="6888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27" name="图片 35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19488" y="3084512"/>
            <a:ext cx="666750" cy="633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28" name="图片 5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887912" y="1436688"/>
            <a:ext cx="1649412" cy="12176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29" name="文本框 1"/>
          <p:cNvSpPr/>
          <p:nvPr>
            <p:custDataLst>
              <p:tags r:id="rId7"/>
            </p:custDataLst>
          </p:nvPr>
        </p:nvSpPr>
        <p:spPr>
          <a:xfrm>
            <a:off x="1138238" y="1882775"/>
            <a:ext cx="7610475" cy="3784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r>
              <a:rPr lang="zh-CN" altLang="en-US" sz="4800"/>
              <a:t>心有一团火，温暖众人心</a:t>
            </a:r>
            <a:endParaRPr lang="zh-CN" altLang="en-US" sz="4800"/>
          </a:p>
          <a:p>
            <a:pPr marL="0" marR="0" lvl="0" indent="0" algn="ctr"/>
            <a:endParaRPr lang="en-US" altLang="zh-CN" sz="2400"/>
          </a:p>
          <a:p>
            <a:pPr marL="0" marR="0" lvl="0" indent="0" algn="ctr"/>
            <a:r>
              <a:rPr lang="en-US" altLang="zh-CN" sz="2400"/>
              <a:t>                                                             ——</a:t>
            </a:r>
            <a:r>
              <a:rPr lang="zh-CN" altLang="en-US" sz="2400"/>
              <a:t>林为民</a:t>
            </a:r>
            <a:endParaRPr lang="zh-CN" altLang="en-US" sz="2400"/>
          </a:p>
          <a:p>
            <a:pPr marL="0" marR="0" lvl="0" indent="0" algn="ctr"/>
            <a:endParaRPr lang="zh-CN" altLang="en-US" sz="2400"/>
          </a:p>
          <a:p>
            <a:pPr marL="0" marR="0" lvl="0" indent="0" algn="ctr"/>
            <a:endParaRPr lang="zh-CN" altLang="en-US" sz="2400"/>
          </a:p>
          <a:p>
            <a:pPr marL="0" marR="0" lvl="0" indent="0" algn="ctr"/>
            <a:endParaRPr lang="zh-CN" altLang="en-US" sz="2400"/>
          </a:p>
          <a:p>
            <a:pPr marL="0" marR="0" lvl="0" indent="0" algn="ctr"/>
            <a:endParaRPr lang="zh-CN" altLang="en-US" sz="2400"/>
          </a:p>
          <a:p>
            <a:pPr marL="0" marR="0" lvl="0" indent="0" algn="ctr"/>
            <a:endParaRPr lang="zh-CN" altLang="en-US" sz="2400"/>
          </a:p>
          <a:p>
            <a:pPr marL="0" marR="0" lvl="0" indent="0" algn="r"/>
            <a:r>
              <a:rPr lang="zh-CN" altLang="en-US" sz="2400"/>
              <a:t>深圳实验承翰学校语文组谭盛祥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1"/>
          <p:cNvSpPr/>
          <p:nvPr>
            <p:custDataLst>
              <p:tags r:id="rId1"/>
            </p:custDataLst>
          </p:nvPr>
        </p:nvSpPr>
        <p:spPr>
          <a:xfrm>
            <a:off x="138113" y="582613"/>
            <a:ext cx="8867775" cy="4892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/>
            <a:r>
              <a:rPr lang="zh-CN" altLang="en-US" sz="2400"/>
              <a:t>2018年获得十大感动中国人物 ——钟扬：长期致力于生物多样性研究和保护，率领团队在青藏高原为国家种质库收集了数千万颗植物种子；钟扬援藏16年，足迹遍布西藏最偏远、最艰苦的地区，长期的高原工作让他积劳成疾，多次住进医院，但他都没有停下工作。多年来，钟扬为西部少数民族地区的人才培养、学科建设和科学研究作出了重要贡献。</a:t>
            </a:r>
            <a:endParaRPr lang="zh-CN" altLang="en-US" sz="2400"/>
          </a:p>
          <a:p>
            <a:pPr marL="0" marR="0" lvl="0" indent="0"/>
            <a:r>
              <a:rPr lang="zh-CN" altLang="en-US" sz="2400"/>
              <a:t>    2017年9月25日，钟扬在内蒙古工作途中遭遇车祸，不幸逝世。2018年4月，中宣部授予钟扬“时代楷模”称号。</a:t>
            </a:r>
            <a:endParaRPr lang="zh-CN" altLang="en-US" sz="2400"/>
          </a:p>
          <a:p>
            <a:pPr marL="0" marR="0" lvl="0" indent="0"/>
            <a:endParaRPr lang="zh-CN" altLang="en-US" sz="2400"/>
          </a:p>
          <a:p>
            <a:pPr marL="0" marR="0" lvl="0" indent="0"/>
            <a:r>
              <a:rPr lang="zh-CN" altLang="en-US" sz="2400"/>
              <a:t>    其颁奖辞为：超越海拔六千米，抵达植物生长的最高极限。跋涉十六年，把论文写满高原。倒下的时候，双肩包里藏着你的初心、誓言和未了的心愿。你热爱的藏波罗花不求雕梁画栋，只绽放在高山砾石之间。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"/>
          <p:cNvSpPr/>
          <p:nvPr>
            <p:custDataLst>
              <p:tags r:id="rId1"/>
            </p:custDataLst>
          </p:nvPr>
        </p:nvSpPr>
        <p:spPr>
          <a:xfrm>
            <a:off x="554038" y="1585913"/>
            <a:ext cx="8266112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r>
              <a:rPr lang="en-US" altLang="zh-CN" sz="4800"/>
              <a:t>“</a:t>
            </a:r>
            <a:r>
              <a:rPr lang="zh-CN" altLang="en-US" sz="4800"/>
              <a:t>探界者</a:t>
            </a:r>
            <a:r>
              <a:rPr lang="en-US" altLang="zh-CN" sz="4800"/>
              <a:t>”</a:t>
            </a:r>
            <a:r>
              <a:rPr lang="zh-CN" altLang="en-US" sz="4800"/>
              <a:t>钟杨</a:t>
            </a:r>
            <a:endParaRPr lang="zh-CN" altLang="en-US" sz="4800"/>
          </a:p>
          <a:p>
            <a:pPr marL="0" marR="0" lvl="0" indent="0" algn="ctr"/>
            <a:endParaRPr lang="zh-CN" altLang="en-US"/>
          </a:p>
          <a:p>
            <a:pPr marL="0" marR="0" lvl="0" indent="0" algn="ctr"/>
            <a:r>
              <a:rPr lang="zh-CN" altLang="en-US"/>
              <a:t>叶雨婷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1"/>
          <p:cNvSpPr/>
          <p:nvPr>
            <p:custDataLst>
              <p:tags r:id="rId1"/>
            </p:custDataLst>
          </p:nvPr>
        </p:nvSpPr>
        <p:spPr>
          <a:xfrm>
            <a:off x="390525" y="1947862"/>
            <a:ext cx="8429625" cy="2954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5400"/>
              <a:t>阅读文章，思考：</a:t>
            </a:r>
            <a:endParaRPr lang="zh-CN" altLang="en-US" sz="5400"/>
          </a:p>
          <a:p>
            <a:pPr marL="0" lvl="0" indent="0"/>
            <a:endParaRPr lang="zh-CN" altLang="en-US"/>
          </a:p>
          <a:p>
            <a:pPr marL="0" lvl="0" indent="0"/>
            <a:endParaRPr lang="zh-CN" altLang="en-US"/>
          </a:p>
          <a:p>
            <a:pPr marL="0" lvl="0" indent="0"/>
            <a:r>
              <a:rPr lang="zh-CN" altLang="en-US" sz="3200"/>
              <a:t>文章主要写了钟杨的哪些方面？</a:t>
            </a:r>
            <a:endParaRPr lang="zh-CN" altLang="en-US" sz="3200"/>
          </a:p>
          <a:p>
            <a:pPr marL="0" lvl="0" indent="0"/>
            <a:endParaRPr lang="zh-CN" altLang="en-US" sz="3200"/>
          </a:p>
          <a:p>
            <a:pPr marL="0" lvl="0" indent="0"/>
            <a:r>
              <a:rPr lang="zh-CN" altLang="en-US" sz="3200"/>
              <a:t>钟杨的哪个事迹让你感受最深？为什么？</a:t>
            </a:r>
            <a:endParaRPr lang="zh-CN" altLang="en-US" sz="320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1"/>
          <p:cNvSpPr/>
          <p:nvPr>
            <p:custDataLst>
              <p:tags r:id="rId1"/>
            </p:custDataLst>
          </p:nvPr>
        </p:nvSpPr>
        <p:spPr>
          <a:xfrm>
            <a:off x="217488" y="1412875"/>
            <a:ext cx="8891587" cy="3784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>
              <a:lnSpc>
                <a:spcPct val="150000"/>
              </a:lnSpc>
            </a:pPr>
            <a:r>
              <a:rPr lang="en-US" altLang="zh-CN"/>
              <a:t>   </a:t>
            </a:r>
            <a:r>
              <a:rPr lang="en-US" altLang="zh-CN" sz="3200"/>
              <a:t> </a:t>
            </a:r>
            <a:r>
              <a:rPr lang="zh-CN" altLang="en-US" sz="3200"/>
              <a:t>1、“英雄”少年——不安分（坚定乐观）</a:t>
            </a:r>
            <a:endParaRPr lang="zh-CN" altLang="en-US" sz="3200"/>
          </a:p>
          <a:p>
            <a:pPr marL="0" marR="0" lvl="0" indent="0">
              <a:lnSpc>
                <a:spcPct val="150000"/>
              </a:lnSpc>
            </a:pPr>
            <a:r>
              <a:rPr lang="zh-CN" altLang="en-US" sz="3200"/>
              <a:t>    2、种子达人——“钟大胆”（爱岗敬业）</a:t>
            </a:r>
            <a:endParaRPr lang="zh-CN" altLang="en-US" sz="3200"/>
          </a:p>
          <a:p>
            <a:pPr marL="0" marR="0" lvl="0" indent="0">
              <a:lnSpc>
                <a:spcPct val="150000"/>
              </a:lnSpc>
            </a:pPr>
            <a:r>
              <a:rPr lang="zh-CN" altLang="en-US" sz="3200"/>
              <a:t>    3、科学队长——愿意教人（热心科普）</a:t>
            </a:r>
            <a:endParaRPr lang="zh-CN" altLang="en-US" sz="3200"/>
          </a:p>
          <a:p>
            <a:pPr marL="0" marR="0" lvl="0" indent="0">
              <a:lnSpc>
                <a:spcPct val="150000"/>
              </a:lnSpc>
            </a:pPr>
            <a:r>
              <a:rPr lang="zh-CN" altLang="en-US" sz="3200"/>
              <a:t>    4、“接盘”导师——“暖”(担当关爱)</a:t>
            </a:r>
            <a:endParaRPr lang="zh-CN" altLang="en-US" sz="3200"/>
          </a:p>
          <a:p>
            <a:pPr marL="0" marR="0" lvl="0" indent="0">
              <a:lnSpc>
                <a:spcPct val="150000"/>
              </a:lnSpc>
            </a:pPr>
            <a:r>
              <a:rPr lang="zh-CN" altLang="en-US" sz="3200"/>
              <a:t>    5、生命延续——先锋者（牺牲忘我）</a:t>
            </a:r>
            <a:endParaRPr lang="zh-CN" altLang="en-US" sz="320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1"/>
          <p:cNvSpPr/>
          <p:nvPr>
            <p:custDataLst>
              <p:tags r:id="rId1"/>
            </p:custDataLst>
          </p:nvPr>
        </p:nvSpPr>
        <p:spPr>
          <a:xfrm>
            <a:off x="225425" y="1331912"/>
            <a:ext cx="8594725" cy="2676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br>
              <a:rPr lang="zh-CN" altLang="en-US"/>
            </a:br>
            <a:endParaRPr lang="zh-CN" altLang="en-US"/>
          </a:p>
          <a:p>
            <a:pPr marL="0" lvl="0" indent="0"/>
            <a:r>
              <a:rPr lang="zh-CN" altLang="en-US" sz="4400"/>
              <a:t>四、作者怎样表现人物，让人物立体丰满的？</a:t>
            </a:r>
            <a:endParaRPr lang="zh-CN" altLang="en-US" sz="4400"/>
          </a:p>
          <a:p>
            <a:pPr marL="0" lvl="0" indent="0"/>
            <a:endParaRPr lang="zh-CN" altLang="en-US" sz="440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1"/>
          <p:cNvSpPr/>
          <p:nvPr>
            <p:custDataLst>
              <p:tags r:id="rId1"/>
            </p:custDataLst>
          </p:nvPr>
        </p:nvSpPr>
        <p:spPr>
          <a:xfrm>
            <a:off x="374650" y="1577975"/>
            <a:ext cx="8518525" cy="1444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4400"/>
              <a:t>明确：主要通过人物的语言和正侧结合的描写手法。</a:t>
            </a:r>
            <a:endParaRPr lang="zh-CN" altLang="en-US" sz="4400"/>
          </a:p>
        </p:txBody>
      </p:sp>
      <p:pic>
        <p:nvPicPr>
          <p:cNvPr id="40963" name="New picture" hidden="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414000" y="10350500"/>
            <a:ext cx="279400" cy="266700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</p:pic>
      <p:pic>
        <p:nvPicPr>
          <p:cNvPr id="40964" name="New picture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287000" y="102870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/>
          <p:nvPr>
            <p:custDataLst>
              <p:tags r:id="rId1"/>
            </p:custDataLst>
          </p:nvPr>
        </p:nvSpPr>
        <p:spPr>
          <a:xfrm>
            <a:off x="292100" y="1042988"/>
            <a:ext cx="8559800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/>
              <a:t>阅读文章，思考：</a:t>
            </a:r>
            <a:endParaRPr lang="zh-CN" altLang="en-US" sz="3200"/>
          </a:p>
          <a:p>
            <a:pPr marL="0" lvl="0" indent="0"/>
            <a:endParaRPr lang="zh-CN" altLang="en-US" sz="3200"/>
          </a:p>
          <a:p>
            <a:pPr marL="0" lvl="0" indent="0"/>
            <a:endParaRPr lang="zh-CN" altLang="en-US" sz="3200"/>
          </a:p>
          <a:p>
            <a:pPr marL="0" lvl="0" indent="0"/>
            <a:endParaRPr lang="zh-CN" altLang="en-US" sz="3200"/>
          </a:p>
          <a:p>
            <a:pPr marL="0" lvl="0" indent="0"/>
            <a:r>
              <a:rPr lang="zh-CN" altLang="en-US" sz="3200"/>
              <a:t>张秉贵身上哪些品质促使他成为全国模范？（根据文章进行概括。）</a:t>
            </a:r>
            <a:endParaRPr lang="zh-CN" altLang="en-US" sz="320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/>
          <p:nvPr>
            <p:custDataLst>
              <p:tags r:id="rId1"/>
            </p:custDataLst>
          </p:nvPr>
        </p:nvSpPr>
        <p:spPr>
          <a:xfrm>
            <a:off x="473075" y="1577975"/>
            <a:ext cx="8202612" cy="4800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/>
              <a:t>服务顾客体贴周到</a:t>
            </a:r>
            <a:endParaRPr lang="zh-CN" altLang="en-US" sz="2800"/>
          </a:p>
          <a:p>
            <a:pPr marL="0" lvl="0" indent="0"/>
            <a:endParaRPr lang="zh-CN" altLang="en-US" sz="2800"/>
          </a:p>
          <a:p>
            <a:pPr marL="0" lvl="0" indent="0"/>
            <a:r>
              <a:rPr lang="zh-CN" altLang="en-US" sz="2800"/>
              <a:t>对顾客一直和蔼可亲、笑脸相迎</a:t>
            </a:r>
            <a:endParaRPr lang="zh-CN" altLang="en-US" sz="2800"/>
          </a:p>
          <a:p>
            <a:pPr marL="0" lvl="0" indent="0"/>
            <a:endParaRPr lang="zh-CN" altLang="en-US" sz="2800"/>
          </a:p>
          <a:p>
            <a:pPr marL="0" lvl="0" indent="0"/>
            <a:r>
              <a:rPr lang="zh-CN" altLang="en-US" sz="2800"/>
              <a:t>不因私废公</a:t>
            </a:r>
            <a:endParaRPr lang="zh-CN" altLang="en-US" sz="2800"/>
          </a:p>
          <a:p>
            <a:pPr marL="0" lvl="0" indent="0"/>
            <a:endParaRPr lang="zh-CN" altLang="en-US" sz="2800"/>
          </a:p>
          <a:p>
            <a:pPr marL="0" lvl="0" indent="0"/>
            <a:r>
              <a:rPr lang="zh-CN" altLang="en-US" sz="2800"/>
              <a:t>懂得感恩国家和社会</a:t>
            </a:r>
            <a:endParaRPr lang="zh-CN" altLang="en-US" sz="2800"/>
          </a:p>
          <a:p>
            <a:pPr marL="0" lvl="0" indent="0"/>
            <a:endParaRPr lang="zh-CN" altLang="en-US" sz="2800"/>
          </a:p>
          <a:p>
            <a:pPr marL="0" lvl="0" indent="0"/>
            <a:r>
              <a:rPr lang="zh-CN" altLang="en-US" sz="2800"/>
              <a:t>精研业务、业务能力强</a:t>
            </a:r>
            <a:endParaRPr lang="zh-CN" altLang="en-US" sz="2800"/>
          </a:p>
          <a:p>
            <a:pPr marL="0" lvl="0" indent="0"/>
            <a:endParaRPr lang="zh-CN" altLang="en-US"/>
          </a:p>
          <a:p>
            <a:pPr marL="0" lvl="0" indent="0"/>
            <a:endParaRPr lang="zh-CN" altLang="en-US"/>
          </a:p>
          <a:p>
            <a:pPr marL="0" lvl="0" indent="0"/>
            <a:endParaRPr lang="zh-CN" altLang="en-US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/>
          <p:nvPr>
            <p:custDataLst>
              <p:tags r:id="rId1"/>
            </p:custDataLst>
          </p:nvPr>
        </p:nvSpPr>
        <p:spPr>
          <a:xfrm>
            <a:off x="101600" y="2384425"/>
            <a:ext cx="8934450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4800"/>
              <a:t>齐读倒数第二段，思考，广大顾客是如何回应张秉贵的？</a:t>
            </a:r>
            <a:endParaRPr lang="zh-CN" altLang="en-US" sz="480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"/>
          <p:cNvSpPr/>
          <p:nvPr>
            <p:custDataLst>
              <p:tags r:id="rId1"/>
            </p:custDataLst>
          </p:nvPr>
        </p:nvSpPr>
        <p:spPr>
          <a:xfrm>
            <a:off x="1254125" y="2128838"/>
            <a:ext cx="6989762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4400"/>
              <a:t>发自内心的爱戴和尊敬</a:t>
            </a:r>
            <a:endParaRPr lang="zh-CN" altLang="en-US" sz="440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1"/>
          <p:cNvSpPr/>
          <p:nvPr>
            <p:custDataLst>
              <p:tags r:id="rId1"/>
            </p:custDataLst>
          </p:nvPr>
        </p:nvSpPr>
        <p:spPr>
          <a:xfrm>
            <a:off x="349250" y="2894012"/>
            <a:ext cx="8686800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/>
              <a:t>你是如何看待顾客的这种爱戴和尊敬的？</a:t>
            </a:r>
            <a:endParaRPr lang="zh-CN" altLang="en-US" sz="320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1"/>
          <p:cNvSpPr/>
          <p:nvPr>
            <p:custDataLst>
              <p:tags r:id="rId1"/>
            </p:custDataLst>
          </p:nvPr>
        </p:nvSpPr>
        <p:spPr>
          <a:xfrm>
            <a:off x="144463" y="1306513"/>
            <a:ext cx="8743950" cy="6369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/>
            <a:r>
              <a:rPr lang="zh-CN" altLang="en-US" sz="3200"/>
              <a:t>医生、解放军战士、人民警察、环卫工人</a:t>
            </a:r>
            <a:r>
              <a:rPr lang="en-US" altLang="zh-CN" sz="3200"/>
              <a:t>·······</a:t>
            </a:r>
            <a:endParaRPr lang="zh-CN" altLang="en-US" sz="3200"/>
          </a:p>
          <a:p>
            <a:pPr marL="0" marR="0" lvl="0" indent="0"/>
            <a:endParaRPr lang="zh-CN" altLang="en-US" sz="4000"/>
          </a:p>
          <a:p>
            <a:pPr marL="0" marR="0" lvl="0" indent="0"/>
            <a:endParaRPr lang="zh-CN" altLang="en-US" sz="4000"/>
          </a:p>
          <a:p>
            <a:pPr marL="0" marR="0" lvl="0" indent="0"/>
            <a:r>
              <a:rPr lang="zh-CN" altLang="en-US" sz="4000"/>
              <a:t>各行各业都需要理解与尊重</a:t>
            </a:r>
            <a:endParaRPr lang="zh-CN" altLang="en-US" sz="4000"/>
          </a:p>
          <a:p>
            <a:pPr marL="0" marR="0" lvl="0" indent="0"/>
            <a:endParaRPr lang="zh-CN" altLang="en-US" sz="4000"/>
          </a:p>
          <a:p>
            <a:pPr marL="0" marR="0" lvl="0" indent="0"/>
            <a:r>
              <a:rPr lang="zh-CN" altLang="en-US" sz="4000"/>
              <a:t>发自内心的理解与尊重可以使我们的社会出现更多的</a:t>
            </a:r>
            <a:r>
              <a:rPr lang="en-US" altLang="zh-CN" sz="4000"/>
              <a:t>“</a:t>
            </a:r>
            <a:r>
              <a:rPr lang="zh-CN" altLang="en-US" sz="4000"/>
              <a:t>张秉贵</a:t>
            </a:r>
            <a:r>
              <a:rPr lang="en-US" altLang="zh-CN" sz="4000"/>
              <a:t>”</a:t>
            </a:r>
            <a:r>
              <a:rPr lang="zh-CN" altLang="en-US" sz="4000"/>
              <a:t>，更和谐美好。</a:t>
            </a:r>
            <a:endParaRPr lang="zh-CN" altLang="en-US" sz="4000"/>
          </a:p>
          <a:p>
            <a:pPr marL="0" marR="0" lvl="0" indent="0"/>
            <a:endParaRPr lang="zh-CN" altLang="en-US" sz="4000"/>
          </a:p>
          <a:p>
            <a:pPr marL="0" marR="0" lvl="0" indent="0" algn="ctr"/>
            <a:endParaRPr lang="zh-CN" altLang="en-US" sz="4800"/>
          </a:p>
          <a:p>
            <a:pPr marL="0" marR="0" lvl="0" indent="0" algn="ctr"/>
            <a:endParaRPr lang="zh-CN" altLang="en-US" sz="480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1"/>
          <p:cNvSpPr/>
          <p:nvPr>
            <p:custDataLst>
              <p:tags r:id="rId1"/>
            </p:custDataLst>
          </p:nvPr>
        </p:nvSpPr>
        <p:spPr>
          <a:xfrm>
            <a:off x="96838" y="180975"/>
            <a:ext cx="8950325" cy="6092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四、写作（60分）</a:t>
            </a:r>
            <a:endParaRPr lang="zh-CN" altLang="en-US" sz="1200"/>
          </a:p>
          <a:p>
            <a:pPr marL="0" lvl="0" indent="0"/>
            <a:r>
              <a:rPr lang="zh-CN" altLang="en-US" sz="1200"/>
              <a:t>22．阅读下面的材料，根据要求写作。（60分）</a:t>
            </a:r>
            <a:endParaRPr lang="zh-CN" altLang="en-US" sz="1200"/>
          </a:p>
          <a:p>
            <a:pPr marL="0" lvl="0" indent="0"/>
            <a:r>
              <a:rPr lang="zh-CN" altLang="en-US" sz="1200"/>
              <a:t>            广州市2020届高三年级三月阶段训练</a:t>
            </a:r>
            <a:endParaRPr lang="zh-CN" altLang="en-US" sz="1200"/>
          </a:p>
          <a:p>
            <a:pPr marL="0" lvl="0" indent="0"/>
            <a:endParaRPr lang="zh-CN" altLang="en-US"/>
          </a:p>
          <a:p>
            <a:pPr marL="0" lvl="0" indent="0"/>
            <a:endParaRPr lang="zh-CN" altLang="en-US"/>
          </a:p>
          <a:p>
            <a:pPr marL="0" lvl="0" indent="0"/>
            <a:endParaRPr lang="zh-CN" altLang="en-US"/>
          </a:p>
          <a:p>
            <a:pPr marL="0" lvl="0" indent="0"/>
            <a:endParaRPr lang="zh-CN" altLang="en-US"/>
          </a:p>
          <a:p>
            <a:pPr marL="0" lvl="0" indent="0"/>
            <a:endParaRPr lang="zh-CN" altLang="en-US"/>
          </a:p>
          <a:p>
            <a:pPr marL="0" lvl="0" indent="0"/>
            <a:endParaRPr lang="zh-CN" altLang="en-US"/>
          </a:p>
          <a:p>
            <a:pPr marL="0" lvl="0" indent="0"/>
            <a:endParaRPr lang="zh-CN" altLang="en-US"/>
          </a:p>
          <a:p>
            <a:pPr marL="0" lvl="0" indent="0"/>
            <a:endParaRPr lang="zh-CN" altLang="en-US"/>
          </a:p>
          <a:p>
            <a:pPr marL="0" lvl="0" indent="0"/>
            <a:endParaRPr lang="zh-CN" altLang="en-US"/>
          </a:p>
          <a:p>
            <a:pPr marL="0" lvl="0" indent="0"/>
            <a:endParaRPr lang="zh-CN" altLang="en-US"/>
          </a:p>
          <a:p>
            <a:pPr marL="0" lvl="0" indent="0"/>
            <a:r>
              <a:rPr lang="zh-CN" altLang="en-US"/>
              <a:t>               </a:t>
            </a:r>
            <a:r>
              <a:rPr lang="zh-CN" altLang="en-US" sz="1400"/>
              <a:t>2020年，某医院新冠肺炎隔离病                                 上世纪初,某医院院长查房时,</a:t>
            </a:r>
            <a:endParaRPr lang="zh-CN" altLang="en-US" sz="1400"/>
          </a:p>
          <a:p>
            <a:pPr marL="0" lvl="0" indent="0"/>
            <a:r>
              <a:rPr lang="zh-CN" altLang="en-US" sz="1400"/>
              <a:t>             房,一位小患者治愈出院，向护士鞠躬                        小患者对他鞠躬致谢，他也顺势回</a:t>
            </a:r>
            <a:endParaRPr lang="zh-CN" altLang="en-US" sz="1400"/>
          </a:p>
          <a:p>
            <a:pPr marL="0" lvl="0" indent="0"/>
            <a:r>
              <a:rPr lang="zh-CN" altLang="en-US" sz="1400"/>
              <a:t>             致敬，护士忙回礼。                                                   礼。</a:t>
            </a:r>
            <a:endParaRPr lang="zh-CN" altLang="en-US" sz="1400"/>
          </a:p>
          <a:p>
            <a:pPr marL="0" lvl="0" indent="0"/>
            <a:r>
              <a:rPr lang="zh-CN" altLang="en-US" sz="1600"/>
              <a:t>                </a:t>
            </a:r>
            <a:r>
              <a:rPr lang="zh-CN" altLang="en-US" sz="1600">
                <a:latin typeface="仿宋" panose="02010609060101010101" charset="-122"/>
                <a:ea typeface="仿宋" panose="02010609060101010101" charset="-122"/>
              </a:rPr>
              <a:t> </a:t>
            </a:r>
            <a:endParaRPr lang="zh-CN" altLang="en-US" sz="1600">
              <a:latin typeface="仿宋" panose="02010609060101010101" charset="-122"/>
              <a:ea typeface="仿宋" panose="02010609060101010101" charset="-122"/>
            </a:endParaRPr>
          </a:p>
          <a:p>
            <a:pPr marL="0" lvl="0" indent="0"/>
            <a:endParaRPr lang="zh-CN" altLang="en-US" sz="1600">
              <a:latin typeface="仿宋" panose="02010609060101010101" charset="-122"/>
              <a:ea typeface="仿宋" panose="02010609060101010101" charset="-122"/>
            </a:endParaRPr>
          </a:p>
          <a:p>
            <a:pPr marL="0" lvl="0" indent="0"/>
            <a:endParaRPr lang="zh-CN" altLang="en-US" sz="1600">
              <a:latin typeface="仿宋" panose="02010609060101010101" charset="-122"/>
              <a:ea typeface="仿宋" panose="02010609060101010101" charset="-122"/>
            </a:endParaRPr>
          </a:p>
          <a:p>
            <a:pPr marL="0" lvl="0" indent="0"/>
            <a:r>
              <a:rPr lang="zh-CN" altLang="en-US" sz="1600">
                <a:latin typeface="仿宋" panose="02010609060101010101" charset="-122"/>
                <a:ea typeface="仿宋" panose="02010609060101010101" charset="-122"/>
              </a:rPr>
              <a:t>      </a:t>
            </a:r>
            <a:r>
              <a:rPr lang="zh-CN" altLang="en-US" sz="2000">
                <a:latin typeface="仿宋" panose="02010609060101010101" charset="-122"/>
                <a:ea typeface="仿宋" panose="02010609060101010101" charset="-122"/>
              </a:rPr>
              <a:t>以上材料引发了你怎样的思考？请结合材料内容，写一篇文章，阐述你的认识与思考。</a:t>
            </a:r>
            <a:endParaRPr lang="zh-CN" altLang="en-US" sz="2000">
              <a:latin typeface="仿宋" panose="02010609060101010101" charset="-122"/>
              <a:ea typeface="仿宋" panose="02010609060101010101" charset="-122"/>
            </a:endParaRPr>
          </a:p>
          <a:p>
            <a:pPr marL="0" lvl="0" indent="0"/>
            <a:r>
              <a:rPr lang="zh-CN" altLang="en-US" sz="2000">
                <a:latin typeface="仿宋" panose="02010609060101010101" charset="-122"/>
                <a:ea typeface="仿宋" panose="02010609060101010101" charset="-122"/>
              </a:rPr>
              <a:t>     要求：结合材料，贴合背景，切合身份；自拟标题，自选角度，确定立意，符合文体特征；不要套作，不得抄袭；不得泄露个人信息；不少于800字。</a:t>
            </a:r>
            <a:endParaRPr lang="zh-CN" altLang="en-US" sz="2000"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33795" name="图片 2" descr="001HmEKVzy7Cbz0SXJJaf&amp;690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82650" y="795338"/>
            <a:ext cx="7126288" cy="27543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UNIQUEID" val="243"/>
</p:tagLst>
</file>

<file path=ppt/tags/tag10.xml><?xml version="1.0" encoding="utf-8"?>
<p:tagLst xmlns:p="http://schemas.openxmlformats.org/presentationml/2006/main">
  <p:tag name="AS_UNIQUEID" val="6"/>
</p:tagLst>
</file>

<file path=ppt/tags/tag100.xml><?xml version="1.0" encoding="utf-8"?>
<p:tagLst xmlns:p="http://schemas.openxmlformats.org/presentationml/2006/main">
  <p:tag name="AS_UNIQUEID" val="195"/>
</p:tagLst>
</file>

<file path=ppt/tags/tag101.xml><?xml version="1.0" encoding="utf-8"?>
<p:tagLst xmlns:p="http://schemas.openxmlformats.org/presentationml/2006/main">
  <p:tag name="AS_UNIQUEID" val="196"/>
</p:tagLst>
</file>

<file path=ppt/tags/tag102.xml><?xml version="1.0" encoding="utf-8"?>
<p:tagLst xmlns:p="http://schemas.openxmlformats.org/presentationml/2006/main">
  <p:tag name="AS_UNIQUEID" val="0"/>
</p:tagLst>
</file>

<file path=ppt/tags/tag103.xml><?xml version="1.0" encoding="utf-8"?>
<p:tagLst xmlns:p="http://schemas.openxmlformats.org/presentationml/2006/main">
  <p:tag name="AS_UNIQUEID" val="1"/>
  <p:tag name="KSO_WM_BEAUTIFY_FLAG" val="#wm#"/>
  <p:tag name="KSO_WM_TAG_VERSION" val="1.0"/>
  <p:tag name="KSO_WM_TEMPLATE_CATEGORY" val="basetag"/>
  <p:tag name="KSO_WM_TEMPLATE_INDEX" val="201637020"/>
  <p:tag name="KSO_WM_TEMPLATE_THUMBS_INDEX" val="1、2、5、11、12、13、15、20、26、31、32"/>
</p:tagLst>
</file>

<file path=ppt/tags/tag104.xml><?xml version="1.0" encoding="utf-8"?>
<p:tagLst xmlns:p="http://schemas.openxmlformats.org/presentationml/2006/main">
  <p:tag name="AS_UNIQUEID" val="59"/>
</p:tagLst>
</file>

<file path=ppt/tags/tag105.xml><?xml version="1.0" encoding="utf-8"?>
<p:tagLst xmlns:p="http://schemas.openxmlformats.org/presentationml/2006/main">
  <p:tag name="AS_UNIQUEID" val="60"/>
</p:tagLst>
</file>

<file path=ppt/tags/tag106.xml><?xml version="1.0" encoding="utf-8"?>
<p:tagLst xmlns:p="http://schemas.openxmlformats.org/presentationml/2006/main">
  <p:tag name="AS_UNIQUEID" val="61"/>
</p:tagLst>
</file>

<file path=ppt/tags/tag107.xml><?xml version="1.0" encoding="utf-8"?>
<p:tagLst xmlns:p="http://schemas.openxmlformats.org/presentationml/2006/main">
  <p:tag name="AS_UNIQUEID" val="62"/>
</p:tagLst>
</file>

<file path=ppt/tags/tag108.xml><?xml version="1.0" encoding="utf-8"?>
<p:tagLst xmlns:p="http://schemas.openxmlformats.org/presentationml/2006/main">
  <p:tag name="AS_UNIQUEID" val="63"/>
</p:tagLst>
</file>

<file path=ppt/tags/tag109.xml><?xml version="1.0" encoding="utf-8"?>
<p:tagLst xmlns:p="http://schemas.openxmlformats.org/presentationml/2006/main">
  <p:tag name="AS_UNIQUEID" val="12"/>
  <p:tag name="KSO_WM_TAG_VERSION" val="1.0"/>
  <p:tag name="KSO_WM_TEMPLATE_CATEGORY" val="basetag"/>
  <p:tag name="KSO_WM_TEMPLATE_INDEX" val="20164671"/>
</p:tagLst>
</file>

<file path=ppt/tags/tag11.xml><?xml version="1.0" encoding="utf-8"?>
<p:tagLst xmlns:p="http://schemas.openxmlformats.org/presentationml/2006/main">
  <p:tag name="AS_UNIQUEID" val="4"/>
</p:tagLst>
</file>

<file path=ppt/tags/tag110.xml><?xml version="1.0" encoding="utf-8"?>
<p:tagLst xmlns:p="http://schemas.openxmlformats.org/presentationml/2006/main">
  <p:tag name="AS_UNIQUEID" val="13"/>
  <p:tag name="KSO_WM_TAG_VERSION" val="1.0"/>
  <p:tag name="KSO_WM_TEMPLATE_CATEGORY" val="basetag"/>
  <p:tag name="KSO_WM_TEMPLATE_INDEX" val="20164671"/>
</p:tagLst>
</file>

<file path=ppt/tags/tag111.xml><?xml version="1.0" encoding="utf-8"?>
<p:tagLst xmlns:p="http://schemas.openxmlformats.org/presentationml/2006/main">
  <p:tag name="AS_UNIQUEID" val="64"/>
</p:tagLst>
</file>

<file path=ppt/tags/tag112.xml><?xml version="1.0" encoding="utf-8"?>
<p:tagLst xmlns:p="http://schemas.openxmlformats.org/presentationml/2006/main">
  <p:tag name="AS_UNIQUEID" val="65"/>
</p:tagLst>
</file>

<file path=ppt/tags/tag113.xml><?xml version="1.0" encoding="utf-8"?>
<p:tagLst xmlns:p="http://schemas.openxmlformats.org/presentationml/2006/main">
  <p:tag name="AS_UNIQUEID" val="197"/>
</p:tagLst>
</file>

<file path=ppt/tags/tag114.xml><?xml version="1.0" encoding="utf-8"?>
<p:tagLst xmlns:p="http://schemas.openxmlformats.org/presentationml/2006/main">
  <p:tag name="AS_UNIQUEID" val="198"/>
</p:tagLst>
</file>

<file path=ppt/tags/tag115.xml><?xml version="1.0" encoding="utf-8"?>
<p:tagLst xmlns:p="http://schemas.openxmlformats.org/presentationml/2006/main">
  <p:tag name="AS_UNIQUEID" val="199"/>
</p:tagLst>
</file>

<file path=ppt/tags/tag116.xml><?xml version="1.0" encoding="utf-8"?>
<p:tagLst xmlns:p="http://schemas.openxmlformats.org/presentationml/2006/main">
  <p:tag name="AS_UNIQUEID" val="68"/>
</p:tagLst>
</file>

<file path=ppt/tags/tag117.xml><?xml version="1.0" encoding="utf-8"?>
<p:tagLst xmlns:p="http://schemas.openxmlformats.org/presentationml/2006/main">
  <p:tag name="AS_UNIQUEID" val="69"/>
</p:tagLst>
</file>

<file path=ppt/tags/tag118.xml><?xml version="1.0" encoding="utf-8"?>
<p:tagLst xmlns:p="http://schemas.openxmlformats.org/presentationml/2006/main">
  <p:tag name="AS_UNIQUEID" val="70"/>
</p:tagLst>
</file>

<file path=ppt/tags/tag119.xml><?xml version="1.0" encoding="utf-8"?>
<p:tagLst xmlns:p="http://schemas.openxmlformats.org/presentationml/2006/main">
  <p:tag name="AS_UNIQUEID" val="12"/>
  <p:tag name="KSO_WM_TAG_VERSION" val="1.0"/>
  <p:tag name="KSO_WM_TEMPLATE_CATEGORY" val="basetag"/>
  <p:tag name="KSO_WM_TEMPLATE_INDEX" val="20164671"/>
</p:tagLst>
</file>

<file path=ppt/tags/tag12.xml><?xml version="1.0" encoding="utf-8"?>
<p:tagLst xmlns:p="http://schemas.openxmlformats.org/presentationml/2006/main">
  <p:tag name="AS_UNIQUEID" val="5"/>
</p:tagLst>
</file>

<file path=ppt/tags/tag120.xml><?xml version="1.0" encoding="utf-8"?>
<p:tagLst xmlns:p="http://schemas.openxmlformats.org/presentationml/2006/main">
  <p:tag name="AS_UNIQUEID" val="13"/>
  <p:tag name="KSO_WM_TAG_VERSION" val="1.0"/>
  <p:tag name="KSO_WM_TEMPLATE_CATEGORY" val="basetag"/>
  <p:tag name="KSO_WM_TEMPLATE_INDEX" val="20164671"/>
</p:tagLst>
</file>

<file path=ppt/tags/tag121.xml><?xml version="1.0" encoding="utf-8"?>
<p:tagLst xmlns:p="http://schemas.openxmlformats.org/presentationml/2006/main">
  <p:tag name="AS_UNIQUEID" val="71"/>
</p:tagLst>
</file>

<file path=ppt/tags/tag122.xml><?xml version="1.0" encoding="utf-8"?>
<p:tagLst xmlns:p="http://schemas.openxmlformats.org/presentationml/2006/main">
  <p:tag name="AS_UNIQUEID" val="72"/>
</p:tagLst>
</file>

<file path=ppt/tags/tag123.xml><?xml version="1.0" encoding="utf-8"?>
<p:tagLst xmlns:p="http://schemas.openxmlformats.org/presentationml/2006/main">
  <p:tag name="AS_UNIQUEID" val="287"/>
</p:tagLst>
</file>

<file path=ppt/tags/tag124.xml><?xml version="1.0" encoding="utf-8"?>
<p:tagLst xmlns:p="http://schemas.openxmlformats.org/presentationml/2006/main">
  <p:tag name="AS_UNIQUEID" val="288"/>
</p:tagLst>
</file>

<file path=ppt/tags/tag125.xml><?xml version="1.0" encoding="utf-8"?>
<p:tagLst xmlns:p="http://schemas.openxmlformats.org/presentationml/2006/main">
  <p:tag name="AS_UNIQUEID" val="289"/>
</p:tagLst>
</file>

<file path=ppt/tags/tag126.xml><?xml version="1.0" encoding="utf-8"?>
<p:tagLst xmlns:p="http://schemas.openxmlformats.org/presentationml/2006/main">
  <p:tag name="AS_UNIQUEID" val="200"/>
</p:tagLst>
</file>

<file path=ppt/tags/tag127.xml><?xml version="1.0" encoding="utf-8"?>
<p:tagLst xmlns:p="http://schemas.openxmlformats.org/presentationml/2006/main">
  <p:tag name="AS_UNIQUEID" val="201"/>
</p:tagLst>
</file>

<file path=ppt/tags/tag128.xml><?xml version="1.0" encoding="utf-8"?>
<p:tagLst xmlns:p="http://schemas.openxmlformats.org/presentationml/2006/main">
  <p:tag name="AS_UNIQUEID" val="202"/>
</p:tagLst>
</file>

<file path=ppt/tags/tag129.xml><?xml version="1.0" encoding="utf-8"?>
<p:tagLst xmlns:p="http://schemas.openxmlformats.org/presentationml/2006/main">
  <p:tag name="AS_UNIQUEID" val="0"/>
</p:tagLst>
</file>

<file path=ppt/tags/tag13.xml><?xml version="1.0" encoding="utf-8"?>
<p:tagLst xmlns:p="http://schemas.openxmlformats.org/presentationml/2006/main">
  <p:tag name="AS_UNIQUEID" val="6"/>
</p:tagLst>
</file>

<file path=ppt/tags/tag130.xml><?xml version="1.0" encoding="utf-8"?>
<p:tagLst xmlns:p="http://schemas.openxmlformats.org/presentationml/2006/main">
  <p:tag name="AS_UNIQUEID" val="1"/>
  <p:tag name="KSO_WM_BEAUTIFY_FLAG" val="#wm#"/>
  <p:tag name="KSO_WM_TAG_VERSION" val="1.0"/>
  <p:tag name="KSO_WM_TEMPLATE_CATEGORY" val="basetag"/>
  <p:tag name="KSO_WM_TEMPLATE_INDEX" val="201637020"/>
  <p:tag name="KSO_WM_TEMPLATE_THUMBS_INDEX" val="1、2、5、11、12、13、15、20、26、31、32"/>
</p:tagLst>
</file>

<file path=ppt/tags/tag131.xml><?xml version="1.0" encoding="utf-8"?>
<p:tagLst xmlns:p="http://schemas.openxmlformats.org/presentationml/2006/main">
  <p:tag name="AS_UNIQUEID" val="74"/>
</p:tagLst>
</file>

<file path=ppt/tags/tag132.xml><?xml version="1.0" encoding="utf-8"?>
<p:tagLst xmlns:p="http://schemas.openxmlformats.org/presentationml/2006/main">
  <p:tag name="AS_UNIQUEID" val="12"/>
  <p:tag name="KSO_WM_TAG_VERSION" val="1.0"/>
  <p:tag name="KSO_WM_TEMPLATE_CATEGORY" val="basetag"/>
  <p:tag name="KSO_WM_TEMPLATE_INDEX" val="20164671"/>
</p:tagLst>
</file>

<file path=ppt/tags/tag133.xml><?xml version="1.0" encoding="utf-8"?>
<p:tagLst xmlns:p="http://schemas.openxmlformats.org/presentationml/2006/main">
  <p:tag name="AS_UNIQUEID" val="13"/>
  <p:tag name="KSO_WM_TAG_VERSION" val="1.0"/>
  <p:tag name="KSO_WM_TEMPLATE_CATEGORY" val="basetag"/>
  <p:tag name="KSO_WM_TEMPLATE_INDEX" val="20164671"/>
</p:tagLst>
</file>

<file path=ppt/tags/tag134.xml><?xml version="1.0" encoding="utf-8"?>
<p:tagLst xmlns:p="http://schemas.openxmlformats.org/presentationml/2006/main">
  <p:tag name="AS_UNIQUEID" val="75"/>
</p:tagLst>
</file>

<file path=ppt/tags/tag135.xml><?xml version="1.0" encoding="utf-8"?>
<p:tagLst xmlns:p="http://schemas.openxmlformats.org/presentationml/2006/main">
  <p:tag name="AS_UNIQUEID" val="76"/>
</p:tagLst>
</file>

<file path=ppt/tags/tag136.xml><?xml version="1.0" encoding="utf-8"?>
<p:tagLst xmlns:p="http://schemas.openxmlformats.org/presentationml/2006/main">
  <p:tag name="AS_UNIQUEID" val="292"/>
</p:tagLst>
</file>

<file path=ppt/tags/tag137.xml><?xml version="1.0" encoding="utf-8"?>
<p:tagLst xmlns:p="http://schemas.openxmlformats.org/presentationml/2006/main">
  <p:tag name="AS_UNIQUEID" val="293"/>
</p:tagLst>
</file>

<file path=ppt/tags/tag138.xml><?xml version="1.0" encoding="utf-8"?>
<p:tagLst xmlns:p="http://schemas.openxmlformats.org/presentationml/2006/main">
  <p:tag name="AS_UNIQUEID" val="203"/>
</p:tagLst>
</file>

<file path=ppt/tags/tag139.xml><?xml version="1.0" encoding="utf-8"?>
<p:tagLst xmlns:p="http://schemas.openxmlformats.org/presentationml/2006/main">
  <p:tag name="AS_UNIQUEID" val="204"/>
</p:tagLst>
</file>

<file path=ppt/tags/tag14.xml><?xml version="1.0" encoding="utf-8"?>
<p:tagLst xmlns:p="http://schemas.openxmlformats.org/presentationml/2006/main">
  <p:tag name="AS_UNIQUEID" val="2"/>
</p:tagLst>
</file>

<file path=ppt/tags/tag140.xml><?xml version="1.0" encoding="utf-8"?>
<p:tagLst xmlns:p="http://schemas.openxmlformats.org/presentationml/2006/main">
  <p:tag name="AS_UNIQUEID" val="205"/>
</p:tagLst>
</file>

<file path=ppt/tags/tag141.xml><?xml version="1.0" encoding="utf-8"?>
<p:tagLst xmlns:p="http://schemas.openxmlformats.org/presentationml/2006/main">
  <p:tag name="AS_UNIQUEID" val="0"/>
</p:tagLst>
</file>

<file path=ppt/tags/tag142.xml><?xml version="1.0" encoding="utf-8"?>
<p:tagLst xmlns:p="http://schemas.openxmlformats.org/presentationml/2006/main">
  <p:tag name="AS_UNIQUEID" val="1"/>
  <p:tag name="KSO_WM_BEAUTIFY_FLAG" val="#wm#"/>
  <p:tag name="KSO_WM_TAG_VERSION" val="1.0"/>
  <p:tag name="KSO_WM_TEMPLATE_CATEGORY" val="basetag"/>
  <p:tag name="KSO_WM_TEMPLATE_INDEX" val="201637020"/>
  <p:tag name="KSO_WM_TEMPLATE_THUMBS_INDEX" val="1、2、5、11、12、13、15、20、26、31、32"/>
</p:tagLst>
</file>

<file path=ppt/tags/tag143.xml><?xml version="1.0" encoding="utf-8"?>
<p:tagLst xmlns:p="http://schemas.openxmlformats.org/presentationml/2006/main">
  <p:tag name="AS_UNIQUEID" val="81"/>
</p:tagLst>
</file>

<file path=ppt/tags/tag144.xml><?xml version="1.0" encoding="utf-8"?>
<p:tagLst xmlns:p="http://schemas.openxmlformats.org/presentationml/2006/main">
  <p:tag name="AS_UNIQUEID" val="12"/>
  <p:tag name="KSO_WM_TAG_VERSION" val="1.0"/>
  <p:tag name="KSO_WM_TEMPLATE_CATEGORY" val="basetag"/>
  <p:tag name="KSO_WM_TEMPLATE_INDEX" val="20164671"/>
</p:tagLst>
</file>

<file path=ppt/tags/tag145.xml><?xml version="1.0" encoding="utf-8"?>
<p:tagLst xmlns:p="http://schemas.openxmlformats.org/presentationml/2006/main">
  <p:tag name="AS_UNIQUEID" val="13"/>
  <p:tag name="KSO_WM_TAG_VERSION" val="1.0"/>
  <p:tag name="KSO_WM_TEMPLATE_CATEGORY" val="basetag"/>
  <p:tag name="KSO_WM_TEMPLATE_INDEX" val="20164671"/>
</p:tagLst>
</file>

<file path=ppt/tags/tag146.xml><?xml version="1.0" encoding="utf-8"?>
<p:tagLst xmlns:p="http://schemas.openxmlformats.org/presentationml/2006/main">
  <p:tag name="AS_UNIQUEID" val="82"/>
</p:tagLst>
</file>

<file path=ppt/tags/tag147.xml><?xml version="1.0" encoding="utf-8"?>
<p:tagLst xmlns:p="http://schemas.openxmlformats.org/presentationml/2006/main">
  <p:tag name="AS_UNIQUEID" val="83"/>
</p:tagLst>
</file>

<file path=ppt/tags/tag148.xml><?xml version="1.0" encoding="utf-8"?>
<p:tagLst xmlns:p="http://schemas.openxmlformats.org/presentationml/2006/main">
  <p:tag name="AS_UNIQUEID" val="296"/>
</p:tagLst>
</file>

<file path=ppt/tags/tag149.xml><?xml version="1.0" encoding="utf-8"?>
<p:tagLst xmlns:p="http://schemas.openxmlformats.org/presentationml/2006/main">
  <p:tag name="AS_UNIQUEID" val="206"/>
</p:tagLst>
</file>

<file path=ppt/tags/tag15.xml><?xml version="1.0" encoding="utf-8"?>
<p:tagLst xmlns:p="http://schemas.openxmlformats.org/presentationml/2006/main">
  <p:tag name="AS_UNIQUEID" val="3"/>
</p:tagLst>
</file>

<file path=ppt/tags/tag150.xml><?xml version="1.0" encoding="utf-8"?>
<p:tagLst xmlns:p="http://schemas.openxmlformats.org/presentationml/2006/main">
  <p:tag name="AS_UNIQUEID" val="207"/>
</p:tagLst>
</file>

<file path=ppt/tags/tag151.xml><?xml version="1.0" encoding="utf-8"?>
<p:tagLst xmlns:p="http://schemas.openxmlformats.org/presentationml/2006/main">
  <p:tag name="AS_UNIQUEID" val="208"/>
</p:tagLst>
</file>

<file path=ppt/tags/tag152.xml><?xml version="1.0" encoding="utf-8"?>
<p:tagLst xmlns:p="http://schemas.openxmlformats.org/presentationml/2006/main">
  <p:tag name="AS_UNIQUEID" val="0"/>
</p:tagLst>
</file>

<file path=ppt/tags/tag153.xml><?xml version="1.0" encoding="utf-8"?>
<p:tagLst xmlns:p="http://schemas.openxmlformats.org/presentationml/2006/main">
  <p:tag name="AS_UNIQUEID" val="1"/>
  <p:tag name="KSO_WM_BEAUTIFY_FLAG" val="#wm#"/>
  <p:tag name="KSO_WM_TAG_VERSION" val="1.0"/>
  <p:tag name="KSO_WM_TEMPLATE_CATEGORY" val="basetag"/>
  <p:tag name="KSO_WM_TEMPLATE_INDEX" val="201637020"/>
  <p:tag name="KSO_WM_TEMPLATE_THUMBS_INDEX" val="1、2、5、11、12、13、15、20、26、31、32"/>
</p:tagLst>
</file>

<file path=ppt/tags/tag154.xml><?xml version="1.0" encoding="utf-8"?>
<p:tagLst xmlns:p="http://schemas.openxmlformats.org/presentationml/2006/main">
  <p:tag name="AS_UNIQUEID" val="87"/>
</p:tagLst>
</file>

<file path=ppt/tags/tag155.xml><?xml version="1.0" encoding="utf-8"?>
<p:tagLst xmlns:p="http://schemas.openxmlformats.org/presentationml/2006/main">
  <p:tag name="AS_UNIQUEID" val="12"/>
  <p:tag name="KSO_WM_TAG_VERSION" val="1.0"/>
  <p:tag name="KSO_WM_TEMPLATE_CATEGORY" val="basetag"/>
  <p:tag name="KSO_WM_TEMPLATE_INDEX" val="20164671"/>
</p:tagLst>
</file>

<file path=ppt/tags/tag156.xml><?xml version="1.0" encoding="utf-8"?>
<p:tagLst xmlns:p="http://schemas.openxmlformats.org/presentationml/2006/main">
  <p:tag name="AS_UNIQUEID" val="13"/>
  <p:tag name="KSO_WM_TAG_VERSION" val="1.0"/>
  <p:tag name="KSO_WM_TEMPLATE_CATEGORY" val="basetag"/>
  <p:tag name="KSO_WM_TEMPLATE_INDEX" val="20164671"/>
</p:tagLst>
</file>

<file path=ppt/tags/tag157.xml><?xml version="1.0" encoding="utf-8"?>
<p:tagLst xmlns:p="http://schemas.openxmlformats.org/presentationml/2006/main">
  <p:tag name="AS_UNIQUEID" val="88"/>
</p:tagLst>
</file>

<file path=ppt/tags/tag158.xml><?xml version="1.0" encoding="utf-8"?>
<p:tagLst xmlns:p="http://schemas.openxmlformats.org/presentationml/2006/main">
  <p:tag name="AS_UNIQUEID" val="89"/>
</p:tagLst>
</file>

<file path=ppt/tags/tag159.xml><?xml version="1.0" encoding="utf-8"?>
<p:tagLst xmlns:p="http://schemas.openxmlformats.org/presentationml/2006/main">
  <p:tag name="AS_UNIQUEID" val="299"/>
</p:tagLst>
</file>

<file path=ppt/tags/tag16.xml><?xml version="1.0" encoding="utf-8"?>
<p:tagLst xmlns:p="http://schemas.openxmlformats.org/presentationml/2006/main">
  <p:tag name="AS_UNIQUEID" val="4"/>
</p:tagLst>
</file>

<file path=ppt/tags/tag160.xml><?xml version="1.0" encoding="utf-8"?>
<p:tagLst xmlns:p="http://schemas.openxmlformats.org/presentationml/2006/main">
  <p:tag name="AS_UNIQUEID" val="300"/>
</p:tagLst>
</file>

<file path=ppt/tags/tag161.xml><?xml version="1.0" encoding="utf-8"?>
<p:tagLst xmlns:p="http://schemas.openxmlformats.org/presentationml/2006/main">
  <p:tag name="AS_UNIQUEID" val="209"/>
</p:tagLst>
</file>

<file path=ppt/tags/tag162.xml><?xml version="1.0" encoding="utf-8"?>
<p:tagLst xmlns:p="http://schemas.openxmlformats.org/presentationml/2006/main">
  <p:tag name="AS_UNIQUEID" val="210"/>
</p:tagLst>
</file>

<file path=ppt/tags/tag163.xml><?xml version="1.0" encoding="utf-8"?>
<p:tagLst xmlns:p="http://schemas.openxmlformats.org/presentationml/2006/main">
  <p:tag name="AS_UNIQUEID" val="211"/>
</p:tagLst>
</file>

<file path=ppt/tags/tag164.xml><?xml version="1.0" encoding="utf-8"?>
<p:tagLst xmlns:p="http://schemas.openxmlformats.org/presentationml/2006/main">
  <p:tag name="AS_UNIQUEID" val="0"/>
</p:tagLst>
</file>

<file path=ppt/tags/tag165.xml><?xml version="1.0" encoding="utf-8"?>
<p:tagLst xmlns:p="http://schemas.openxmlformats.org/presentationml/2006/main">
  <p:tag name="AS_UNIQUEID" val="1"/>
  <p:tag name="KSO_WM_BEAUTIFY_FLAG" val="#wm#"/>
  <p:tag name="KSO_WM_TAG_VERSION" val="1.0"/>
  <p:tag name="KSO_WM_TEMPLATE_CATEGORY" val="basetag"/>
  <p:tag name="KSO_WM_TEMPLATE_INDEX" val="201637020"/>
  <p:tag name="KSO_WM_TEMPLATE_THUMBS_INDEX" val="1、2、5、11、12、13、15、20、26、31、32"/>
</p:tagLst>
</file>

<file path=ppt/tags/tag166.xml><?xml version="1.0" encoding="utf-8"?>
<p:tagLst xmlns:p="http://schemas.openxmlformats.org/presentationml/2006/main">
  <p:tag name="AS_UNIQUEID" val="302"/>
</p:tagLst>
</file>

<file path=ppt/tags/tag167.xml><?xml version="1.0" encoding="utf-8"?>
<p:tagLst xmlns:p="http://schemas.openxmlformats.org/presentationml/2006/main">
  <p:tag name="AS_UNIQUEID" val="92"/>
</p:tagLst>
</file>

<file path=ppt/tags/tag168.xml><?xml version="1.0" encoding="utf-8"?>
<p:tagLst xmlns:p="http://schemas.openxmlformats.org/presentationml/2006/main">
  <p:tag name="AS_UNIQUEID" val="93"/>
</p:tagLst>
</file>

<file path=ppt/tags/tag169.xml><?xml version="1.0" encoding="utf-8"?>
<p:tagLst xmlns:p="http://schemas.openxmlformats.org/presentationml/2006/main">
  <p:tag name="AS_UNIQUEID" val="94"/>
</p:tagLst>
</file>

<file path=ppt/tags/tag17.xml><?xml version="1.0" encoding="utf-8"?>
<p:tagLst xmlns:p="http://schemas.openxmlformats.org/presentationml/2006/main">
  <p:tag name="AS_UNIQUEID" val="5"/>
</p:tagLst>
</file>

<file path=ppt/tags/tag170.xml><?xml version="1.0" encoding="utf-8"?>
<p:tagLst xmlns:p="http://schemas.openxmlformats.org/presentationml/2006/main">
  <p:tag name="AS_UNIQUEID" val="95"/>
</p:tagLst>
</file>

<file path=ppt/tags/tag171.xml><?xml version="1.0" encoding="utf-8"?>
<p:tagLst xmlns:p="http://schemas.openxmlformats.org/presentationml/2006/main">
  <p:tag name="AS_UNIQUEID" val="12"/>
  <p:tag name="KSO_WM_TAG_VERSION" val="1.0"/>
  <p:tag name="KSO_WM_TEMPLATE_CATEGORY" val="basetag"/>
  <p:tag name="KSO_WM_TEMPLATE_INDEX" val="20164671"/>
</p:tagLst>
</file>

<file path=ppt/tags/tag172.xml><?xml version="1.0" encoding="utf-8"?>
<p:tagLst xmlns:p="http://schemas.openxmlformats.org/presentationml/2006/main">
  <p:tag name="AS_UNIQUEID" val="13"/>
  <p:tag name="KSO_WM_TAG_VERSION" val="1.0"/>
  <p:tag name="KSO_WM_TEMPLATE_CATEGORY" val="basetag"/>
  <p:tag name="KSO_WM_TEMPLATE_INDEX" val="20164671"/>
</p:tagLst>
</file>

<file path=ppt/tags/tag173.xml><?xml version="1.0" encoding="utf-8"?>
<p:tagLst xmlns:p="http://schemas.openxmlformats.org/presentationml/2006/main">
  <p:tag name="AS_UNIQUEID" val="96"/>
</p:tagLst>
</file>

<file path=ppt/tags/tag174.xml><?xml version="1.0" encoding="utf-8"?>
<p:tagLst xmlns:p="http://schemas.openxmlformats.org/presentationml/2006/main">
  <p:tag name="AS_UNIQUEID" val="97"/>
</p:tagLst>
</file>

<file path=ppt/tags/tag175.xml><?xml version="1.0" encoding="utf-8"?>
<p:tagLst xmlns:p="http://schemas.openxmlformats.org/presentationml/2006/main">
  <p:tag name="AS_UNIQUEID" val="304"/>
</p:tagLst>
</file>

<file path=ppt/tags/tag176.xml><?xml version="1.0" encoding="utf-8"?>
<p:tagLst xmlns:p="http://schemas.openxmlformats.org/presentationml/2006/main">
  <p:tag name="AS_UNIQUEID" val="305"/>
</p:tagLst>
</file>

<file path=ppt/tags/tag177.xml><?xml version="1.0" encoding="utf-8"?>
<p:tagLst xmlns:p="http://schemas.openxmlformats.org/presentationml/2006/main">
  <p:tag name="AS_UNIQUEID" val="212"/>
</p:tagLst>
</file>

<file path=ppt/tags/tag178.xml><?xml version="1.0" encoding="utf-8"?>
<p:tagLst xmlns:p="http://schemas.openxmlformats.org/presentationml/2006/main">
  <p:tag name="AS_UNIQUEID" val="213"/>
</p:tagLst>
</file>

<file path=ppt/tags/tag179.xml><?xml version="1.0" encoding="utf-8"?>
<p:tagLst xmlns:p="http://schemas.openxmlformats.org/presentationml/2006/main">
  <p:tag name="AS_UNIQUEID" val="214"/>
</p:tagLst>
</file>

<file path=ppt/tags/tag18.xml><?xml version="1.0" encoding="utf-8"?>
<p:tagLst xmlns:p="http://schemas.openxmlformats.org/presentationml/2006/main">
  <p:tag name="AS_UNIQUEID" val="6"/>
</p:tagLst>
</file>

<file path=ppt/tags/tag180.xml><?xml version="1.0" encoding="utf-8"?>
<p:tagLst xmlns:p="http://schemas.openxmlformats.org/presentationml/2006/main">
  <p:tag name="AS_UNIQUEID" val="0"/>
</p:tagLst>
</file>

<file path=ppt/tags/tag181.xml><?xml version="1.0" encoding="utf-8"?>
<p:tagLst xmlns:p="http://schemas.openxmlformats.org/presentationml/2006/main">
  <p:tag name="AS_UNIQUEID" val="1"/>
  <p:tag name="KSO_WM_BEAUTIFY_FLAG" val="#wm#"/>
  <p:tag name="KSO_WM_TAG_VERSION" val="1.0"/>
  <p:tag name="KSO_WM_TEMPLATE_CATEGORY" val="basetag"/>
  <p:tag name="KSO_WM_TEMPLATE_INDEX" val="201637020"/>
  <p:tag name="KSO_WM_TEMPLATE_THUMBS_INDEX" val="1、2、5、11、12、13、15、20、26、31、32"/>
</p:tagLst>
</file>

<file path=ppt/tags/tag182.xml><?xml version="1.0" encoding="utf-8"?>
<p:tagLst xmlns:p="http://schemas.openxmlformats.org/presentationml/2006/main">
  <p:tag name="AS_UNIQUEID" val="101"/>
</p:tagLst>
</file>

<file path=ppt/tags/tag183.xml><?xml version="1.0" encoding="utf-8"?>
<p:tagLst xmlns:p="http://schemas.openxmlformats.org/presentationml/2006/main">
  <p:tag name="AS_UNIQUEID" val="12"/>
  <p:tag name="KSO_WM_TAG_VERSION" val="1.0"/>
  <p:tag name="KSO_WM_TEMPLATE_CATEGORY" val="basetag"/>
  <p:tag name="KSO_WM_TEMPLATE_INDEX" val="20164671"/>
</p:tagLst>
</file>

<file path=ppt/tags/tag184.xml><?xml version="1.0" encoding="utf-8"?>
<p:tagLst xmlns:p="http://schemas.openxmlformats.org/presentationml/2006/main">
  <p:tag name="AS_UNIQUEID" val="13"/>
  <p:tag name="KSO_WM_TAG_VERSION" val="1.0"/>
  <p:tag name="KSO_WM_TEMPLATE_CATEGORY" val="basetag"/>
  <p:tag name="KSO_WM_TEMPLATE_INDEX" val="20164671"/>
</p:tagLst>
</file>

<file path=ppt/tags/tag185.xml><?xml version="1.0" encoding="utf-8"?>
<p:tagLst xmlns:p="http://schemas.openxmlformats.org/presentationml/2006/main">
  <p:tag name="AS_UNIQUEID" val="102"/>
</p:tagLst>
</file>

<file path=ppt/tags/tag186.xml><?xml version="1.0" encoding="utf-8"?>
<p:tagLst xmlns:p="http://schemas.openxmlformats.org/presentationml/2006/main">
  <p:tag name="AS_UNIQUEID" val="103"/>
</p:tagLst>
</file>

<file path=ppt/tags/tag187.xml><?xml version="1.0" encoding="utf-8"?>
<p:tagLst xmlns:p="http://schemas.openxmlformats.org/presentationml/2006/main">
  <p:tag name="AS_UNIQUEID" val="249"/>
</p:tagLst>
</file>

<file path=ppt/tags/tag188.xml><?xml version="1.0" encoding="utf-8"?>
<p:tagLst xmlns:p="http://schemas.openxmlformats.org/presentationml/2006/main">
  <p:tag name="AS_UNIQUEID" val="250"/>
</p:tagLst>
</file>

<file path=ppt/tags/tag189.xml><?xml version="1.0" encoding="utf-8"?>
<p:tagLst xmlns:p="http://schemas.openxmlformats.org/presentationml/2006/main">
  <p:tag name="AS_UNIQUEID" val="4"/>
</p:tagLst>
</file>

<file path=ppt/tags/tag19.xml><?xml version="1.0" encoding="utf-8"?>
<p:tagLst xmlns:p="http://schemas.openxmlformats.org/presentationml/2006/main">
  <p:tag name="AS_UNIQUEID" val="247"/>
</p:tagLst>
</file>

<file path=ppt/tags/tag190.xml><?xml version="1.0" encoding="utf-8"?>
<p:tagLst xmlns:p="http://schemas.openxmlformats.org/presentationml/2006/main">
  <p:tag name="AS_UNIQUEID" val="5"/>
</p:tagLst>
</file>

<file path=ppt/tags/tag191.xml><?xml version="1.0" encoding="utf-8"?>
<p:tagLst xmlns:p="http://schemas.openxmlformats.org/presentationml/2006/main">
  <p:tag name="AS_UNIQUEID" val="6"/>
</p:tagLst>
</file>

<file path=ppt/tags/tag192.xml><?xml version="1.0" encoding="utf-8"?>
<p:tagLst xmlns:p="http://schemas.openxmlformats.org/presentationml/2006/main">
  <p:tag name="AS_UNIQUEID" val="107"/>
</p:tagLst>
</file>

<file path=ppt/tags/tag193.xml><?xml version="1.0" encoding="utf-8"?>
<p:tagLst xmlns:p="http://schemas.openxmlformats.org/presentationml/2006/main">
  <p:tag name="AS_UNIQUEID" val="2"/>
</p:tagLst>
</file>

<file path=ppt/tags/tag194.xml><?xml version="1.0" encoding="utf-8"?>
<p:tagLst xmlns:p="http://schemas.openxmlformats.org/presentationml/2006/main">
  <p:tag name="AS_UNIQUEID" val="3"/>
</p:tagLst>
</file>

<file path=ppt/tags/tag195.xml><?xml version="1.0" encoding="utf-8"?>
<p:tagLst xmlns:p="http://schemas.openxmlformats.org/presentationml/2006/main">
  <p:tag name="AS_UNIQUEID" val="108"/>
</p:tagLst>
</file>

<file path=ppt/tags/tag196.xml><?xml version="1.0" encoding="utf-8"?>
<p:tagLst xmlns:p="http://schemas.openxmlformats.org/presentationml/2006/main">
  <p:tag name="AS_UNIQUEID" val="109"/>
</p:tagLst>
</file>

<file path=ppt/tags/tag197.xml><?xml version="1.0" encoding="utf-8"?>
<p:tagLst xmlns:p="http://schemas.openxmlformats.org/presentationml/2006/main">
  <p:tag name="AS_UNIQUEID" val="310"/>
</p:tagLst>
</file>

<file path=ppt/tags/tag198.xml><?xml version="1.0" encoding="utf-8"?>
<p:tagLst xmlns:p="http://schemas.openxmlformats.org/presentationml/2006/main">
  <p:tag name="AS_UNIQUEID" val="311"/>
</p:tagLst>
</file>

<file path=ppt/tags/tag199.xml><?xml version="1.0" encoding="utf-8"?>
<p:tagLst xmlns:p="http://schemas.openxmlformats.org/presentationml/2006/main">
  <p:tag name="AS_UNIQUEID" val="4"/>
</p:tagLst>
</file>

<file path=ppt/tags/tag2.xml><?xml version="1.0" encoding="utf-8"?>
<p:tagLst xmlns:p="http://schemas.openxmlformats.org/presentationml/2006/main">
  <p:tag name="AS_UNIQUEID" val="176"/>
</p:tagLst>
</file>

<file path=ppt/tags/tag20.xml><?xml version="1.0" encoding="utf-8"?>
<p:tagLst xmlns:p="http://schemas.openxmlformats.org/presentationml/2006/main">
  <p:tag name="AS_UNIQUEID" val="248"/>
</p:tagLst>
</file>

<file path=ppt/tags/tag200.xml><?xml version="1.0" encoding="utf-8"?>
<p:tagLst xmlns:p="http://schemas.openxmlformats.org/presentationml/2006/main">
  <p:tag name="AS_UNIQUEID" val="5"/>
</p:tagLst>
</file>

<file path=ppt/tags/tag201.xml><?xml version="1.0" encoding="utf-8"?>
<p:tagLst xmlns:p="http://schemas.openxmlformats.org/presentationml/2006/main">
  <p:tag name="AS_UNIQUEID" val="6"/>
</p:tagLst>
</file>

<file path=ppt/tags/tag202.xml><?xml version="1.0" encoding="utf-8"?>
<p:tagLst xmlns:p="http://schemas.openxmlformats.org/presentationml/2006/main">
  <p:tag name="AS_UNIQUEID" val="113"/>
</p:tagLst>
</file>

<file path=ppt/tags/tag203.xml><?xml version="1.0" encoding="utf-8"?>
<p:tagLst xmlns:p="http://schemas.openxmlformats.org/presentationml/2006/main">
  <p:tag name="AS_UNIQUEID" val="2"/>
</p:tagLst>
</file>

<file path=ppt/tags/tag204.xml><?xml version="1.0" encoding="utf-8"?>
<p:tagLst xmlns:p="http://schemas.openxmlformats.org/presentationml/2006/main">
  <p:tag name="AS_UNIQUEID" val="3"/>
</p:tagLst>
</file>

<file path=ppt/tags/tag205.xml><?xml version="1.0" encoding="utf-8"?>
<p:tagLst xmlns:p="http://schemas.openxmlformats.org/presentationml/2006/main">
  <p:tag name="AS_UNIQUEID" val="114"/>
</p:tagLst>
</file>

<file path=ppt/tags/tag206.xml><?xml version="1.0" encoding="utf-8"?>
<p:tagLst xmlns:p="http://schemas.openxmlformats.org/presentationml/2006/main">
  <p:tag name="AS_UNIQUEID" val="115"/>
</p:tagLst>
</file>

<file path=ppt/tags/tag207.xml><?xml version="1.0" encoding="utf-8"?>
<p:tagLst xmlns:p="http://schemas.openxmlformats.org/presentationml/2006/main">
  <p:tag name="AS_UNIQUEID" val="314"/>
</p:tagLst>
</file>

<file path=ppt/tags/tag208.xml><?xml version="1.0" encoding="utf-8"?>
<p:tagLst xmlns:p="http://schemas.openxmlformats.org/presentationml/2006/main">
  <p:tag name="AS_UNIQUEID" val="315"/>
</p:tagLst>
</file>

<file path=ppt/tags/tag209.xml><?xml version="1.0" encoding="utf-8"?>
<p:tagLst xmlns:p="http://schemas.openxmlformats.org/presentationml/2006/main">
  <p:tag name="AS_UNIQUEID" val="4"/>
</p:tagLst>
</file>

<file path=ppt/tags/tag21.xml><?xml version="1.0" encoding="utf-8"?>
<p:tagLst xmlns:p="http://schemas.openxmlformats.org/presentationml/2006/main">
  <p:tag name="AS_UNIQUEID" val="177"/>
</p:tagLst>
</file>

<file path=ppt/tags/tag210.xml><?xml version="1.0" encoding="utf-8"?>
<p:tagLst xmlns:p="http://schemas.openxmlformats.org/presentationml/2006/main">
  <p:tag name="AS_UNIQUEID" val="5"/>
</p:tagLst>
</file>

<file path=ppt/tags/tag211.xml><?xml version="1.0" encoding="utf-8"?>
<p:tagLst xmlns:p="http://schemas.openxmlformats.org/presentationml/2006/main">
  <p:tag name="AS_UNIQUEID" val="6"/>
</p:tagLst>
</file>

<file path=ppt/tags/tag212.xml><?xml version="1.0" encoding="utf-8"?>
<p:tagLst xmlns:p="http://schemas.openxmlformats.org/presentationml/2006/main">
  <p:tag name="AS_UNIQUEID" val="119"/>
</p:tagLst>
</file>

<file path=ppt/tags/tag213.xml><?xml version="1.0" encoding="utf-8"?>
<p:tagLst xmlns:p="http://schemas.openxmlformats.org/presentationml/2006/main">
  <p:tag name="AS_UNIQUEID" val="2"/>
</p:tagLst>
</file>

<file path=ppt/tags/tag214.xml><?xml version="1.0" encoding="utf-8"?>
<p:tagLst xmlns:p="http://schemas.openxmlformats.org/presentationml/2006/main">
  <p:tag name="AS_UNIQUEID" val="3"/>
</p:tagLst>
</file>

<file path=ppt/tags/tag215.xml><?xml version="1.0" encoding="utf-8"?>
<p:tagLst xmlns:p="http://schemas.openxmlformats.org/presentationml/2006/main">
  <p:tag name="AS_UNIQUEID" val="120"/>
</p:tagLst>
</file>

<file path=ppt/tags/tag216.xml><?xml version="1.0" encoding="utf-8"?>
<p:tagLst xmlns:p="http://schemas.openxmlformats.org/presentationml/2006/main">
  <p:tag name="AS_UNIQUEID" val="121"/>
</p:tagLst>
</file>

<file path=ppt/tags/tag217.xml><?xml version="1.0" encoding="utf-8"?>
<p:tagLst xmlns:p="http://schemas.openxmlformats.org/presentationml/2006/main">
  <p:tag name="AS_UNIQUEID" val="318"/>
</p:tagLst>
</file>

<file path=ppt/tags/tag218.xml><?xml version="1.0" encoding="utf-8"?>
<p:tagLst xmlns:p="http://schemas.openxmlformats.org/presentationml/2006/main">
  <p:tag name="AS_UNIQUEID" val="319"/>
</p:tagLst>
</file>

<file path=ppt/tags/tag219.xml><?xml version="1.0" encoding="utf-8"?>
<p:tagLst xmlns:p="http://schemas.openxmlformats.org/presentationml/2006/main">
  <p:tag name="AS_UNIQUEID" val="320"/>
</p:tagLst>
</file>

<file path=ppt/tags/tag22.xml><?xml version="1.0" encoding="utf-8"?>
<p:tagLst xmlns:p="http://schemas.openxmlformats.org/presentationml/2006/main">
  <p:tag name="AS_UNIQUEID" val="179"/>
</p:tagLst>
</file>

<file path=ppt/tags/tag220.xml><?xml version="1.0" encoding="utf-8"?>
<p:tagLst xmlns:p="http://schemas.openxmlformats.org/presentationml/2006/main">
  <p:tag name="AS_UNIQUEID" val="4"/>
</p:tagLst>
</file>

<file path=ppt/tags/tag221.xml><?xml version="1.0" encoding="utf-8"?>
<p:tagLst xmlns:p="http://schemas.openxmlformats.org/presentationml/2006/main">
  <p:tag name="AS_UNIQUEID" val="5"/>
</p:tagLst>
</file>

<file path=ppt/tags/tag222.xml><?xml version="1.0" encoding="utf-8"?>
<p:tagLst xmlns:p="http://schemas.openxmlformats.org/presentationml/2006/main">
  <p:tag name="AS_UNIQUEID" val="6"/>
</p:tagLst>
</file>

<file path=ppt/tags/tag223.xml><?xml version="1.0" encoding="utf-8"?>
<p:tagLst xmlns:p="http://schemas.openxmlformats.org/presentationml/2006/main">
  <p:tag name="AS_UNIQUEID" val="125"/>
</p:tagLst>
</file>

<file path=ppt/tags/tag224.xml><?xml version="1.0" encoding="utf-8"?>
<p:tagLst xmlns:p="http://schemas.openxmlformats.org/presentationml/2006/main">
  <p:tag name="AS_UNIQUEID" val="2"/>
</p:tagLst>
</file>

<file path=ppt/tags/tag225.xml><?xml version="1.0" encoding="utf-8"?>
<p:tagLst xmlns:p="http://schemas.openxmlformats.org/presentationml/2006/main">
  <p:tag name="AS_UNIQUEID" val="3"/>
</p:tagLst>
</file>

<file path=ppt/tags/tag226.xml><?xml version="1.0" encoding="utf-8"?>
<p:tagLst xmlns:p="http://schemas.openxmlformats.org/presentationml/2006/main">
  <p:tag name="AS_UNIQUEID" val="126"/>
</p:tagLst>
</file>

<file path=ppt/tags/tag227.xml><?xml version="1.0" encoding="utf-8"?>
<p:tagLst xmlns:p="http://schemas.openxmlformats.org/presentationml/2006/main">
  <p:tag name="AS_UNIQUEID" val="127"/>
</p:tagLst>
</file>

<file path=ppt/tags/tag228.xml><?xml version="1.0" encoding="utf-8"?>
<p:tagLst xmlns:p="http://schemas.openxmlformats.org/presentationml/2006/main">
  <p:tag name="AS_UNIQUEID" val="323"/>
</p:tagLst>
</file>

<file path=ppt/tags/tag229.xml><?xml version="1.0" encoding="utf-8"?>
<p:tagLst xmlns:p="http://schemas.openxmlformats.org/presentationml/2006/main">
  <p:tag name="AS_UNIQUEID" val="324"/>
</p:tagLst>
</file>

<file path=ppt/tags/tag23.xml><?xml version="1.0" encoding="utf-8"?>
<p:tagLst xmlns:p="http://schemas.openxmlformats.org/presentationml/2006/main">
  <p:tag name="AS_UNIQUEID" val="181"/>
</p:tagLst>
</file>

<file path=ppt/tags/tag230.xml><?xml version="1.0" encoding="utf-8"?>
<p:tagLst xmlns:p="http://schemas.openxmlformats.org/presentationml/2006/main">
  <p:tag name="AS_UNIQUEID" val="325"/>
</p:tagLst>
</file>

<file path=ppt/tags/tag231.xml><?xml version="1.0" encoding="utf-8"?>
<p:tagLst xmlns:p="http://schemas.openxmlformats.org/presentationml/2006/main">
  <p:tag name="AS_UNIQUEID" val="326"/>
</p:tagLst>
</file>

<file path=ppt/tags/tag232.xml><?xml version="1.0" encoding="utf-8"?>
<p:tagLst xmlns:p="http://schemas.openxmlformats.org/presentationml/2006/main">
  <p:tag name="AS_UNIQUEID" val="327"/>
</p:tagLst>
</file>

<file path=ppt/tags/tag233.xml><?xml version="1.0" encoding="utf-8"?>
<p:tagLst xmlns:p="http://schemas.openxmlformats.org/presentationml/2006/main">
  <p:tag name="AS_UNIQUEID" val="4"/>
</p:tagLst>
</file>

<file path=ppt/tags/tag234.xml><?xml version="1.0" encoding="utf-8"?>
<p:tagLst xmlns:p="http://schemas.openxmlformats.org/presentationml/2006/main">
  <p:tag name="AS_UNIQUEID" val="5"/>
</p:tagLst>
</file>

<file path=ppt/tags/tag235.xml><?xml version="1.0" encoding="utf-8"?>
<p:tagLst xmlns:p="http://schemas.openxmlformats.org/presentationml/2006/main">
  <p:tag name="AS_UNIQUEID" val="6"/>
</p:tagLst>
</file>

<file path=ppt/tags/tag236.xml><?xml version="1.0" encoding="utf-8"?>
<p:tagLst xmlns:p="http://schemas.openxmlformats.org/presentationml/2006/main">
  <p:tag name="AS_UNIQUEID" val="132"/>
</p:tagLst>
</file>

<file path=ppt/tags/tag237.xml><?xml version="1.0" encoding="utf-8"?>
<p:tagLst xmlns:p="http://schemas.openxmlformats.org/presentationml/2006/main">
  <p:tag name="AS_UNIQUEID" val="2"/>
</p:tagLst>
</file>

<file path=ppt/tags/tag238.xml><?xml version="1.0" encoding="utf-8"?>
<p:tagLst xmlns:p="http://schemas.openxmlformats.org/presentationml/2006/main">
  <p:tag name="AS_UNIQUEID" val="3"/>
</p:tagLst>
</file>

<file path=ppt/tags/tag239.xml><?xml version="1.0" encoding="utf-8"?>
<p:tagLst xmlns:p="http://schemas.openxmlformats.org/presentationml/2006/main">
  <p:tag name="AS_UNIQUEID" val="133"/>
</p:tagLst>
</file>

<file path=ppt/tags/tag24.xml><?xml version="1.0" encoding="utf-8"?>
<p:tagLst xmlns:p="http://schemas.openxmlformats.org/presentationml/2006/main">
  <p:tag name="AS_UNIQUEID" val="7"/>
</p:tagLst>
</file>

<file path=ppt/tags/tag240.xml><?xml version="1.0" encoding="utf-8"?>
<p:tagLst xmlns:p="http://schemas.openxmlformats.org/presentationml/2006/main">
  <p:tag name="AS_UNIQUEID" val="134"/>
</p:tagLst>
</file>

<file path=ppt/tags/tag241.xml><?xml version="1.0" encoding="utf-8"?>
<p:tagLst xmlns:p="http://schemas.openxmlformats.org/presentationml/2006/main">
  <p:tag name="AS_UNIQUEID" val="330"/>
</p:tagLst>
</file>

<file path=ppt/tags/tag242.xml><?xml version="1.0" encoding="utf-8"?>
<p:tagLst xmlns:p="http://schemas.openxmlformats.org/presentationml/2006/main">
  <p:tag name="AS_UNIQUEID" val="4"/>
</p:tagLst>
</file>

<file path=ppt/tags/tag243.xml><?xml version="1.0" encoding="utf-8"?>
<p:tagLst xmlns:p="http://schemas.openxmlformats.org/presentationml/2006/main">
  <p:tag name="AS_UNIQUEID" val="5"/>
</p:tagLst>
</file>

<file path=ppt/tags/tag244.xml><?xml version="1.0" encoding="utf-8"?>
<p:tagLst xmlns:p="http://schemas.openxmlformats.org/presentationml/2006/main">
  <p:tag name="AS_UNIQUEID" val="6"/>
</p:tagLst>
</file>

<file path=ppt/tags/tag245.xml><?xml version="1.0" encoding="utf-8"?>
<p:tagLst xmlns:p="http://schemas.openxmlformats.org/presentationml/2006/main">
  <p:tag name="AS_UNIQUEID" val="141"/>
</p:tagLst>
</file>

<file path=ppt/tags/tag246.xml><?xml version="1.0" encoding="utf-8"?>
<p:tagLst xmlns:p="http://schemas.openxmlformats.org/presentationml/2006/main">
  <p:tag name="AS_UNIQUEID" val="2"/>
</p:tagLst>
</file>

<file path=ppt/tags/tag247.xml><?xml version="1.0" encoding="utf-8"?>
<p:tagLst xmlns:p="http://schemas.openxmlformats.org/presentationml/2006/main">
  <p:tag name="AS_UNIQUEID" val="3"/>
</p:tagLst>
</file>

<file path=ppt/tags/tag248.xml><?xml version="1.0" encoding="utf-8"?>
<p:tagLst xmlns:p="http://schemas.openxmlformats.org/presentationml/2006/main">
  <p:tag name="AS_UNIQUEID" val="142"/>
</p:tagLst>
</file>

<file path=ppt/tags/tag249.xml><?xml version="1.0" encoding="utf-8"?>
<p:tagLst xmlns:p="http://schemas.openxmlformats.org/presentationml/2006/main">
  <p:tag name="AS_UNIQUEID" val="143"/>
</p:tagLst>
</file>

<file path=ppt/tags/tag25.xml><?xml version="1.0" encoding="utf-8"?>
<p:tagLst xmlns:p="http://schemas.openxmlformats.org/presentationml/2006/main">
  <p:tag name="AS_UNIQUEID" val="8"/>
</p:tagLst>
</file>

<file path=ppt/tags/tag250.xml><?xml version="1.0" encoding="utf-8"?>
<p:tagLst xmlns:p="http://schemas.openxmlformats.org/presentationml/2006/main">
  <p:tag name="AS_UNIQUEID" val="4"/>
</p:tagLst>
</file>

<file path=ppt/tags/tag251.xml><?xml version="1.0" encoding="utf-8"?>
<p:tagLst xmlns:p="http://schemas.openxmlformats.org/presentationml/2006/main">
  <p:tag name="AS_UNIQUEID" val="5"/>
</p:tagLst>
</file>

<file path=ppt/tags/tag252.xml><?xml version="1.0" encoding="utf-8"?>
<p:tagLst xmlns:p="http://schemas.openxmlformats.org/presentationml/2006/main">
  <p:tag name="AS_UNIQUEID" val="6"/>
</p:tagLst>
</file>

<file path=ppt/tags/tag253.xml><?xml version="1.0" encoding="utf-8"?>
<p:tagLst xmlns:p="http://schemas.openxmlformats.org/presentationml/2006/main">
  <p:tag name="AS_UNIQUEID" val="146"/>
</p:tagLst>
</file>

<file path=ppt/tags/tag254.xml><?xml version="1.0" encoding="utf-8"?>
<p:tagLst xmlns:p="http://schemas.openxmlformats.org/presentationml/2006/main">
  <p:tag name="AS_UNIQUEID" val="147"/>
</p:tagLst>
</file>

<file path=ppt/tags/tag255.xml><?xml version="1.0" encoding="utf-8"?>
<p:tagLst xmlns:p="http://schemas.openxmlformats.org/presentationml/2006/main">
  <p:tag name="AS_UNIQUEID" val="148"/>
</p:tagLst>
</file>

<file path=ppt/tags/tag256.xml><?xml version="1.0" encoding="utf-8"?>
<p:tagLst xmlns:p="http://schemas.openxmlformats.org/presentationml/2006/main">
  <p:tag name="AS_UNIQUEID" val="2"/>
</p:tagLst>
</file>

<file path=ppt/tags/tag257.xml><?xml version="1.0" encoding="utf-8"?>
<p:tagLst xmlns:p="http://schemas.openxmlformats.org/presentationml/2006/main">
  <p:tag name="AS_UNIQUEID" val="3"/>
</p:tagLst>
</file>

<file path=ppt/tags/tag258.xml><?xml version="1.0" encoding="utf-8"?>
<p:tagLst xmlns:p="http://schemas.openxmlformats.org/presentationml/2006/main">
  <p:tag name="AS_UNIQUEID" val="149"/>
</p:tagLst>
</file>

<file path=ppt/tags/tag259.xml><?xml version="1.0" encoding="utf-8"?>
<p:tagLst xmlns:p="http://schemas.openxmlformats.org/presentationml/2006/main">
  <p:tag name="AS_UNIQUEID" val="150"/>
</p:tagLst>
</file>

<file path=ppt/tags/tag26.xml><?xml version="1.0" encoding="utf-8"?>
<p:tagLst xmlns:p="http://schemas.openxmlformats.org/presentationml/2006/main">
  <p:tag name="AS_UNIQUEID" val="9"/>
</p:tagLst>
</file>

<file path=ppt/tags/tag260.xml><?xml version="1.0" encoding="utf-8"?>
<p:tagLst xmlns:p="http://schemas.openxmlformats.org/presentationml/2006/main">
  <p:tag name="AS_UNIQUEID" val="335"/>
</p:tagLst>
</file>

<file path=ppt/tags/tag261.xml><?xml version="1.0" encoding="utf-8"?>
<p:tagLst xmlns:p="http://schemas.openxmlformats.org/presentationml/2006/main">
  <p:tag name="AS_UNIQUEID" val="336"/>
</p:tagLst>
</file>

<file path=ppt/tags/tag262.xml><?xml version="1.0" encoding="utf-8"?>
<p:tagLst xmlns:p="http://schemas.openxmlformats.org/presentationml/2006/main">
  <p:tag name="AS_UNIQUEID" val="337"/>
</p:tagLst>
</file>

<file path=ppt/tags/tag263.xml><?xml version="1.0" encoding="utf-8"?>
<p:tagLst xmlns:p="http://schemas.openxmlformats.org/presentationml/2006/main">
  <p:tag name="AS_UNIQUEID" val="4"/>
</p:tagLst>
</file>

<file path=ppt/tags/tag264.xml><?xml version="1.0" encoding="utf-8"?>
<p:tagLst xmlns:p="http://schemas.openxmlformats.org/presentationml/2006/main">
  <p:tag name="AS_UNIQUEID" val="5"/>
</p:tagLst>
</file>

<file path=ppt/tags/tag265.xml><?xml version="1.0" encoding="utf-8"?>
<p:tagLst xmlns:p="http://schemas.openxmlformats.org/presentationml/2006/main">
  <p:tag name="AS_UNIQUEID" val="6"/>
</p:tagLst>
</file>

<file path=ppt/tags/tag266.xml><?xml version="1.0" encoding="utf-8"?>
<p:tagLst xmlns:p="http://schemas.openxmlformats.org/presentationml/2006/main">
  <p:tag name="AS_UNIQUEID" val="153"/>
</p:tagLst>
</file>

<file path=ppt/tags/tag267.xml><?xml version="1.0" encoding="utf-8"?>
<p:tagLst xmlns:p="http://schemas.openxmlformats.org/presentationml/2006/main">
  <p:tag name="AS_UNIQUEID" val="2"/>
</p:tagLst>
</file>

<file path=ppt/tags/tag268.xml><?xml version="1.0" encoding="utf-8"?>
<p:tagLst xmlns:p="http://schemas.openxmlformats.org/presentationml/2006/main">
  <p:tag name="AS_UNIQUEID" val="3"/>
</p:tagLst>
</file>

<file path=ppt/tags/tag269.xml><?xml version="1.0" encoding="utf-8"?>
<p:tagLst xmlns:p="http://schemas.openxmlformats.org/presentationml/2006/main">
  <p:tag name="AS_UNIQUEID" val="154"/>
</p:tagLst>
</file>

<file path=ppt/tags/tag27.xml><?xml version="1.0" encoding="utf-8"?>
<p:tagLst xmlns:p="http://schemas.openxmlformats.org/presentationml/2006/main">
  <p:tag name="AS_UNIQUEID" val="10"/>
</p:tagLst>
</file>

<file path=ppt/tags/tag270.xml><?xml version="1.0" encoding="utf-8"?>
<p:tagLst xmlns:p="http://schemas.openxmlformats.org/presentationml/2006/main">
  <p:tag name="AS_UNIQUEID" val="155"/>
</p:tagLst>
</file>

<file path=ppt/tags/tag271.xml><?xml version="1.0" encoding="utf-8"?>
<p:tagLst xmlns:p="http://schemas.openxmlformats.org/presentationml/2006/main">
  <p:tag name="AS_UNIQUEID" val="340"/>
</p:tagLst>
</file>

<file path=ppt/tags/tag272.xml><?xml version="1.0" encoding="utf-8"?>
<p:tagLst xmlns:p="http://schemas.openxmlformats.org/presentationml/2006/main">
  <p:tag name="AS_UNIQUEID" val="341"/>
</p:tagLst>
</file>

<file path=ppt/tags/tag273.xml><?xml version="1.0" encoding="utf-8"?>
<p:tagLst xmlns:p="http://schemas.openxmlformats.org/presentationml/2006/main">
  <p:tag name="AS_UNIQUEID" val="342"/>
</p:tagLst>
</file>

<file path=ppt/tags/tag274.xml><?xml version="1.0" encoding="utf-8"?>
<p:tagLst xmlns:p="http://schemas.openxmlformats.org/presentationml/2006/main">
  <p:tag name="AS_UNIQUEID" val="4"/>
</p:tagLst>
</file>

<file path=ppt/tags/tag275.xml><?xml version="1.0" encoding="utf-8"?>
<p:tagLst xmlns:p="http://schemas.openxmlformats.org/presentationml/2006/main">
  <p:tag name="AS_UNIQUEID" val="5"/>
</p:tagLst>
</file>

<file path=ppt/tags/tag276.xml><?xml version="1.0" encoding="utf-8"?>
<p:tagLst xmlns:p="http://schemas.openxmlformats.org/presentationml/2006/main">
  <p:tag name="AS_UNIQUEID" val="6"/>
</p:tagLst>
</file>

<file path=ppt/tags/tag277.xml><?xml version="1.0" encoding="utf-8"?>
<p:tagLst xmlns:p="http://schemas.openxmlformats.org/presentationml/2006/main">
  <p:tag name="AS_UNIQUEID" val="160"/>
</p:tagLst>
</file>

<file path=ppt/tags/tag278.xml><?xml version="1.0" encoding="utf-8"?>
<p:tagLst xmlns:p="http://schemas.openxmlformats.org/presentationml/2006/main">
  <p:tag name="AS_UNIQUEID" val="2"/>
</p:tagLst>
</file>

<file path=ppt/tags/tag279.xml><?xml version="1.0" encoding="utf-8"?>
<p:tagLst xmlns:p="http://schemas.openxmlformats.org/presentationml/2006/main">
  <p:tag name="AS_UNIQUEID" val="3"/>
</p:tagLst>
</file>

<file path=ppt/tags/tag28.xml><?xml version="1.0" encoding="utf-8"?>
<p:tagLst xmlns:p="http://schemas.openxmlformats.org/presentationml/2006/main">
  <p:tag name="AS_UNIQUEID" val="11"/>
</p:tagLst>
</file>

<file path=ppt/tags/tag280.xml><?xml version="1.0" encoding="utf-8"?>
<p:tagLst xmlns:p="http://schemas.openxmlformats.org/presentationml/2006/main">
  <p:tag name="AS_UNIQUEID" val="161"/>
</p:tagLst>
</file>

<file path=ppt/tags/tag281.xml><?xml version="1.0" encoding="utf-8"?>
<p:tagLst xmlns:p="http://schemas.openxmlformats.org/presentationml/2006/main">
  <p:tag name="AS_UNIQUEID" val="162"/>
</p:tagLst>
</file>

<file path=ppt/tags/tag282.xml><?xml version="1.0" encoding="utf-8"?>
<p:tagLst xmlns:p="http://schemas.openxmlformats.org/presentationml/2006/main">
  <p:tag name="AS_UNIQUEID" val="345"/>
</p:tagLst>
</file>

<file path=ppt/tags/tag283.xml><?xml version="1.0" encoding="utf-8"?>
<p:tagLst xmlns:p="http://schemas.openxmlformats.org/presentationml/2006/main">
  <p:tag name="AS_UNIQUEID" val="346"/>
</p:tagLst>
</file>

<file path=ppt/tags/tag284.xml><?xml version="1.0" encoding="utf-8"?>
<p:tagLst xmlns:p="http://schemas.openxmlformats.org/presentationml/2006/main">
  <p:tag name="AS_UNIQUEID" val="4"/>
</p:tagLst>
</file>

<file path=ppt/tags/tag285.xml><?xml version="1.0" encoding="utf-8"?>
<p:tagLst xmlns:p="http://schemas.openxmlformats.org/presentationml/2006/main">
  <p:tag name="AS_UNIQUEID" val="5"/>
</p:tagLst>
</file>

<file path=ppt/tags/tag286.xml><?xml version="1.0" encoding="utf-8"?>
<p:tagLst xmlns:p="http://schemas.openxmlformats.org/presentationml/2006/main">
  <p:tag name="AS_UNIQUEID" val="6"/>
</p:tagLst>
</file>

<file path=ppt/tags/tag287.xml><?xml version="1.0" encoding="utf-8"?>
<p:tagLst xmlns:p="http://schemas.openxmlformats.org/presentationml/2006/main">
  <p:tag name="AS_UNIQUEID" val="167"/>
</p:tagLst>
</file>

<file path=ppt/tags/tag288.xml><?xml version="1.0" encoding="utf-8"?>
<p:tagLst xmlns:p="http://schemas.openxmlformats.org/presentationml/2006/main">
  <p:tag name="AS_UNIQUEID" val="2"/>
</p:tagLst>
</file>

<file path=ppt/tags/tag289.xml><?xml version="1.0" encoding="utf-8"?>
<p:tagLst xmlns:p="http://schemas.openxmlformats.org/presentationml/2006/main">
  <p:tag name="AS_UNIQUEID" val="3"/>
</p:tagLst>
</file>

<file path=ppt/tags/tag29.xml><?xml version="1.0" encoding="utf-8"?>
<p:tagLst xmlns:p="http://schemas.openxmlformats.org/presentationml/2006/main">
  <p:tag name="AS_UNIQUEID" val="12"/>
  <p:tag name="KSO_WM_TAG_VERSION" val="1.0"/>
  <p:tag name="KSO_WM_TEMPLATE_CATEGORY" val="basetag"/>
  <p:tag name="KSO_WM_TEMPLATE_INDEX" val="20164671"/>
</p:tagLst>
</file>

<file path=ppt/tags/tag290.xml><?xml version="1.0" encoding="utf-8"?>
<p:tagLst xmlns:p="http://schemas.openxmlformats.org/presentationml/2006/main">
  <p:tag name="AS_UNIQUEID" val="168"/>
</p:tagLst>
</file>

<file path=ppt/tags/tag291.xml><?xml version="1.0" encoding="utf-8"?>
<p:tagLst xmlns:p="http://schemas.openxmlformats.org/presentationml/2006/main">
  <p:tag name="AS_UNIQUEID" val="169"/>
</p:tagLst>
</file>

<file path=ppt/tags/tag292.xml><?xml version="1.0" encoding="utf-8"?>
<p:tagLst xmlns:p="http://schemas.openxmlformats.org/presentationml/2006/main">
  <p:tag name="AS_UNIQUEID" val="349"/>
</p:tagLst>
</file>

<file path=ppt/tags/tag293.xml><?xml version="1.0" encoding="utf-8"?>
<p:tagLst xmlns:p="http://schemas.openxmlformats.org/presentationml/2006/main">
  <p:tag name="AS_UNIQUEID" val="350"/>
</p:tagLst>
</file>

<file path=ppt/tags/tag294.xml><?xml version="1.0" encoding="utf-8"?>
<p:tagLst xmlns:p="http://schemas.openxmlformats.org/presentationml/2006/main">
  <p:tag name="AS_UNIQUEID" val="4"/>
</p:tagLst>
</file>

<file path=ppt/tags/tag295.xml><?xml version="1.0" encoding="utf-8"?>
<p:tagLst xmlns:p="http://schemas.openxmlformats.org/presentationml/2006/main">
  <p:tag name="AS_UNIQUEID" val="5"/>
</p:tagLst>
</file>

<file path=ppt/tags/tag296.xml><?xml version="1.0" encoding="utf-8"?>
<p:tagLst xmlns:p="http://schemas.openxmlformats.org/presentationml/2006/main">
  <p:tag name="AS_UNIQUEID" val="6"/>
</p:tagLst>
</file>

<file path=ppt/tags/tag297.xml><?xml version="1.0" encoding="utf-8"?>
<p:tagLst xmlns:p="http://schemas.openxmlformats.org/presentationml/2006/main">
  <p:tag name="AS_UNIQUEID" val="173"/>
</p:tagLst>
</file>

<file path=ppt/tags/tag298.xml><?xml version="1.0" encoding="utf-8"?>
<p:tagLst xmlns:p="http://schemas.openxmlformats.org/presentationml/2006/main">
  <p:tag name="AS_UNIQUEID" val="2"/>
</p:tagLst>
</file>

<file path=ppt/tags/tag299.xml><?xml version="1.0" encoding="utf-8"?>
<p:tagLst xmlns:p="http://schemas.openxmlformats.org/presentationml/2006/main">
  <p:tag name="AS_UNIQUEID" val="3"/>
</p:tagLst>
</file>

<file path=ppt/tags/tag3.xml><?xml version="1.0" encoding="utf-8"?>
<p:tagLst xmlns:p="http://schemas.openxmlformats.org/presentationml/2006/main">
  <p:tag name="AS_UNIQUEID" val="178"/>
</p:tagLst>
</file>

<file path=ppt/tags/tag30.xml><?xml version="1.0" encoding="utf-8"?>
<p:tagLst xmlns:p="http://schemas.openxmlformats.org/presentationml/2006/main">
  <p:tag name="AS_UNIQUEID" val="13"/>
  <p:tag name="KSO_WM_TAG_VERSION" val="1.0"/>
  <p:tag name="KSO_WM_TEMPLATE_CATEGORY" val="basetag"/>
  <p:tag name="KSO_WM_TEMPLATE_INDEX" val="20164671"/>
</p:tagLst>
</file>

<file path=ppt/tags/tag300.xml><?xml version="1.0" encoding="utf-8"?>
<p:tagLst xmlns:p="http://schemas.openxmlformats.org/presentationml/2006/main">
  <p:tag name="AS_UNIQUEID" val="174"/>
</p:tagLst>
</file>

<file path=ppt/tags/tag301.xml><?xml version="1.0" encoding="utf-8"?>
<p:tagLst xmlns:p="http://schemas.openxmlformats.org/presentationml/2006/main">
  <p:tag name="AS_UNIQUEID" val="175"/>
</p:tagLst>
</file>

<file path=ppt/tags/tag302.xml><?xml version="1.0" encoding="utf-8"?>
<p:tagLst xmlns:p="http://schemas.openxmlformats.org/presentationml/2006/main">
  <p:tag name="AS_UNIQUEID" val="221"/>
</p:tagLst>
</file>

<file path=ppt/tags/tag303.xml><?xml version="1.0" encoding="utf-8"?>
<p:tagLst xmlns:p="http://schemas.openxmlformats.org/presentationml/2006/main">
  <p:tag name="AS_UNIQUEID" val="222"/>
</p:tagLst>
</file>

<file path=ppt/tags/tag304.xml><?xml version="1.0" encoding="utf-8"?>
<p:tagLst xmlns:p="http://schemas.openxmlformats.org/presentationml/2006/main">
  <p:tag name="AS_UNIQUEID" val="223"/>
</p:tagLst>
</file>

<file path=ppt/tags/tag305.xml><?xml version="1.0" encoding="utf-8"?>
<p:tagLst xmlns:p="http://schemas.openxmlformats.org/presentationml/2006/main">
  <p:tag name="AS_UNIQUEID" val="224"/>
</p:tagLst>
</file>

<file path=ppt/tags/tag306.xml><?xml version="1.0" encoding="utf-8"?>
<p:tagLst xmlns:p="http://schemas.openxmlformats.org/presentationml/2006/main">
  <p:tag name="AS_UNIQUEID" val="240"/>
</p:tagLst>
</file>

<file path=ppt/tags/tag307.xml><?xml version="1.0" encoding="utf-8"?>
<p:tagLst xmlns:p="http://schemas.openxmlformats.org/presentationml/2006/main">
  <p:tag name="AS_UNIQUEID" val="241"/>
</p:tagLst>
</file>

<file path=ppt/tags/tag308.xml><?xml version="1.0" encoding="utf-8"?>
<p:tagLst xmlns:p="http://schemas.openxmlformats.org/presentationml/2006/main">
  <p:tag name="AS_UNIQUEID" val="242"/>
</p:tagLst>
</file>

<file path=ppt/tags/tag309.xml><?xml version="1.0" encoding="utf-8"?>
<p:tagLst xmlns:p="http://schemas.openxmlformats.org/presentationml/2006/main">
  <p:tag name="AS_UNIQUEID" val="225"/>
</p:tagLst>
</file>

<file path=ppt/tags/tag31.xml><?xml version="1.0" encoding="utf-8"?>
<p:tagLst xmlns:p="http://schemas.openxmlformats.org/presentationml/2006/main">
  <p:tag name="AS_UNIQUEID" val="14"/>
</p:tagLst>
</file>

<file path=ppt/tags/tag310.xml><?xml version="1.0" encoding="utf-8"?>
<p:tagLst xmlns:p="http://schemas.openxmlformats.org/presentationml/2006/main">
  <p:tag name="AS_UNIQUEID" val="226"/>
</p:tagLst>
</file>

<file path=ppt/tags/tag311.xml><?xml version="1.0" encoding="utf-8"?>
<p:tagLst xmlns:p="http://schemas.openxmlformats.org/presentationml/2006/main">
  <p:tag name="AS_UNIQUEID" val="227"/>
</p:tagLst>
</file>

<file path=ppt/tags/tag312.xml><?xml version="1.0" encoding="utf-8"?>
<p:tagLst xmlns:p="http://schemas.openxmlformats.org/presentationml/2006/main">
  <p:tag name="AS_UNIQUEID" val="228"/>
</p:tagLst>
</file>

<file path=ppt/tags/tag313.xml><?xml version="1.0" encoding="utf-8"?>
<p:tagLst xmlns:p="http://schemas.openxmlformats.org/presentationml/2006/main">
  <p:tag name="AS_UNIQUEID" val="229"/>
</p:tagLst>
</file>

<file path=ppt/tags/tag314.xml><?xml version="1.0" encoding="utf-8"?>
<p:tagLst xmlns:p="http://schemas.openxmlformats.org/presentationml/2006/main">
  <p:tag name="AS_UNIQUEID" val="230"/>
</p:tagLst>
</file>

<file path=ppt/tags/tag315.xml><?xml version="1.0" encoding="utf-8"?>
<p:tagLst xmlns:p="http://schemas.openxmlformats.org/presentationml/2006/main">
  <p:tag name="AS_UNIQUEID" val="231"/>
</p:tagLst>
</file>

<file path=ppt/tags/tag316.xml><?xml version="1.0" encoding="utf-8"?>
<p:tagLst xmlns:p="http://schemas.openxmlformats.org/presentationml/2006/main">
  <p:tag name="AS_UNIQUEID" val="232"/>
</p:tagLst>
</file>

<file path=ppt/tags/tag317.xml><?xml version="1.0" encoding="utf-8"?>
<p:tagLst xmlns:p="http://schemas.openxmlformats.org/presentationml/2006/main">
  <p:tag name="AS_UNIQUEID" val="233"/>
</p:tagLst>
</file>

<file path=ppt/tags/tag318.xml><?xml version="1.0" encoding="utf-8"?>
<p:tagLst xmlns:p="http://schemas.openxmlformats.org/presentationml/2006/main">
  <p:tag name="AS_UNIQUEID" val="234"/>
</p:tagLst>
</file>

<file path=ppt/tags/tag319.xml><?xml version="1.0" encoding="utf-8"?>
<p:tagLst xmlns:p="http://schemas.openxmlformats.org/presentationml/2006/main">
  <p:tag name="AS_UNIQUEID" val="235"/>
</p:tagLst>
</file>

<file path=ppt/tags/tag32.xml><?xml version="1.0" encoding="utf-8"?>
<p:tagLst xmlns:p="http://schemas.openxmlformats.org/presentationml/2006/main">
  <p:tag name="AS_UNIQUEID" val="15"/>
</p:tagLst>
</file>

<file path=ppt/tags/tag320.xml><?xml version="1.0" encoding="utf-8"?>
<p:tagLst xmlns:p="http://schemas.openxmlformats.org/presentationml/2006/main">
  <p:tag name="AS_UNIQUEID" val="236"/>
</p:tagLst>
</file>

<file path=ppt/tags/tag321.xml><?xml version="1.0" encoding="utf-8"?>
<p:tagLst xmlns:p="http://schemas.openxmlformats.org/presentationml/2006/main">
  <p:tag name="AS_UNIQUEID" val="237"/>
</p:tagLst>
</file>

<file path=ppt/tags/tag322.xml><?xml version="1.0" encoding="utf-8"?>
<p:tagLst xmlns:p="http://schemas.openxmlformats.org/presentationml/2006/main">
  <p:tag name="AS_UNIQUEID" val="238"/>
</p:tagLst>
</file>

<file path=ppt/tags/tag323.xml><?xml version="1.0" encoding="utf-8"?>
<p:tagLst xmlns:p="http://schemas.openxmlformats.org/presentationml/2006/main">
  <p:tag name="AS_UNIQUEID" val="239"/>
</p:tagLst>
</file>

<file path=ppt/tags/tag324.xml><?xml version="1.0" encoding="utf-8"?>
<p:tagLst xmlns:p="http://schemas.openxmlformats.org/presentationml/2006/main">
  <p:tag name="AS_UNIQUEID" val="251"/>
</p:tagLst>
</file>

<file path=ppt/tags/tag325.xml><?xml version="1.0" encoding="utf-8"?>
<p:tagLst xmlns:p="http://schemas.openxmlformats.org/presentationml/2006/main">
  <p:tag name="AS_UNIQUEID" val="215"/>
</p:tagLst>
</file>

<file path=ppt/tags/tag326.xml><?xml version="1.0" encoding="utf-8"?>
<p:tagLst xmlns:p="http://schemas.openxmlformats.org/presentationml/2006/main">
  <p:tag name="AS_UNIQUEID" val="216"/>
</p:tagLst>
</file>

<file path=ppt/tags/tag327.xml><?xml version="1.0" encoding="utf-8"?>
<p:tagLst xmlns:p="http://schemas.openxmlformats.org/presentationml/2006/main">
  <p:tag name="AS_UNIQUEID" val="217"/>
</p:tagLst>
</file>

<file path=ppt/tags/tag328.xml><?xml version="1.0" encoding="utf-8"?>
<p:tagLst xmlns:p="http://schemas.openxmlformats.org/presentationml/2006/main">
  <p:tag name="AS_UNIQUEID" val="218"/>
</p:tagLst>
</file>

<file path=ppt/tags/tag329.xml><?xml version="1.0" encoding="utf-8"?>
<p:tagLst xmlns:p="http://schemas.openxmlformats.org/presentationml/2006/main">
  <p:tag name="AS_UNIQUEID" val="219"/>
</p:tagLst>
</file>

<file path=ppt/tags/tag33.xml><?xml version="1.0" encoding="utf-8"?>
<p:tagLst xmlns:p="http://schemas.openxmlformats.org/presentationml/2006/main">
  <p:tag name="AS_UNIQUEID" val="259"/>
</p:tagLst>
</file>

<file path=ppt/tags/tag330.xml><?xml version="1.0" encoding="utf-8"?>
<p:tagLst xmlns:p="http://schemas.openxmlformats.org/presentationml/2006/main">
  <p:tag name="AS_UNIQUEID" val="220"/>
</p:tagLst>
</file>

<file path=ppt/tags/tag331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ags/tag34.xml><?xml version="1.0" encoding="utf-8"?>
<p:tagLst xmlns:p="http://schemas.openxmlformats.org/presentationml/2006/main">
  <p:tag name="AS_UNIQUEID" val="260"/>
</p:tagLst>
</file>

<file path=ppt/tags/tag35.xml><?xml version="1.0" encoding="utf-8"?>
<p:tagLst xmlns:p="http://schemas.openxmlformats.org/presentationml/2006/main">
  <p:tag name="AS_UNIQUEID" val="182"/>
</p:tagLst>
</file>

<file path=ppt/tags/tag36.xml><?xml version="1.0" encoding="utf-8"?>
<p:tagLst xmlns:p="http://schemas.openxmlformats.org/presentationml/2006/main">
  <p:tag name="AS_UNIQUEID" val="183"/>
</p:tagLst>
</file>

<file path=ppt/tags/tag37.xml><?xml version="1.0" encoding="utf-8"?>
<p:tagLst xmlns:p="http://schemas.openxmlformats.org/presentationml/2006/main">
  <p:tag name="AS_UNIQUEID" val="184"/>
</p:tagLst>
</file>

<file path=ppt/tags/tag38.xml><?xml version="1.0" encoding="utf-8"?>
<p:tagLst xmlns:p="http://schemas.openxmlformats.org/presentationml/2006/main">
  <p:tag name="AS_UNIQUEID" val="0"/>
</p:tagLst>
</file>

<file path=ppt/tags/tag39.xml><?xml version="1.0" encoding="utf-8"?>
<p:tagLst xmlns:p="http://schemas.openxmlformats.org/presentationml/2006/main">
  <p:tag name="AS_UNIQUEID" val="1"/>
  <p:tag name="KSO_WM_BEAUTIFY_FLAG" val="#wm#"/>
  <p:tag name="KSO_WM_TAG_VERSION" val="1.0"/>
  <p:tag name="KSO_WM_TEMPLATE_CATEGORY" val="basetag"/>
  <p:tag name="KSO_WM_TEMPLATE_INDEX" val="201637020"/>
  <p:tag name="KSO_WM_TEMPLATE_THUMBS_INDEX" val="1、2、5、11、12、13、15、20、26、31、32"/>
</p:tagLst>
</file>

<file path=ppt/tags/tag4.xml><?xml version="1.0" encoding="utf-8"?>
<p:tagLst xmlns:p="http://schemas.openxmlformats.org/presentationml/2006/main">
  <p:tag name="AS_UNIQUEID" val="180"/>
</p:tagLst>
</file>

<file path=ppt/tags/tag40.xml><?xml version="1.0" encoding="utf-8"?>
<p:tagLst xmlns:p="http://schemas.openxmlformats.org/presentationml/2006/main">
  <p:tag name="AS_UNIQUEID" val="262"/>
</p:tagLst>
</file>

<file path=ppt/tags/tag41.xml><?xml version="1.0" encoding="utf-8"?>
<p:tagLst xmlns:p="http://schemas.openxmlformats.org/presentationml/2006/main">
  <p:tag name="AS_UNIQUEID" val="19"/>
</p:tagLst>
</file>

<file path=ppt/tags/tag42.xml><?xml version="1.0" encoding="utf-8"?>
<p:tagLst xmlns:p="http://schemas.openxmlformats.org/presentationml/2006/main">
  <p:tag name="AS_UNIQUEID" val="20"/>
</p:tagLst>
</file>

<file path=ppt/tags/tag43.xml><?xml version="1.0" encoding="utf-8"?>
<p:tagLst xmlns:p="http://schemas.openxmlformats.org/presentationml/2006/main">
  <p:tag name="AS_UNIQUEID" val="21"/>
</p:tagLst>
</file>

<file path=ppt/tags/tag44.xml><?xml version="1.0" encoding="utf-8"?>
<p:tagLst xmlns:p="http://schemas.openxmlformats.org/presentationml/2006/main">
  <p:tag name="AS_UNIQUEID" val="22"/>
</p:tagLst>
</file>

<file path=ppt/tags/tag45.xml><?xml version="1.0" encoding="utf-8"?>
<p:tagLst xmlns:p="http://schemas.openxmlformats.org/presentationml/2006/main">
  <p:tag name="AS_UNIQUEID" val="12"/>
  <p:tag name="KSO_WM_TAG_VERSION" val="1.0"/>
  <p:tag name="KSO_WM_TEMPLATE_CATEGORY" val="basetag"/>
  <p:tag name="KSO_WM_TEMPLATE_INDEX" val="20164671"/>
</p:tagLst>
</file>

<file path=ppt/tags/tag46.xml><?xml version="1.0" encoding="utf-8"?>
<p:tagLst xmlns:p="http://schemas.openxmlformats.org/presentationml/2006/main">
  <p:tag name="AS_UNIQUEID" val="13"/>
  <p:tag name="KSO_WM_TAG_VERSION" val="1.0"/>
  <p:tag name="KSO_WM_TEMPLATE_CATEGORY" val="basetag"/>
  <p:tag name="KSO_WM_TEMPLATE_INDEX" val="20164671"/>
</p:tagLst>
</file>

<file path=ppt/tags/tag47.xml><?xml version="1.0" encoding="utf-8"?>
<p:tagLst xmlns:p="http://schemas.openxmlformats.org/presentationml/2006/main">
  <p:tag name="AS_UNIQUEID" val="23"/>
</p:tagLst>
</file>

<file path=ppt/tags/tag48.xml><?xml version="1.0" encoding="utf-8"?>
<p:tagLst xmlns:p="http://schemas.openxmlformats.org/presentationml/2006/main">
  <p:tag name="AS_UNIQUEID" val="24"/>
</p:tagLst>
</file>

<file path=ppt/tags/tag49.xml><?xml version="1.0" encoding="utf-8"?>
<p:tagLst xmlns:p="http://schemas.openxmlformats.org/presentationml/2006/main">
  <p:tag name="AS_UNIQUEID" val="264"/>
</p:tagLst>
</file>

<file path=ppt/tags/tag5.xml><?xml version="1.0" encoding="utf-8"?>
<p:tagLst xmlns:p="http://schemas.openxmlformats.org/presentationml/2006/main">
  <p:tag name="AS_UNIQUEID" val="244"/>
  <p:tag name="KSO_WM_TAG_VERSION" val="1.0"/>
  <p:tag name="KSO_WM_TEMPLATE_CATEGORY" val="basetag"/>
  <p:tag name="KSO_WM_TEMPLATE_INDEX" val="20164671"/>
</p:tagLst>
</file>

<file path=ppt/tags/tag50.xml><?xml version="1.0" encoding="utf-8"?>
<p:tagLst xmlns:p="http://schemas.openxmlformats.org/presentationml/2006/main">
  <p:tag name="AS_UNIQUEID" val="265"/>
</p:tagLst>
</file>

<file path=ppt/tags/tag51.xml><?xml version="1.0" encoding="utf-8"?>
<p:tagLst xmlns:p="http://schemas.openxmlformats.org/presentationml/2006/main">
  <p:tag name="AS_UNIQUEID" val="185"/>
</p:tagLst>
</file>

<file path=ppt/tags/tag52.xml><?xml version="1.0" encoding="utf-8"?>
<p:tagLst xmlns:p="http://schemas.openxmlformats.org/presentationml/2006/main">
  <p:tag name="AS_UNIQUEID" val="186"/>
</p:tagLst>
</file>

<file path=ppt/tags/tag53.xml><?xml version="1.0" encoding="utf-8"?>
<p:tagLst xmlns:p="http://schemas.openxmlformats.org/presentationml/2006/main">
  <p:tag name="AS_UNIQUEID" val="187"/>
</p:tagLst>
</file>

<file path=ppt/tags/tag54.xml><?xml version="1.0" encoding="utf-8"?>
<p:tagLst xmlns:p="http://schemas.openxmlformats.org/presentationml/2006/main">
  <p:tag name="AS_UNIQUEID" val="267"/>
</p:tagLst>
</file>

<file path=ppt/tags/tag55.xml><?xml version="1.0" encoding="utf-8"?>
<p:tagLst xmlns:p="http://schemas.openxmlformats.org/presentationml/2006/main">
  <p:tag name="AS_UNIQUEID" val="28"/>
</p:tagLst>
</file>

<file path=ppt/tags/tag56.xml><?xml version="1.0" encoding="utf-8"?>
<p:tagLst xmlns:p="http://schemas.openxmlformats.org/presentationml/2006/main">
  <p:tag name="AS_UNIQUEID" val="29"/>
</p:tagLst>
</file>

<file path=ppt/tags/tag57.xml><?xml version="1.0" encoding="utf-8"?>
<p:tagLst xmlns:p="http://schemas.openxmlformats.org/presentationml/2006/main">
  <p:tag name="AS_UNIQUEID" val="30"/>
</p:tagLst>
</file>

<file path=ppt/tags/tag58.xml><?xml version="1.0" encoding="utf-8"?>
<p:tagLst xmlns:p="http://schemas.openxmlformats.org/presentationml/2006/main">
  <p:tag name="AS_UNIQUEID" val="31"/>
</p:tagLst>
</file>

<file path=ppt/tags/tag59.xml><?xml version="1.0" encoding="utf-8"?>
<p:tagLst xmlns:p="http://schemas.openxmlformats.org/presentationml/2006/main">
  <p:tag name="AS_UNIQUEID" val="32"/>
</p:tagLst>
</file>

<file path=ppt/tags/tag6.xml><?xml version="1.0" encoding="utf-8"?>
<p:tagLst xmlns:p="http://schemas.openxmlformats.org/presentationml/2006/main">
  <p:tag name="AS_UNIQUEID" val="245"/>
  <p:tag name="KSO_WM_TAG_VERSION" val="1.0"/>
  <p:tag name="KSO_WM_TEMPLATE_CATEGORY" val="basetag"/>
  <p:tag name="KSO_WM_TEMPLATE_INDEX" val="20164671"/>
</p:tagLst>
</file>

<file path=ppt/tags/tag60.xml><?xml version="1.0" encoding="utf-8"?>
<p:tagLst xmlns:p="http://schemas.openxmlformats.org/presentationml/2006/main">
  <p:tag name="AS_UNIQUEID" val="33"/>
</p:tagLst>
</file>

<file path=ppt/tags/tag61.xml><?xml version="1.0" encoding="utf-8"?>
<p:tagLst xmlns:p="http://schemas.openxmlformats.org/presentationml/2006/main">
  <p:tag name="AS_UNIQUEID" val="34"/>
</p:tagLst>
</file>

<file path=ppt/tags/tag62.xml><?xml version="1.0" encoding="utf-8"?>
<p:tagLst xmlns:p="http://schemas.openxmlformats.org/presentationml/2006/main">
  <p:tag name="AS_UNIQUEID" val="12"/>
  <p:tag name="KSO_WM_TAG_VERSION" val="1.0"/>
  <p:tag name="KSO_WM_TEMPLATE_CATEGORY" val="basetag"/>
  <p:tag name="KSO_WM_TEMPLATE_INDEX" val="20164671"/>
</p:tagLst>
</file>

<file path=ppt/tags/tag63.xml><?xml version="1.0" encoding="utf-8"?>
<p:tagLst xmlns:p="http://schemas.openxmlformats.org/presentationml/2006/main">
  <p:tag name="AS_UNIQUEID" val="13"/>
  <p:tag name="KSO_WM_TAG_VERSION" val="1.0"/>
  <p:tag name="KSO_WM_TEMPLATE_CATEGORY" val="basetag"/>
  <p:tag name="KSO_WM_TEMPLATE_INDEX" val="20164671"/>
</p:tagLst>
</file>

<file path=ppt/tags/tag64.xml><?xml version="1.0" encoding="utf-8"?>
<p:tagLst xmlns:p="http://schemas.openxmlformats.org/presentationml/2006/main">
  <p:tag name="AS_UNIQUEID" val="35"/>
</p:tagLst>
</file>

<file path=ppt/tags/tag65.xml><?xml version="1.0" encoding="utf-8"?>
<p:tagLst xmlns:p="http://schemas.openxmlformats.org/presentationml/2006/main">
  <p:tag name="AS_UNIQUEID" val="36"/>
</p:tagLst>
</file>

<file path=ppt/tags/tag66.xml><?xml version="1.0" encoding="utf-8"?>
<p:tagLst xmlns:p="http://schemas.openxmlformats.org/presentationml/2006/main">
  <p:tag name="AS_UNIQUEID" val="269"/>
</p:tagLst>
</file>

<file path=ppt/tags/tag67.xml><?xml version="1.0" encoding="utf-8"?>
<p:tagLst xmlns:p="http://schemas.openxmlformats.org/presentationml/2006/main">
  <p:tag name="AS_UNIQUEID" val="270"/>
</p:tagLst>
</file>

<file path=ppt/tags/tag68.xml><?xml version="1.0" encoding="utf-8"?>
<p:tagLst xmlns:p="http://schemas.openxmlformats.org/presentationml/2006/main">
  <p:tag name="AS_UNIQUEID" val="271"/>
</p:tagLst>
</file>

<file path=ppt/tags/tag69.xml><?xml version="1.0" encoding="utf-8"?>
<p:tagLst xmlns:p="http://schemas.openxmlformats.org/presentationml/2006/main">
  <p:tag name="AS_UNIQUEID" val="188"/>
</p:tagLst>
</file>

<file path=ppt/tags/tag7.xml><?xml version="1.0" encoding="utf-8"?>
<p:tagLst xmlns:p="http://schemas.openxmlformats.org/presentationml/2006/main">
  <p:tag name="AS_UNIQUEID" val="246"/>
  <p:tag name="KSO_WM_BEAUTIFY_FLAG" val="#wm#"/>
  <p:tag name="KSO_WM_TAG_VERSION" val="1.0"/>
  <p:tag name="KSO_WM_TEMPLATE_CATEGORY" val="basetag"/>
  <p:tag name="KSO_WM_TEMPLATE_INDEX" val="201637020"/>
  <p:tag name="KSO_WM_TEMPLATE_THUMBS_INDEX" val="1、2、5、11、12、13、15、20、26、31、32"/>
</p:tagLst>
</file>

<file path=ppt/tags/tag70.xml><?xml version="1.0" encoding="utf-8"?>
<p:tagLst xmlns:p="http://schemas.openxmlformats.org/presentationml/2006/main">
  <p:tag name="AS_UNIQUEID" val="189"/>
</p:tagLst>
</file>

<file path=ppt/tags/tag71.xml><?xml version="1.0" encoding="utf-8"?>
<p:tagLst xmlns:p="http://schemas.openxmlformats.org/presentationml/2006/main">
  <p:tag name="AS_UNIQUEID" val="190"/>
</p:tagLst>
</file>

<file path=ppt/tags/tag72.xml><?xml version="1.0" encoding="utf-8"?>
<p:tagLst xmlns:p="http://schemas.openxmlformats.org/presentationml/2006/main">
  <p:tag name="AS_UNIQUEID" val="0"/>
</p:tagLst>
</file>

<file path=ppt/tags/tag73.xml><?xml version="1.0" encoding="utf-8"?>
<p:tagLst xmlns:p="http://schemas.openxmlformats.org/presentationml/2006/main">
  <p:tag name="AS_UNIQUEID" val="1"/>
  <p:tag name="KSO_WM_BEAUTIFY_FLAG" val="#wm#"/>
  <p:tag name="KSO_WM_TAG_VERSION" val="1.0"/>
  <p:tag name="KSO_WM_TEMPLATE_CATEGORY" val="basetag"/>
  <p:tag name="KSO_WM_TEMPLATE_INDEX" val="201637020"/>
  <p:tag name="KSO_WM_TEMPLATE_THUMBS_INDEX" val="1、2、5、11、12、13、15、20、26、31、32"/>
</p:tagLst>
</file>

<file path=ppt/tags/tag74.xml><?xml version="1.0" encoding="utf-8"?>
<p:tagLst xmlns:p="http://schemas.openxmlformats.org/presentationml/2006/main">
  <p:tag name="AS_UNIQUEID" val="273"/>
</p:tagLst>
</file>

<file path=ppt/tags/tag75.xml><?xml version="1.0" encoding="utf-8"?>
<p:tagLst xmlns:p="http://schemas.openxmlformats.org/presentationml/2006/main">
  <p:tag name="AS_UNIQUEID" val="40"/>
</p:tagLst>
</file>

<file path=ppt/tags/tag76.xml><?xml version="1.0" encoding="utf-8"?>
<p:tagLst xmlns:p="http://schemas.openxmlformats.org/presentationml/2006/main">
  <p:tag name="AS_UNIQUEID" val="41"/>
</p:tagLst>
</file>

<file path=ppt/tags/tag77.xml><?xml version="1.0" encoding="utf-8"?>
<p:tagLst xmlns:p="http://schemas.openxmlformats.org/presentationml/2006/main">
  <p:tag name="AS_UNIQUEID" val="42"/>
</p:tagLst>
</file>

<file path=ppt/tags/tag78.xml><?xml version="1.0" encoding="utf-8"?>
<p:tagLst xmlns:p="http://schemas.openxmlformats.org/presentationml/2006/main">
  <p:tag name="AS_UNIQUEID" val="43"/>
</p:tagLst>
</file>

<file path=ppt/tags/tag79.xml><?xml version="1.0" encoding="utf-8"?>
<p:tagLst xmlns:p="http://schemas.openxmlformats.org/presentationml/2006/main">
  <p:tag name="AS_UNIQUEID" val="12"/>
  <p:tag name="KSO_WM_TAG_VERSION" val="1.0"/>
  <p:tag name="KSO_WM_TEMPLATE_CATEGORY" val="basetag"/>
  <p:tag name="KSO_WM_TEMPLATE_INDEX" val="20164671"/>
</p:tagLst>
</file>

<file path=ppt/tags/tag8.xml><?xml version="1.0" encoding="utf-8"?>
<p:tagLst xmlns:p="http://schemas.openxmlformats.org/presentationml/2006/main">
  <p:tag name="AS_UNIQUEID" val="4"/>
</p:tagLst>
</file>

<file path=ppt/tags/tag80.xml><?xml version="1.0" encoding="utf-8"?>
<p:tagLst xmlns:p="http://schemas.openxmlformats.org/presentationml/2006/main">
  <p:tag name="AS_UNIQUEID" val="13"/>
  <p:tag name="KSO_WM_TAG_VERSION" val="1.0"/>
  <p:tag name="KSO_WM_TEMPLATE_CATEGORY" val="basetag"/>
  <p:tag name="KSO_WM_TEMPLATE_INDEX" val="20164671"/>
</p:tagLst>
</file>

<file path=ppt/tags/tag81.xml><?xml version="1.0" encoding="utf-8"?>
<p:tagLst xmlns:p="http://schemas.openxmlformats.org/presentationml/2006/main">
  <p:tag name="AS_UNIQUEID" val="44"/>
</p:tagLst>
</file>

<file path=ppt/tags/tag82.xml><?xml version="1.0" encoding="utf-8"?>
<p:tagLst xmlns:p="http://schemas.openxmlformats.org/presentationml/2006/main">
  <p:tag name="AS_UNIQUEID" val="45"/>
</p:tagLst>
</file>

<file path=ppt/tags/tag83.xml><?xml version="1.0" encoding="utf-8"?>
<p:tagLst xmlns:p="http://schemas.openxmlformats.org/presentationml/2006/main">
  <p:tag name="AS_UNIQUEID" val="275"/>
</p:tagLst>
</file>

<file path=ppt/tags/tag84.xml><?xml version="1.0" encoding="utf-8"?>
<p:tagLst xmlns:p="http://schemas.openxmlformats.org/presentationml/2006/main">
  <p:tag name="AS_UNIQUEID" val="276"/>
</p:tagLst>
</file>

<file path=ppt/tags/tag85.xml><?xml version="1.0" encoding="utf-8"?>
<p:tagLst xmlns:p="http://schemas.openxmlformats.org/presentationml/2006/main">
  <p:tag name="AS_UNIQUEID" val="277"/>
</p:tagLst>
</file>

<file path=ppt/tags/tag86.xml><?xml version="1.0" encoding="utf-8"?>
<p:tagLst xmlns:p="http://schemas.openxmlformats.org/presentationml/2006/main">
  <p:tag name="AS_UNIQUEID" val="278"/>
</p:tagLst>
</file>

<file path=ppt/tags/tag87.xml><?xml version="1.0" encoding="utf-8"?>
<p:tagLst xmlns:p="http://schemas.openxmlformats.org/presentationml/2006/main">
  <p:tag name="AS_UNIQUEID" val="279"/>
</p:tagLst>
</file>

<file path=ppt/tags/tag88.xml><?xml version="1.0" encoding="utf-8"?>
<p:tagLst xmlns:p="http://schemas.openxmlformats.org/presentationml/2006/main">
  <p:tag name="AS_UNIQUEID" val="191"/>
</p:tagLst>
</file>

<file path=ppt/tags/tag89.xml><?xml version="1.0" encoding="utf-8"?>
<p:tagLst xmlns:p="http://schemas.openxmlformats.org/presentationml/2006/main">
  <p:tag name="AS_UNIQUEID" val="192"/>
</p:tagLst>
</file>

<file path=ppt/tags/tag9.xml><?xml version="1.0" encoding="utf-8"?>
<p:tagLst xmlns:p="http://schemas.openxmlformats.org/presentationml/2006/main">
  <p:tag name="AS_UNIQUEID" val="5"/>
</p:tagLst>
</file>

<file path=ppt/tags/tag90.xml><?xml version="1.0" encoding="utf-8"?>
<p:tagLst xmlns:p="http://schemas.openxmlformats.org/presentationml/2006/main">
  <p:tag name="AS_UNIQUEID" val="193"/>
</p:tagLst>
</file>

<file path=ppt/tags/tag91.xml><?xml version="1.0" encoding="utf-8"?>
<p:tagLst xmlns:p="http://schemas.openxmlformats.org/presentationml/2006/main">
  <p:tag name="AS_UNIQUEID" val="0"/>
</p:tagLst>
</file>

<file path=ppt/tags/tag92.xml><?xml version="1.0" encoding="utf-8"?>
<p:tagLst xmlns:p="http://schemas.openxmlformats.org/presentationml/2006/main">
  <p:tag name="AS_UNIQUEID" val="1"/>
  <p:tag name="KSO_WM_BEAUTIFY_FLAG" val="#wm#"/>
  <p:tag name="KSO_WM_TAG_VERSION" val="1.0"/>
  <p:tag name="KSO_WM_TEMPLATE_CATEGORY" val="basetag"/>
  <p:tag name="KSO_WM_TEMPLATE_INDEX" val="201637020"/>
  <p:tag name="KSO_WM_TEMPLATE_THUMBS_INDEX" val="1、2、5、11、12、13、15、20、26、31、32"/>
</p:tagLst>
</file>

<file path=ppt/tags/tag93.xml><?xml version="1.0" encoding="utf-8"?>
<p:tagLst xmlns:p="http://schemas.openxmlformats.org/presentationml/2006/main">
  <p:tag name="AS_UNIQUEID" val="50"/>
</p:tagLst>
</file>

<file path=ppt/tags/tag94.xml><?xml version="1.0" encoding="utf-8"?>
<p:tagLst xmlns:p="http://schemas.openxmlformats.org/presentationml/2006/main">
  <p:tag name="AS_UNIQUEID" val="12"/>
  <p:tag name="KSO_WM_TAG_VERSION" val="1.0"/>
  <p:tag name="KSO_WM_TEMPLATE_CATEGORY" val="basetag"/>
  <p:tag name="KSO_WM_TEMPLATE_INDEX" val="20164671"/>
</p:tagLst>
</file>

<file path=ppt/tags/tag95.xml><?xml version="1.0" encoding="utf-8"?>
<p:tagLst xmlns:p="http://schemas.openxmlformats.org/presentationml/2006/main">
  <p:tag name="AS_UNIQUEID" val="13"/>
  <p:tag name="KSO_WM_TAG_VERSION" val="1.0"/>
  <p:tag name="KSO_WM_TEMPLATE_CATEGORY" val="basetag"/>
  <p:tag name="KSO_WM_TEMPLATE_INDEX" val="20164671"/>
</p:tagLst>
</file>

<file path=ppt/tags/tag96.xml><?xml version="1.0" encoding="utf-8"?>
<p:tagLst xmlns:p="http://schemas.openxmlformats.org/presentationml/2006/main">
  <p:tag name="AS_UNIQUEID" val="51"/>
</p:tagLst>
</file>

<file path=ppt/tags/tag97.xml><?xml version="1.0" encoding="utf-8"?>
<p:tagLst xmlns:p="http://schemas.openxmlformats.org/presentationml/2006/main">
  <p:tag name="AS_UNIQUEID" val="52"/>
</p:tagLst>
</file>

<file path=ppt/tags/tag98.xml><?xml version="1.0" encoding="utf-8"?>
<p:tagLst xmlns:p="http://schemas.openxmlformats.org/presentationml/2006/main">
  <p:tag name="AS_UNIQUEID" val="282"/>
</p:tagLst>
</file>

<file path=ppt/tags/tag99.xml><?xml version="1.0" encoding="utf-8"?>
<p:tagLst xmlns:p="http://schemas.openxmlformats.org/presentationml/2006/main">
  <p:tag name="AS_UNIQUEID" val="194"/>
</p:tagLst>
</file>

<file path=ppt/theme/theme1.xml><?xml version="1.0" encoding="utf-8"?>
<a:theme xmlns:a="http://schemas.openxmlformats.org/drawingml/2006/main" name="A000120141119A01PPBG">
  <a:themeElements>
    <a:clrScheme name="自定义 14">
      <a:dk1>
        <a:srgbClr val="585858"/>
      </a:dk1>
      <a:lt1>
        <a:sysClr val="window" lastClr="FFFFFF"/>
      </a:lt1>
      <a:dk2>
        <a:srgbClr val="585858"/>
      </a:dk2>
      <a:lt2>
        <a:srgbClr val="FFFFFF"/>
      </a:lt2>
      <a:accent1>
        <a:srgbClr val="6F5E5F"/>
      </a:accent1>
      <a:accent2>
        <a:srgbClr val="BAA29E"/>
      </a:accent2>
      <a:accent3>
        <a:srgbClr val="8FA8A5"/>
      </a:accent3>
      <a:accent4>
        <a:srgbClr val="BAB54A"/>
      </a:accent4>
      <a:accent5>
        <a:srgbClr val="D175A3"/>
      </a:accent5>
      <a:accent6>
        <a:srgbClr val="B64926"/>
      </a:accent6>
      <a:hlink>
        <a:srgbClr val="CC9900"/>
      </a:hlink>
      <a:folHlink>
        <a:srgbClr val="00B0F0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8_A000120141119A01PPBG">
  <a:themeElements>
    <a:clrScheme name="自定义 14">
      <a:dk1>
        <a:srgbClr val="585858"/>
      </a:dk1>
      <a:lt1>
        <a:sysClr val="window" lastClr="FFFFFF"/>
      </a:lt1>
      <a:dk2>
        <a:srgbClr val="585858"/>
      </a:dk2>
      <a:lt2>
        <a:srgbClr val="FFFFFF"/>
      </a:lt2>
      <a:accent1>
        <a:srgbClr val="6F5E5F"/>
      </a:accent1>
      <a:accent2>
        <a:srgbClr val="BAA29E"/>
      </a:accent2>
      <a:accent3>
        <a:srgbClr val="8FA8A5"/>
      </a:accent3>
      <a:accent4>
        <a:srgbClr val="BAB54A"/>
      </a:accent4>
      <a:accent5>
        <a:srgbClr val="D175A3"/>
      </a:accent5>
      <a:accent6>
        <a:srgbClr val="B64926"/>
      </a:accent6>
      <a:hlink>
        <a:srgbClr val="CC9900"/>
      </a:hlink>
      <a:folHlink>
        <a:srgbClr val="00B0F0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A000120141119A01PPBG">
  <a:themeElements>
    <a:clrScheme name="自定义 14">
      <a:dk1>
        <a:srgbClr val="585858"/>
      </a:dk1>
      <a:lt1>
        <a:sysClr val="window" lastClr="FFFFFF"/>
      </a:lt1>
      <a:dk2>
        <a:srgbClr val="585858"/>
      </a:dk2>
      <a:lt2>
        <a:srgbClr val="FFFFFF"/>
      </a:lt2>
      <a:accent1>
        <a:srgbClr val="6F5E5F"/>
      </a:accent1>
      <a:accent2>
        <a:srgbClr val="BAA29E"/>
      </a:accent2>
      <a:accent3>
        <a:srgbClr val="8FA8A5"/>
      </a:accent3>
      <a:accent4>
        <a:srgbClr val="BAB54A"/>
      </a:accent4>
      <a:accent5>
        <a:srgbClr val="D175A3"/>
      </a:accent5>
      <a:accent6>
        <a:srgbClr val="B64926"/>
      </a:accent6>
      <a:hlink>
        <a:srgbClr val="CC9900"/>
      </a:hlink>
      <a:folHlink>
        <a:srgbClr val="00B0F0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A000120141119A01PPBG">
  <a:themeElements>
    <a:clrScheme name="自定义 14">
      <a:dk1>
        <a:srgbClr val="585858"/>
      </a:dk1>
      <a:lt1>
        <a:sysClr val="window" lastClr="FFFFFF"/>
      </a:lt1>
      <a:dk2>
        <a:srgbClr val="585858"/>
      </a:dk2>
      <a:lt2>
        <a:srgbClr val="FFFFFF"/>
      </a:lt2>
      <a:accent1>
        <a:srgbClr val="6F5E5F"/>
      </a:accent1>
      <a:accent2>
        <a:srgbClr val="BAA29E"/>
      </a:accent2>
      <a:accent3>
        <a:srgbClr val="8FA8A5"/>
      </a:accent3>
      <a:accent4>
        <a:srgbClr val="BAB54A"/>
      </a:accent4>
      <a:accent5>
        <a:srgbClr val="D175A3"/>
      </a:accent5>
      <a:accent6>
        <a:srgbClr val="B64926"/>
      </a:accent6>
      <a:hlink>
        <a:srgbClr val="CC9900"/>
      </a:hlink>
      <a:folHlink>
        <a:srgbClr val="00B0F0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1_A000120141119A01PPBG">
  <a:themeElements>
    <a:clrScheme name="自定义 14">
      <a:dk1>
        <a:srgbClr val="585858"/>
      </a:dk1>
      <a:lt1>
        <a:sysClr val="window" lastClr="FFFFFF"/>
      </a:lt1>
      <a:dk2>
        <a:srgbClr val="585858"/>
      </a:dk2>
      <a:lt2>
        <a:srgbClr val="FFFFFF"/>
      </a:lt2>
      <a:accent1>
        <a:srgbClr val="6F5E5F"/>
      </a:accent1>
      <a:accent2>
        <a:srgbClr val="BAA29E"/>
      </a:accent2>
      <a:accent3>
        <a:srgbClr val="8FA8A5"/>
      </a:accent3>
      <a:accent4>
        <a:srgbClr val="BAB54A"/>
      </a:accent4>
      <a:accent5>
        <a:srgbClr val="D175A3"/>
      </a:accent5>
      <a:accent6>
        <a:srgbClr val="B64926"/>
      </a:accent6>
      <a:hlink>
        <a:srgbClr val="CC9900"/>
      </a:hlink>
      <a:folHlink>
        <a:srgbClr val="00B0F0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2_A000120141119A01PPBG">
  <a:themeElements>
    <a:clrScheme name="自定义 14">
      <a:dk1>
        <a:srgbClr val="585858"/>
      </a:dk1>
      <a:lt1>
        <a:sysClr val="window" lastClr="FFFFFF"/>
      </a:lt1>
      <a:dk2>
        <a:srgbClr val="585858"/>
      </a:dk2>
      <a:lt2>
        <a:srgbClr val="FFFFFF"/>
      </a:lt2>
      <a:accent1>
        <a:srgbClr val="6F5E5F"/>
      </a:accent1>
      <a:accent2>
        <a:srgbClr val="BAA29E"/>
      </a:accent2>
      <a:accent3>
        <a:srgbClr val="8FA8A5"/>
      </a:accent3>
      <a:accent4>
        <a:srgbClr val="BAB54A"/>
      </a:accent4>
      <a:accent5>
        <a:srgbClr val="D175A3"/>
      </a:accent5>
      <a:accent6>
        <a:srgbClr val="B64926"/>
      </a:accent6>
      <a:hlink>
        <a:srgbClr val="CC9900"/>
      </a:hlink>
      <a:folHlink>
        <a:srgbClr val="00B0F0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2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3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4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5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6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7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9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10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11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12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A000120141119A01PPBG">
  <a:themeElements>
    <a:clrScheme name="自定义 14">
      <a:dk1>
        <a:srgbClr val="585858"/>
      </a:dk1>
      <a:lt1>
        <a:sysClr val="window" lastClr="FFFFFF"/>
      </a:lt1>
      <a:dk2>
        <a:srgbClr val="585858"/>
      </a:dk2>
      <a:lt2>
        <a:srgbClr val="FFFFFF"/>
      </a:lt2>
      <a:accent1>
        <a:srgbClr val="6F5E5F"/>
      </a:accent1>
      <a:accent2>
        <a:srgbClr val="BAA29E"/>
      </a:accent2>
      <a:accent3>
        <a:srgbClr val="8FA8A5"/>
      </a:accent3>
      <a:accent4>
        <a:srgbClr val="BAB54A"/>
      </a:accent4>
      <a:accent5>
        <a:srgbClr val="D175A3"/>
      </a:accent5>
      <a:accent6>
        <a:srgbClr val="B64926"/>
      </a:accent6>
      <a:hlink>
        <a:srgbClr val="CC9900"/>
      </a:hlink>
      <a:folHlink>
        <a:srgbClr val="00B0F0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A000120141119A01PPBG">
  <a:themeElements>
    <a:clrScheme name="自定义 14">
      <a:dk1>
        <a:srgbClr val="585858"/>
      </a:dk1>
      <a:lt1>
        <a:sysClr val="window" lastClr="FFFFFF"/>
      </a:lt1>
      <a:dk2>
        <a:srgbClr val="585858"/>
      </a:dk2>
      <a:lt2>
        <a:srgbClr val="FFFFFF"/>
      </a:lt2>
      <a:accent1>
        <a:srgbClr val="6F5E5F"/>
      </a:accent1>
      <a:accent2>
        <a:srgbClr val="BAA29E"/>
      </a:accent2>
      <a:accent3>
        <a:srgbClr val="8FA8A5"/>
      </a:accent3>
      <a:accent4>
        <a:srgbClr val="BAB54A"/>
      </a:accent4>
      <a:accent5>
        <a:srgbClr val="D175A3"/>
      </a:accent5>
      <a:accent6>
        <a:srgbClr val="B64926"/>
      </a:accent6>
      <a:hlink>
        <a:srgbClr val="CC9900"/>
      </a:hlink>
      <a:folHlink>
        <a:srgbClr val="00B0F0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A000120141119A01PPBG">
  <a:themeElements>
    <a:clrScheme name="自定义 14">
      <a:dk1>
        <a:srgbClr val="585858"/>
      </a:dk1>
      <a:lt1>
        <a:sysClr val="window" lastClr="FFFFFF"/>
      </a:lt1>
      <a:dk2>
        <a:srgbClr val="585858"/>
      </a:dk2>
      <a:lt2>
        <a:srgbClr val="FFFFFF"/>
      </a:lt2>
      <a:accent1>
        <a:srgbClr val="6F5E5F"/>
      </a:accent1>
      <a:accent2>
        <a:srgbClr val="BAA29E"/>
      </a:accent2>
      <a:accent3>
        <a:srgbClr val="8FA8A5"/>
      </a:accent3>
      <a:accent4>
        <a:srgbClr val="BAB54A"/>
      </a:accent4>
      <a:accent5>
        <a:srgbClr val="D175A3"/>
      </a:accent5>
      <a:accent6>
        <a:srgbClr val="B64926"/>
      </a:accent6>
      <a:hlink>
        <a:srgbClr val="CC9900"/>
      </a:hlink>
      <a:folHlink>
        <a:srgbClr val="00B0F0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A000120141119A01PPBG">
  <a:themeElements>
    <a:clrScheme name="自定义 14">
      <a:dk1>
        <a:srgbClr val="585858"/>
      </a:dk1>
      <a:lt1>
        <a:sysClr val="window" lastClr="FFFFFF"/>
      </a:lt1>
      <a:dk2>
        <a:srgbClr val="585858"/>
      </a:dk2>
      <a:lt2>
        <a:srgbClr val="FFFFFF"/>
      </a:lt2>
      <a:accent1>
        <a:srgbClr val="6F5E5F"/>
      </a:accent1>
      <a:accent2>
        <a:srgbClr val="BAA29E"/>
      </a:accent2>
      <a:accent3>
        <a:srgbClr val="8FA8A5"/>
      </a:accent3>
      <a:accent4>
        <a:srgbClr val="BAB54A"/>
      </a:accent4>
      <a:accent5>
        <a:srgbClr val="D175A3"/>
      </a:accent5>
      <a:accent6>
        <a:srgbClr val="B64926"/>
      </a:accent6>
      <a:hlink>
        <a:srgbClr val="CC9900"/>
      </a:hlink>
      <a:folHlink>
        <a:srgbClr val="00B0F0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A000120141119A01PPBG">
  <a:themeElements>
    <a:clrScheme name="自定义 14">
      <a:dk1>
        <a:srgbClr val="585858"/>
      </a:dk1>
      <a:lt1>
        <a:sysClr val="window" lastClr="FFFFFF"/>
      </a:lt1>
      <a:dk2>
        <a:srgbClr val="585858"/>
      </a:dk2>
      <a:lt2>
        <a:srgbClr val="FFFFFF"/>
      </a:lt2>
      <a:accent1>
        <a:srgbClr val="6F5E5F"/>
      </a:accent1>
      <a:accent2>
        <a:srgbClr val="BAA29E"/>
      </a:accent2>
      <a:accent3>
        <a:srgbClr val="8FA8A5"/>
      </a:accent3>
      <a:accent4>
        <a:srgbClr val="BAB54A"/>
      </a:accent4>
      <a:accent5>
        <a:srgbClr val="D175A3"/>
      </a:accent5>
      <a:accent6>
        <a:srgbClr val="B64926"/>
      </a:accent6>
      <a:hlink>
        <a:srgbClr val="CC9900"/>
      </a:hlink>
      <a:folHlink>
        <a:srgbClr val="00B0F0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A000120141119A01PPBG">
  <a:themeElements>
    <a:clrScheme name="自定义 14">
      <a:dk1>
        <a:srgbClr val="585858"/>
      </a:dk1>
      <a:lt1>
        <a:sysClr val="window" lastClr="FFFFFF"/>
      </a:lt1>
      <a:dk2>
        <a:srgbClr val="585858"/>
      </a:dk2>
      <a:lt2>
        <a:srgbClr val="FFFFFF"/>
      </a:lt2>
      <a:accent1>
        <a:srgbClr val="6F5E5F"/>
      </a:accent1>
      <a:accent2>
        <a:srgbClr val="BAA29E"/>
      </a:accent2>
      <a:accent3>
        <a:srgbClr val="8FA8A5"/>
      </a:accent3>
      <a:accent4>
        <a:srgbClr val="BAB54A"/>
      </a:accent4>
      <a:accent5>
        <a:srgbClr val="D175A3"/>
      </a:accent5>
      <a:accent6>
        <a:srgbClr val="B64926"/>
      </a:accent6>
      <a:hlink>
        <a:srgbClr val="CC9900"/>
      </a:hlink>
      <a:folHlink>
        <a:srgbClr val="00B0F0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A000120141119A01PPBG">
  <a:themeElements>
    <a:clrScheme name="自定义 14">
      <a:dk1>
        <a:srgbClr val="585858"/>
      </a:dk1>
      <a:lt1>
        <a:sysClr val="window" lastClr="FFFFFF"/>
      </a:lt1>
      <a:dk2>
        <a:srgbClr val="585858"/>
      </a:dk2>
      <a:lt2>
        <a:srgbClr val="FFFFFF"/>
      </a:lt2>
      <a:accent1>
        <a:srgbClr val="6F5E5F"/>
      </a:accent1>
      <a:accent2>
        <a:srgbClr val="BAA29E"/>
      </a:accent2>
      <a:accent3>
        <a:srgbClr val="8FA8A5"/>
      </a:accent3>
      <a:accent4>
        <a:srgbClr val="BAB54A"/>
      </a:accent4>
      <a:accent5>
        <a:srgbClr val="D175A3"/>
      </a:accent5>
      <a:accent6>
        <a:srgbClr val="B64926"/>
      </a:accent6>
      <a:hlink>
        <a:srgbClr val="CC9900"/>
      </a:hlink>
      <a:folHlink>
        <a:srgbClr val="00B0F0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1236</Words>
  <Application>WPS 演示</Application>
  <PresentationFormat>On-screen Show (4:3)</PresentationFormat>
  <Paragraphs>95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25</vt:i4>
      </vt:variant>
      <vt:variant>
        <vt:lpstr>幻灯片标题</vt:lpstr>
      </vt:variant>
      <vt:variant>
        <vt:i4>15</vt:i4>
      </vt:variant>
    </vt:vector>
  </HeadingPairs>
  <TitlesOfParts>
    <vt:vector size="52" baseType="lpstr">
      <vt:lpstr>Arial</vt:lpstr>
      <vt:lpstr>宋体</vt:lpstr>
      <vt:lpstr>Wingdings</vt:lpstr>
      <vt:lpstr>黑体</vt:lpstr>
      <vt:lpstr>Calibri</vt:lpstr>
      <vt:lpstr>ITC Avant Garde Std Bk</vt:lpstr>
      <vt:lpstr>Calibri Light</vt:lpstr>
      <vt:lpstr>仿宋</vt:lpstr>
      <vt:lpstr>微软雅黑</vt:lpstr>
      <vt:lpstr>Arial Unicode MS</vt:lpstr>
      <vt:lpstr>Segoe Print</vt:lpstr>
      <vt:lpstr>Calibri</vt:lpstr>
      <vt:lpstr>A000120141119A01PPBG</vt:lpstr>
      <vt:lpstr>Office Theme</vt:lpstr>
      <vt:lpstr>1_A000120141119A01PPBG</vt:lpstr>
      <vt:lpstr>2_A000120141119A01PPBG</vt:lpstr>
      <vt:lpstr>3_A000120141119A01PPBG</vt:lpstr>
      <vt:lpstr>4_A000120141119A01PPBG</vt:lpstr>
      <vt:lpstr>5_A000120141119A01PPBG</vt:lpstr>
      <vt:lpstr>6_A000120141119A01PPBG</vt:lpstr>
      <vt:lpstr>7_A000120141119A01PPBG</vt:lpstr>
      <vt:lpstr>8_A000120141119A01PPBG</vt:lpstr>
      <vt:lpstr>9_A000120141119A01PPBG</vt:lpstr>
      <vt:lpstr>10_A000120141119A01PPBG</vt:lpstr>
      <vt:lpstr>11_A000120141119A01PPBG</vt:lpstr>
      <vt:lpstr>12_A000120141119A01PPBG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9_Office Theme</vt:lpstr>
      <vt:lpstr>10_Office Theme</vt:lpstr>
      <vt:lpstr>11_Office Theme</vt:lpstr>
      <vt:lpstr>12_Office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2</cp:revision>
  <cp:lastPrinted>2020-10-24T14:55:00Z</cp:lastPrinted>
  <dcterms:created xsi:type="dcterms:W3CDTF">2020-10-24T14:55:00Z</dcterms:created>
  <dcterms:modified xsi:type="dcterms:W3CDTF">2021-07-01T01:07:40Z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2052-11.1.0.9564</vt:lpwstr>
  </property>
</Properties>
</file>